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0" r:id="rId1"/>
    <p:sldMasterId id="2147483673" r:id="rId2"/>
  </p:sldMasterIdLst>
  <p:notesMasterIdLst>
    <p:notesMasterId r:id="rId31"/>
  </p:notesMasterIdLst>
  <p:sldIdLst>
    <p:sldId id="11507" r:id="rId3"/>
    <p:sldId id="11508" r:id="rId4"/>
    <p:sldId id="11509" r:id="rId5"/>
    <p:sldId id="11511" r:id="rId6"/>
    <p:sldId id="11510" r:id="rId7"/>
    <p:sldId id="11512" r:id="rId8"/>
    <p:sldId id="11515" r:id="rId9"/>
    <p:sldId id="11513" r:id="rId10"/>
    <p:sldId id="11516" r:id="rId11"/>
    <p:sldId id="11517" r:id="rId12"/>
    <p:sldId id="11519" r:id="rId13"/>
    <p:sldId id="11518" r:id="rId14"/>
    <p:sldId id="11521" r:id="rId15"/>
    <p:sldId id="11520" r:id="rId16"/>
    <p:sldId id="11522" r:id="rId17"/>
    <p:sldId id="11523" r:id="rId18"/>
    <p:sldId id="11524" r:id="rId19"/>
    <p:sldId id="11525" r:id="rId20"/>
    <p:sldId id="11526" r:id="rId21"/>
    <p:sldId id="11527" r:id="rId22"/>
    <p:sldId id="11528" r:id="rId23"/>
    <p:sldId id="11529" r:id="rId24"/>
    <p:sldId id="11530" r:id="rId25"/>
    <p:sldId id="11531" r:id="rId26"/>
    <p:sldId id="11532" r:id="rId27"/>
    <p:sldId id="11533" r:id="rId28"/>
    <p:sldId id="11534" r:id="rId29"/>
    <p:sldId id="11536" r:id="rId30"/>
  </p:sldIdLst>
  <p:sldSz cx="24384000" cy="13716000"/>
  <p:notesSz cx="6858000" cy="9144000"/>
  <p:custDataLst>
    <p:tags r:id="rId32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FF5"/>
    <a:srgbClr val="9336F8"/>
    <a:srgbClr val="5B15AA"/>
    <a:srgbClr val="8C2DEC"/>
    <a:srgbClr val="6B40D1"/>
    <a:srgbClr val="7B72F8"/>
    <a:srgbClr val="B8AEFA"/>
    <a:srgbClr val="512BB5"/>
    <a:srgbClr val="7F76FA"/>
    <a:srgbClr val="FF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02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6288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8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06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7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1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365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9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294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250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689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02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02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11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514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054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652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077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172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91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397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24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67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6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48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86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44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48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62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3B80-8BC9-46C8-901A-D5CEA8F08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AFEE030-7D26-4D0E-B79B-DB63957C7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90F1A-5149-4EF7-BAFB-BC9678E8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41AEA-1ED7-4060-AEDF-D6FF5289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3726D-4377-49F0-BDCA-EE5CF215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980492"/>
      </p:ext>
    </p:extLst>
  </p:cSld>
  <p:clrMapOvr>
    <a:masterClrMapping/>
  </p:clrMapOvr>
  <p:transition spd="med" advClick="0" advTm="4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C44B6-98F9-4245-A033-CBB674D8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811326-97AA-4729-8FBC-5A2334B75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6BF671-E4BC-49FB-8118-17DD8986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C2F871-6AFB-4191-BB30-2487B11D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99E442-1BD3-4142-8797-F013A9B9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3A1C1A-7F58-4363-91BF-54DB634B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6567"/>
      </p:ext>
    </p:extLst>
  </p:cSld>
  <p:clrMapOvr>
    <a:masterClrMapping/>
  </p:clrMapOvr>
  <p:transition spd="med" advClick="0" advTm="4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3F3E4-8973-44F5-97E9-DA2EBC0C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E0443A-8CDB-431A-B3A0-3AEB42390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347698-B489-4360-9685-E522A09A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9FF829-160A-483C-AA9D-4640B241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285D95-4365-46C8-8043-823091D0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181711"/>
      </p:ext>
    </p:extLst>
  </p:cSld>
  <p:clrMapOvr>
    <a:masterClrMapping/>
  </p:clrMapOvr>
  <p:transition spd="med" advClick="0" advTm="4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3267D0-8D96-4EFD-8102-2A10630E6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4771AF-59B7-4A2C-944E-B038F090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5A79F-D362-4C47-8EAC-0BB00F5B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0EF23-C873-4617-B33A-813C9542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F814F6-C7B8-4B75-8A6F-0D9A7977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158861"/>
      </p:ext>
    </p:extLst>
  </p:cSld>
  <p:clrMapOvr>
    <a:masterClrMapping/>
  </p:clrMapOvr>
  <p:transition spd="med" advClick="0" advTm="4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217709" tIns="108855" rIns="217709" bIns="108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 lIns="217709" tIns="108855" rIns="217709" bIns="108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2E3AAC11-D570-4EA9-AFC0-30FB72BA45EB}" type="datetimeFigureOut">
              <a:rPr lang="zh-CN" altLang="en-US" sz="4300" b="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algn="l" defTabSz="2177095" hangingPunct="1"/>
              <a:t>2022/7/20</a:t>
            </a:fld>
            <a:endParaRPr lang="zh-CN" altLang="en-US" sz="4300" b="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endParaRPr lang="zh-CN" altLang="en-US" sz="4300" b="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55ECCFAA-F4FB-487C-9F1E-C8836D0C3DC9}" type="slidenum">
              <a:rPr lang="zh-CN" altLang="en-US" sz="4300" b="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algn="l" defTabSz="2177095" hangingPunct="1"/>
              <a:t>‹#›</a:t>
            </a:fld>
            <a:endParaRPr lang="zh-CN" altLang="en-US" sz="4300" b="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31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 lIns="217709" tIns="108855" rIns="217709" bIns="108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 lIns="217709" tIns="108855" rIns="217709" bIns="108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2E3AAC11-D570-4EA9-AFC0-30FB72BA45EB}" type="datetimeFigureOut">
              <a:rPr lang="zh-CN" altLang="en-US" sz="4300" b="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algn="l" defTabSz="2177095" hangingPunct="1"/>
              <a:t>2022/7/20</a:t>
            </a:fld>
            <a:endParaRPr lang="zh-CN" altLang="en-US" sz="4300" b="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endParaRPr lang="zh-CN" altLang="en-US" sz="4300" b="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algn="l" defTabSz="2177095" hangingPunct="1"/>
            <a:fld id="{55ECCFAA-F4FB-487C-9F1E-C8836D0C3DC9}" type="slidenum">
              <a:rPr lang="zh-CN" altLang="en-US" sz="4300" b="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algn="l" defTabSz="2177095" hangingPunct="1"/>
              <a:t>‹#›</a:t>
            </a:fld>
            <a:endParaRPr lang="zh-CN" altLang="en-US" sz="4300" b="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6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4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CEB9E8-8FC0-4F70-99F4-54666594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08DE8E-D86F-4D08-9FAB-638529ACF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01299E-30B4-47A6-99B4-CAF60310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667D57-6982-4342-82D9-BEA86126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4126F5-C54F-4CF1-87A1-AD6613C0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360602"/>
      </p:ext>
    </p:extLst>
  </p:cSld>
  <p:clrMapOvr>
    <a:masterClrMapping/>
  </p:clrMapOvr>
  <p:transition spd="med" advClick="0" advTm="4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A13BB-0D6D-4603-90DF-32289949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AF02E7-5445-4FC9-A2A9-8ACBE4D5B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DACD0A-B18D-4EED-B9F8-EAD89829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6A6A41-D188-4A62-98F8-D9B1D06C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D92CBD-BC7C-490F-B66D-9E764F20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226823"/>
      </p:ext>
    </p:extLst>
  </p:cSld>
  <p:clrMapOvr>
    <a:masterClrMapping/>
  </p:clrMapOvr>
  <p:transition spd="med" advClick="0" advTm="4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EA1D3-8614-48C9-BA85-A357E643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064BFE-1E92-4196-A3A5-29C32CE1B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CEF37C-421E-4623-9155-AC30F6895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1A2027-5203-472A-9115-2B08D496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B30D73-4172-4369-8510-8AC35547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D1C8DE-F6C1-4B59-91E1-C6699347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322006"/>
      </p:ext>
    </p:extLst>
  </p:cSld>
  <p:clrMapOvr>
    <a:masterClrMapping/>
  </p:clrMapOvr>
  <p:transition spd="med" advClick="0" advTm="4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683B0-30F9-449F-A9E6-0859DF3B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9FBF62-9596-427C-869B-0F877C27D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BE88E6-DF03-411F-9D85-339C73E7F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278BB6-C8FD-4917-80EF-6413B969D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8FD9CA-C182-42A6-A2D0-2E3806626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58B088-BA62-4C41-A04B-8FE81EE1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1F9E0DF-946B-4FEA-8196-CCEDF51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E01E99-9718-4CAC-94B9-C6F7B0F0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06611"/>
      </p:ext>
    </p:extLst>
  </p:cSld>
  <p:clrMapOvr>
    <a:masterClrMapping/>
  </p:clrMapOvr>
  <p:transition spd="med" advClick="0" advTm="4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683B0-30F9-449F-A9E6-0859DF3B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9FBF62-9596-427C-869B-0F877C27D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BE88E6-DF03-411F-9D85-339C73E7F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278BB6-C8FD-4917-80EF-6413B969D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8FD9CA-C182-42A6-A2D0-2E3806626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58B088-BA62-4C41-A04B-8FE81EE1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1F9E0DF-946B-4FEA-8196-CCEDF51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E01E99-9718-4CAC-94B9-C6F7B0F0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36329" y="1349343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>
              <a:lnSpc>
                <a:spcPct val="200000"/>
              </a:lnSpc>
            </a:pPr>
            <a:r>
              <a:rPr lang="zh-CN" altLang="en-US" sz="100" b="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行业</a:t>
            </a:r>
            <a:r>
              <a:rPr lang="en-US" altLang="zh-CN" sz="100" b="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PPT</a:t>
            </a:r>
            <a:r>
              <a:rPr lang="zh-CN" altLang="en-US" sz="100" b="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模板</a:t>
            </a:r>
            <a:r>
              <a:rPr lang="en-US" altLang="zh-CN" sz="100" b="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647465407"/>
      </p:ext>
    </p:extLst>
  </p:cSld>
  <p:clrMapOvr>
    <a:masterClrMapping/>
  </p:clrMapOvr>
  <p:transition spd="med" advClick="0" advTm="4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50815-4393-4E33-8729-FDF32A43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8EC90B-EEA1-4BFD-867F-D499BBCD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102632-7649-4E68-A2EE-B69A6CF9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A5DB35-4CD9-433F-84E1-391A78AC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06171"/>
      </p:ext>
    </p:extLst>
  </p:cSld>
  <p:clrMapOvr>
    <a:masterClrMapping/>
  </p:clrMapOvr>
  <p:transition spd="med" advClick="0" advTm="4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6ED646-50F8-4FA9-A174-9CD1E8B2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B2C42D-B765-458C-B1BB-83FE1CC0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5F0CE3-D1F6-44DF-A80C-90FA6B06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167588"/>
      </p:ext>
    </p:extLst>
  </p:cSld>
  <p:clrMapOvr>
    <a:masterClrMapping/>
  </p:clrMapOvr>
  <p:transition spd="med" advClick="0" advTm="4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49632-0A38-4BBE-AAEE-1154D09C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520B45-7D4A-42AE-B691-009E9C8D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879A3D-ACEF-4F0E-B8C2-EFA63E38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D5E09C-5B7D-48CA-8910-76609C49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FE121-9E8E-4DEA-A416-DF10C38E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561432-A340-4F5D-AB32-803E3789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59417"/>
      </p:ext>
    </p:extLst>
  </p:cSld>
  <p:clrMapOvr>
    <a:masterClrMapping/>
  </p:clrMapOvr>
  <p:transition spd="med" advClick="0" advTm="4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48B874-9ED8-4240-8C1C-999742F7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BA7D5D-BADD-4590-AC73-4A904EA3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9176F-CF0D-47D9-9D91-9735EE8A9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7F683-BF91-4320-B90D-4911EB39CB68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5E09AF-C6D6-4E03-82DA-FEEF9C7B4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770AF3-C890-4FDF-97D6-AC67682C3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5F08-9E44-4B3A-8DDE-DDB64ED90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48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med" advClick="0" advTm="4000">
    <p:random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3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DB90C-8ADE-467D-9A6C-5F2961056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0" y="691661"/>
            <a:ext cx="1783084" cy="17693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51456C-3176-4CDD-8007-8406A31F22D6}"/>
              </a:ext>
            </a:extLst>
          </p:cNvPr>
          <p:cNvSpPr txBox="1"/>
          <p:nvPr/>
        </p:nvSpPr>
        <p:spPr>
          <a:xfrm>
            <a:off x="3088775" y="1493137"/>
            <a:ext cx="196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01 </a:t>
            </a:r>
            <a:endParaRPr lang="zh-CN" alt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8F6C2D-F559-431A-BAFA-87A0D3A15544}"/>
              </a:ext>
            </a:extLst>
          </p:cNvPr>
          <p:cNvSpPr txBox="1"/>
          <p:nvPr/>
        </p:nvSpPr>
        <p:spPr>
          <a:xfrm>
            <a:off x="5799313" y="1482187"/>
            <a:ext cx="196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02 </a:t>
            </a:r>
            <a:endParaRPr lang="zh-CN" alt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CD53D6-B3E7-4368-86CA-0F0A721B1B46}"/>
              </a:ext>
            </a:extLst>
          </p:cNvPr>
          <p:cNvSpPr txBox="1"/>
          <p:nvPr/>
        </p:nvSpPr>
        <p:spPr>
          <a:xfrm>
            <a:off x="8481115" y="1493137"/>
            <a:ext cx="196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03 </a:t>
            </a:r>
            <a:endParaRPr lang="zh-CN" alt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8DD987-1362-4DB9-8BF7-4D0A52F8A53A}"/>
              </a:ext>
            </a:extLst>
          </p:cNvPr>
          <p:cNvSpPr txBox="1"/>
          <p:nvPr/>
        </p:nvSpPr>
        <p:spPr>
          <a:xfrm>
            <a:off x="11177285" y="1482187"/>
            <a:ext cx="196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04 </a:t>
            </a:r>
            <a:endParaRPr lang="zh-CN" alt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6589370-5C48-41C0-945C-DE38302FE8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37" b="16826"/>
          <a:stretch/>
        </p:blipFill>
        <p:spPr>
          <a:xfrm>
            <a:off x="8257876" y="8503571"/>
            <a:ext cx="15399293" cy="427458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7D0EDC5-FCAD-4C18-A7ED-3B6B75E917F1}"/>
              </a:ext>
            </a:extLst>
          </p:cNvPr>
          <p:cNvSpPr txBox="1"/>
          <p:nvPr/>
        </p:nvSpPr>
        <p:spPr>
          <a:xfrm>
            <a:off x="2226917" y="3499956"/>
            <a:ext cx="598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sz="120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Free</a:t>
            </a:r>
            <a:endParaRPr lang="zh-CN" altLang="en-US" sz="12000" kern="12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CD3F69-374F-4B49-9226-362C37E6E2FB}"/>
              </a:ext>
            </a:extLst>
          </p:cNvPr>
          <p:cNvSpPr txBox="1"/>
          <p:nvPr/>
        </p:nvSpPr>
        <p:spPr>
          <a:xfrm>
            <a:off x="2226918" y="5336913"/>
            <a:ext cx="9552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sz="10000" kern="1200" dirty="0">
                <a:solidFill>
                  <a:srgbClr val="9336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PPT templates</a:t>
            </a:r>
            <a:endParaRPr lang="zh-CN" altLang="en-US" sz="10000" kern="1200" dirty="0">
              <a:solidFill>
                <a:srgbClr val="9336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D9DA2D1-B532-4343-AF56-44B426012C6C}"/>
              </a:ext>
            </a:extLst>
          </p:cNvPr>
          <p:cNvSpPr/>
          <p:nvPr/>
        </p:nvSpPr>
        <p:spPr>
          <a:xfrm>
            <a:off x="2386657" y="7967512"/>
            <a:ext cx="2997516" cy="727712"/>
          </a:xfrm>
          <a:custGeom>
            <a:avLst/>
            <a:gdLst>
              <a:gd name="connsiteX0" fmla="*/ 371475 w 2997516"/>
              <a:gd name="connsiteY0" fmla="*/ 0 h 727712"/>
              <a:gd name="connsiteX1" fmla="*/ 412432 w 2997516"/>
              <a:gd name="connsiteY1" fmla="*/ 4044 h 727712"/>
              <a:gd name="connsiteX2" fmla="*/ 412432 w 2997516"/>
              <a:gd name="connsiteY2" fmla="*/ 0 h 727712"/>
              <a:gd name="connsiteX3" fmla="*/ 2626041 w 2997516"/>
              <a:gd name="connsiteY3" fmla="*/ 0 h 727712"/>
              <a:gd name="connsiteX4" fmla="*/ 2626042 w 2997516"/>
              <a:gd name="connsiteY4" fmla="*/ 0 h 727712"/>
              <a:gd name="connsiteX5" fmla="*/ 2626042 w 2997516"/>
              <a:gd name="connsiteY5" fmla="*/ 0 h 727712"/>
              <a:gd name="connsiteX6" fmla="*/ 2700906 w 2997516"/>
              <a:gd name="connsiteY6" fmla="*/ 7392 h 727712"/>
              <a:gd name="connsiteX7" fmla="*/ 2997516 w 2997516"/>
              <a:gd name="connsiteY7" fmla="*/ 363856 h 727712"/>
              <a:gd name="connsiteX8" fmla="*/ 2700906 w 2997516"/>
              <a:gd name="connsiteY8" fmla="*/ 720320 h 727712"/>
              <a:gd name="connsiteX9" fmla="*/ 2626042 w 2997516"/>
              <a:gd name="connsiteY9" fmla="*/ 727712 h 727712"/>
              <a:gd name="connsiteX10" fmla="*/ 2626042 w 2997516"/>
              <a:gd name="connsiteY10" fmla="*/ 727712 h 727712"/>
              <a:gd name="connsiteX11" fmla="*/ 2626041 w 2997516"/>
              <a:gd name="connsiteY11" fmla="*/ 727712 h 727712"/>
              <a:gd name="connsiteX12" fmla="*/ 412432 w 2997516"/>
              <a:gd name="connsiteY12" fmla="*/ 727712 h 727712"/>
              <a:gd name="connsiteX13" fmla="*/ 412432 w 2997516"/>
              <a:gd name="connsiteY13" fmla="*/ 723668 h 727712"/>
              <a:gd name="connsiteX14" fmla="*/ 371475 w 2997516"/>
              <a:gd name="connsiteY14" fmla="*/ 727712 h 727712"/>
              <a:gd name="connsiteX15" fmla="*/ 0 w 2997516"/>
              <a:gd name="connsiteY15" fmla="*/ 363856 h 727712"/>
              <a:gd name="connsiteX16" fmla="*/ 371475 w 2997516"/>
              <a:gd name="connsiteY16" fmla="*/ 0 h 7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97516" h="727712">
                <a:moveTo>
                  <a:pt x="371475" y="0"/>
                </a:moveTo>
                <a:lnTo>
                  <a:pt x="412432" y="4044"/>
                </a:lnTo>
                <a:lnTo>
                  <a:pt x="412432" y="0"/>
                </a:lnTo>
                <a:lnTo>
                  <a:pt x="2626041" y="0"/>
                </a:lnTo>
                <a:lnTo>
                  <a:pt x="2626042" y="0"/>
                </a:lnTo>
                <a:lnTo>
                  <a:pt x="2626042" y="0"/>
                </a:lnTo>
                <a:lnTo>
                  <a:pt x="2700906" y="7392"/>
                </a:lnTo>
                <a:cubicBezTo>
                  <a:pt x="2870181" y="41321"/>
                  <a:pt x="2997516" y="188023"/>
                  <a:pt x="2997516" y="363856"/>
                </a:cubicBezTo>
                <a:cubicBezTo>
                  <a:pt x="2997516" y="539689"/>
                  <a:pt x="2870181" y="686391"/>
                  <a:pt x="2700906" y="720320"/>
                </a:cubicBezTo>
                <a:lnTo>
                  <a:pt x="2626042" y="727712"/>
                </a:lnTo>
                <a:lnTo>
                  <a:pt x="2626042" y="727712"/>
                </a:lnTo>
                <a:lnTo>
                  <a:pt x="2626041" y="727712"/>
                </a:lnTo>
                <a:lnTo>
                  <a:pt x="412432" y="727712"/>
                </a:lnTo>
                <a:lnTo>
                  <a:pt x="412432" y="723668"/>
                </a:lnTo>
                <a:lnTo>
                  <a:pt x="371475" y="727712"/>
                </a:lnTo>
                <a:cubicBezTo>
                  <a:pt x="166315" y="727712"/>
                  <a:pt x="0" y="564808"/>
                  <a:pt x="0" y="363856"/>
                </a:cubicBezTo>
                <a:cubicBezTo>
                  <a:pt x="0" y="162904"/>
                  <a:pt x="166315" y="0"/>
                  <a:pt x="371475" y="0"/>
                </a:cubicBezTo>
                <a:close/>
              </a:path>
            </a:pathLst>
          </a:custGeom>
          <a:gradFill>
            <a:gsLst>
              <a:gs pos="0">
                <a:srgbClr val="614FF5"/>
              </a:gs>
              <a:gs pos="100000">
                <a:srgbClr val="9336F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r>
              <a:rPr lang="en-US" altLang="zh-CN" sz="3600" b="0" kern="1200" dirty="0">
                <a:solidFill>
                  <a:prstClr val="white"/>
                </a:solidFill>
                <a:cs typeface="+mn-ea"/>
                <a:sym typeface="+mn-lt"/>
              </a:rPr>
              <a:t>JPPPT.COM</a:t>
            </a:r>
            <a:endParaRPr lang="zh-CN" altLang="en-US" sz="3600" b="0" kern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9B177F1-29D0-4B86-AC20-ADD8C32C355C}"/>
              </a:ext>
            </a:extLst>
          </p:cNvPr>
          <p:cNvSpPr/>
          <p:nvPr/>
        </p:nvSpPr>
        <p:spPr>
          <a:xfrm>
            <a:off x="2314178" y="6923142"/>
            <a:ext cx="9087247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828800" hangingPunct="1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23" name="图片 22" descr="图片包含 圆屋顶&#10;&#10;自动生成的说明">
            <a:extLst>
              <a:ext uri="{FF2B5EF4-FFF2-40B4-BE49-F238E27FC236}">
                <a16:creationId xmlns:a16="http://schemas.microsoft.com/office/drawing/2014/main" id="{3F0E6DC2-731F-455A-BEFA-C04EB0CB9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627" y="698547"/>
            <a:ext cx="11201151" cy="112011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027B9F5-C3AC-4CCC-96EA-DCBF85D22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284" y="1816302"/>
            <a:ext cx="13835513" cy="11434309"/>
          </a:xfrm>
          <a:prstGeom prst="rect">
            <a:avLst/>
          </a:prstGeom>
        </p:spPr>
      </p:pic>
      <p:sp>
        <p:nvSpPr>
          <p:cNvPr id="16" name="TextBox 3">
            <a:hlinkClick r:id="rId8"/>
            <a:extLst>
              <a:ext uri="{FF2B5EF4-FFF2-40B4-BE49-F238E27FC236}">
                <a16:creationId xmlns:a16="http://schemas.microsoft.com/office/drawing/2014/main" id="{63FAE5A6-6FFD-8CEB-10C7-6BFA976DE4BD}"/>
              </a:ext>
            </a:extLst>
          </p:cNvPr>
          <p:cNvSpPr txBox="1"/>
          <p:nvPr/>
        </p:nvSpPr>
        <p:spPr>
          <a:xfrm>
            <a:off x="18487556" y="12311119"/>
            <a:ext cx="516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95808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A_库_图片 21">
            <a:extLst>
              <a:ext uri="{FF2B5EF4-FFF2-40B4-BE49-F238E27FC236}">
                <a16:creationId xmlns:a16="http://schemas.microsoft.com/office/drawing/2014/main" id="{5212B452-E56E-4D5C-A626-BC97D70C84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13" y="3675713"/>
            <a:ext cx="9941548" cy="77213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A5CF8A3-4104-4966-834A-5082C72EA315}"/>
              </a:ext>
            </a:extLst>
          </p:cNvPr>
          <p:cNvSpPr txBox="1"/>
          <p:nvPr/>
        </p:nvSpPr>
        <p:spPr>
          <a:xfrm>
            <a:off x="13539080" y="3169399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56C5BA-7910-4C78-83D8-36DCD9198FFA}"/>
              </a:ext>
            </a:extLst>
          </p:cNvPr>
          <p:cNvSpPr txBox="1"/>
          <p:nvPr/>
        </p:nvSpPr>
        <p:spPr>
          <a:xfrm>
            <a:off x="13539081" y="3877285"/>
            <a:ext cx="5700606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8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8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DE4062-FB43-4A6D-89D7-EFE414CF4D2B}"/>
              </a:ext>
            </a:extLst>
          </p:cNvPr>
          <p:cNvSpPr txBox="1"/>
          <p:nvPr/>
        </p:nvSpPr>
        <p:spPr>
          <a:xfrm>
            <a:off x="16107886" y="7692214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D08632-2F06-46E6-A35E-860B05675732}"/>
              </a:ext>
            </a:extLst>
          </p:cNvPr>
          <p:cNvSpPr txBox="1"/>
          <p:nvPr/>
        </p:nvSpPr>
        <p:spPr>
          <a:xfrm>
            <a:off x="16107886" y="8400100"/>
            <a:ext cx="6142514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8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8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4D53D4-7CC2-4BC6-A181-DC096B587E75}"/>
              </a:ext>
            </a:extLst>
          </p:cNvPr>
          <p:cNvSpPr txBox="1"/>
          <p:nvPr/>
        </p:nvSpPr>
        <p:spPr>
          <a:xfrm>
            <a:off x="3806602" y="3877285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7EF4D3-DE4C-4D0B-922C-F9C2062B2F5D}"/>
              </a:ext>
            </a:extLst>
          </p:cNvPr>
          <p:cNvSpPr txBox="1"/>
          <p:nvPr/>
        </p:nvSpPr>
        <p:spPr>
          <a:xfrm>
            <a:off x="1982088" y="4585171"/>
            <a:ext cx="6142514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8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8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30726E-F06C-491E-8C14-0BD64CF1ACDD}"/>
              </a:ext>
            </a:extLst>
          </p:cNvPr>
          <p:cNvSpPr txBox="1"/>
          <p:nvPr/>
        </p:nvSpPr>
        <p:spPr>
          <a:xfrm>
            <a:off x="2811488" y="8982952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131C16-1A40-426E-BC5B-33B4C395CB53}"/>
              </a:ext>
            </a:extLst>
          </p:cNvPr>
          <p:cNvSpPr txBox="1"/>
          <p:nvPr/>
        </p:nvSpPr>
        <p:spPr>
          <a:xfrm>
            <a:off x="2811486" y="9690838"/>
            <a:ext cx="4318001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8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8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8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743843E2-07A2-4C35-8F3F-B06C81C456C9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7" name="任意多边形 37">
            <a:extLst>
              <a:ext uri="{FF2B5EF4-FFF2-40B4-BE49-F238E27FC236}">
                <a16:creationId xmlns:a16="http://schemas.microsoft.com/office/drawing/2014/main" id="{7531B88E-5DE4-472A-B891-03790A41F4A3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6298953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199B8751-567F-47A9-AAA4-84F6CFBA8AAB}"/>
              </a:ext>
            </a:extLst>
          </p:cNvPr>
          <p:cNvSpPr/>
          <p:nvPr/>
        </p:nvSpPr>
        <p:spPr bwMode="auto">
          <a:xfrm>
            <a:off x="11435081" y="9469120"/>
            <a:ext cx="1987550" cy="2839720"/>
          </a:xfrm>
          <a:custGeom>
            <a:avLst/>
            <a:gdLst>
              <a:gd name="T0" fmla="*/ 103 w 270"/>
              <a:gd name="T1" fmla="*/ 388 h 388"/>
              <a:gd name="T2" fmla="*/ 0 w 270"/>
              <a:gd name="T3" fmla="*/ 267 h 388"/>
              <a:gd name="T4" fmla="*/ 243 w 270"/>
              <a:gd name="T5" fmla="*/ 0 h 388"/>
              <a:gd name="T6" fmla="*/ 260 w 270"/>
              <a:gd name="T7" fmla="*/ 109 h 388"/>
              <a:gd name="T8" fmla="*/ 269 w 270"/>
              <a:gd name="T9" fmla="*/ 178 h 388"/>
              <a:gd name="T10" fmla="*/ 264 w 270"/>
              <a:gd name="T11" fmla="*/ 200 h 388"/>
              <a:gd name="T12" fmla="*/ 108 w 270"/>
              <a:gd name="T13" fmla="*/ 384 h 388"/>
              <a:gd name="T14" fmla="*/ 103 w 270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388">
                <a:moveTo>
                  <a:pt x="103" y="388"/>
                </a:moveTo>
                <a:cubicBezTo>
                  <a:pt x="69" y="347"/>
                  <a:pt x="35" y="308"/>
                  <a:pt x="0" y="267"/>
                </a:cubicBezTo>
                <a:cubicBezTo>
                  <a:pt x="81" y="179"/>
                  <a:pt x="160" y="91"/>
                  <a:pt x="243" y="0"/>
                </a:cubicBezTo>
                <a:cubicBezTo>
                  <a:pt x="249" y="39"/>
                  <a:pt x="255" y="74"/>
                  <a:pt x="260" y="109"/>
                </a:cubicBezTo>
                <a:cubicBezTo>
                  <a:pt x="263" y="132"/>
                  <a:pt x="267" y="155"/>
                  <a:pt x="269" y="178"/>
                </a:cubicBezTo>
                <a:cubicBezTo>
                  <a:pt x="270" y="185"/>
                  <a:pt x="268" y="195"/>
                  <a:pt x="264" y="200"/>
                </a:cubicBezTo>
                <a:cubicBezTo>
                  <a:pt x="212" y="262"/>
                  <a:pt x="160" y="323"/>
                  <a:pt x="108" y="384"/>
                </a:cubicBezTo>
                <a:cubicBezTo>
                  <a:pt x="107" y="385"/>
                  <a:pt x="106" y="386"/>
                  <a:pt x="103" y="388"/>
                </a:cubicBezTo>
                <a:close/>
              </a:path>
            </a:pathLst>
          </a:custGeom>
          <a:gradFill>
            <a:gsLst>
              <a:gs pos="2000">
                <a:srgbClr val="614FF5"/>
              </a:gs>
              <a:gs pos="100000">
                <a:srgbClr val="9336F8"/>
              </a:gs>
            </a:gsLst>
            <a:lin ang="5400000" scaled="0"/>
          </a:gra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 hangingPunct="1"/>
            <a:endParaRPr sz="3600" b="0" kern="1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: Shape 3">
            <a:extLst>
              <a:ext uri="{FF2B5EF4-FFF2-40B4-BE49-F238E27FC236}">
                <a16:creationId xmlns:a16="http://schemas.microsoft.com/office/drawing/2014/main" id="{612A60C3-3C3F-492D-AC7C-2FF6FA1DDBDE}"/>
              </a:ext>
            </a:extLst>
          </p:cNvPr>
          <p:cNvSpPr/>
          <p:nvPr/>
        </p:nvSpPr>
        <p:spPr bwMode="auto">
          <a:xfrm>
            <a:off x="10866121" y="3225801"/>
            <a:ext cx="2660650" cy="2627630"/>
          </a:xfrm>
          <a:custGeom>
            <a:avLst/>
            <a:gdLst>
              <a:gd name="T0" fmla="*/ 114 w 361"/>
              <a:gd name="T1" fmla="*/ 359 h 359"/>
              <a:gd name="T2" fmla="*/ 129 w 361"/>
              <a:gd name="T3" fmla="*/ 254 h 359"/>
              <a:gd name="T4" fmla="*/ 118 w 361"/>
              <a:gd name="T5" fmla="*/ 225 h 359"/>
              <a:gd name="T6" fmla="*/ 28 w 361"/>
              <a:gd name="T7" fmla="*/ 130 h 359"/>
              <a:gd name="T8" fmla="*/ 43 w 361"/>
              <a:gd name="T9" fmla="*/ 55 h 359"/>
              <a:gd name="T10" fmla="*/ 318 w 361"/>
              <a:gd name="T11" fmla="*/ 53 h 359"/>
              <a:gd name="T12" fmla="*/ 325 w 361"/>
              <a:gd name="T13" fmla="*/ 58 h 359"/>
              <a:gd name="T14" fmla="*/ 337 w 361"/>
              <a:gd name="T15" fmla="*/ 125 h 359"/>
              <a:gd name="T16" fmla="*/ 244 w 361"/>
              <a:gd name="T17" fmla="*/ 226 h 359"/>
              <a:gd name="T18" fmla="*/ 232 w 361"/>
              <a:gd name="T19" fmla="*/ 249 h 359"/>
              <a:gd name="T20" fmla="*/ 226 w 361"/>
              <a:gd name="T21" fmla="*/ 260 h 359"/>
              <a:gd name="T22" fmla="*/ 120 w 361"/>
              <a:gd name="T23" fmla="*/ 357 h 359"/>
              <a:gd name="T24" fmla="*/ 114 w 361"/>
              <a:gd name="T25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1" h="359">
                <a:moveTo>
                  <a:pt x="114" y="359"/>
                </a:moveTo>
                <a:cubicBezTo>
                  <a:pt x="119" y="324"/>
                  <a:pt x="124" y="289"/>
                  <a:pt x="129" y="254"/>
                </a:cubicBezTo>
                <a:cubicBezTo>
                  <a:pt x="131" y="242"/>
                  <a:pt x="128" y="234"/>
                  <a:pt x="118" y="225"/>
                </a:cubicBezTo>
                <a:cubicBezTo>
                  <a:pt x="87" y="195"/>
                  <a:pt x="55" y="164"/>
                  <a:pt x="28" y="130"/>
                </a:cubicBezTo>
                <a:cubicBezTo>
                  <a:pt x="0" y="96"/>
                  <a:pt x="5" y="78"/>
                  <a:pt x="43" y="55"/>
                </a:cubicBezTo>
                <a:cubicBezTo>
                  <a:pt x="134" y="0"/>
                  <a:pt x="226" y="0"/>
                  <a:pt x="318" y="53"/>
                </a:cubicBezTo>
                <a:cubicBezTo>
                  <a:pt x="320" y="55"/>
                  <a:pt x="323" y="56"/>
                  <a:pt x="325" y="58"/>
                </a:cubicBezTo>
                <a:cubicBezTo>
                  <a:pt x="356" y="81"/>
                  <a:pt x="361" y="96"/>
                  <a:pt x="337" y="125"/>
                </a:cubicBezTo>
                <a:cubicBezTo>
                  <a:pt x="308" y="161"/>
                  <a:pt x="275" y="192"/>
                  <a:pt x="244" y="226"/>
                </a:cubicBezTo>
                <a:cubicBezTo>
                  <a:pt x="238" y="232"/>
                  <a:pt x="236" y="241"/>
                  <a:pt x="232" y="249"/>
                </a:cubicBezTo>
                <a:cubicBezTo>
                  <a:pt x="230" y="253"/>
                  <a:pt x="229" y="258"/>
                  <a:pt x="226" y="260"/>
                </a:cubicBezTo>
                <a:cubicBezTo>
                  <a:pt x="191" y="293"/>
                  <a:pt x="156" y="325"/>
                  <a:pt x="120" y="357"/>
                </a:cubicBezTo>
                <a:cubicBezTo>
                  <a:pt x="119" y="358"/>
                  <a:pt x="117" y="359"/>
                  <a:pt x="114" y="359"/>
                </a:cubicBezTo>
                <a:close/>
              </a:path>
            </a:pathLst>
          </a:custGeom>
          <a:gradFill>
            <a:gsLst>
              <a:gs pos="2000">
                <a:srgbClr val="614FF5"/>
              </a:gs>
              <a:gs pos="100000">
                <a:srgbClr val="9336F8"/>
              </a:gs>
            </a:gsLst>
            <a:lin ang="5400000" scaled="0"/>
          </a:gra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 hangingPunct="1"/>
            <a:endParaRPr sz="3600" b="0" kern="1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617C6398-7616-405E-8D1B-B93B93D8BA5F}"/>
              </a:ext>
            </a:extLst>
          </p:cNvPr>
          <p:cNvSpPr/>
          <p:nvPr/>
        </p:nvSpPr>
        <p:spPr bwMode="auto">
          <a:xfrm>
            <a:off x="10984231" y="8182610"/>
            <a:ext cx="2261870" cy="2794000"/>
          </a:xfrm>
          <a:custGeom>
            <a:avLst/>
            <a:gdLst>
              <a:gd name="T0" fmla="*/ 4 w 307"/>
              <a:gd name="T1" fmla="*/ 382 h 382"/>
              <a:gd name="T2" fmla="*/ 1 w 307"/>
              <a:gd name="T3" fmla="*/ 350 h 382"/>
              <a:gd name="T4" fmla="*/ 6 w 307"/>
              <a:gd name="T5" fmla="*/ 310 h 382"/>
              <a:gd name="T6" fmla="*/ 15 w 307"/>
              <a:gd name="T7" fmla="*/ 287 h 382"/>
              <a:gd name="T8" fmla="*/ 268 w 307"/>
              <a:gd name="T9" fmla="*/ 10 h 382"/>
              <a:gd name="T10" fmla="*/ 278 w 307"/>
              <a:gd name="T11" fmla="*/ 0 h 382"/>
              <a:gd name="T12" fmla="*/ 289 w 307"/>
              <a:gd name="T13" fmla="*/ 66 h 382"/>
              <a:gd name="T14" fmla="*/ 289 w 307"/>
              <a:gd name="T15" fmla="*/ 72 h 382"/>
              <a:gd name="T16" fmla="*/ 255 w 307"/>
              <a:gd name="T17" fmla="*/ 162 h 382"/>
              <a:gd name="T18" fmla="*/ 24 w 307"/>
              <a:gd name="T19" fmla="*/ 371 h 382"/>
              <a:gd name="T20" fmla="*/ 12 w 307"/>
              <a:gd name="T21" fmla="*/ 382 h 382"/>
              <a:gd name="T22" fmla="*/ 4 w 307"/>
              <a:gd name="T23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" h="382">
                <a:moveTo>
                  <a:pt x="4" y="382"/>
                </a:moveTo>
                <a:cubicBezTo>
                  <a:pt x="3" y="371"/>
                  <a:pt x="0" y="360"/>
                  <a:pt x="1" y="350"/>
                </a:cubicBezTo>
                <a:cubicBezTo>
                  <a:pt x="1" y="337"/>
                  <a:pt x="3" y="323"/>
                  <a:pt x="6" y="310"/>
                </a:cubicBezTo>
                <a:cubicBezTo>
                  <a:pt x="7" y="302"/>
                  <a:pt x="10" y="293"/>
                  <a:pt x="15" y="287"/>
                </a:cubicBezTo>
                <a:cubicBezTo>
                  <a:pt x="99" y="195"/>
                  <a:pt x="184" y="102"/>
                  <a:pt x="268" y="10"/>
                </a:cubicBezTo>
                <a:cubicBezTo>
                  <a:pt x="270" y="7"/>
                  <a:pt x="273" y="5"/>
                  <a:pt x="278" y="0"/>
                </a:cubicBezTo>
                <a:cubicBezTo>
                  <a:pt x="282" y="24"/>
                  <a:pt x="285" y="45"/>
                  <a:pt x="289" y="66"/>
                </a:cubicBezTo>
                <a:cubicBezTo>
                  <a:pt x="289" y="68"/>
                  <a:pt x="288" y="71"/>
                  <a:pt x="289" y="72"/>
                </a:cubicBezTo>
                <a:cubicBezTo>
                  <a:pt x="307" y="114"/>
                  <a:pt x="283" y="137"/>
                  <a:pt x="255" y="162"/>
                </a:cubicBezTo>
                <a:cubicBezTo>
                  <a:pt x="177" y="231"/>
                  <a:pt x="101" y="301"/>
                  <a:pt x="24" y="371"/>
                </a:cubicBezTo>
                <a:cubicBezTo>
                  <a:pt x="20" y="375"/>
                  <a:pt x="16" y="378"/>
                  <a:pt x="12" y="382"/>
                </a:cubicBezTo>
                <a:cubicBezTo>
                  <a:pt x="9" y="382"/>
                  <a:pt x="7" y="382"/>
                  <a:pt x="4" y="382"/>
                </a:cubicBezTo>
                <a:close/>
              </a:path>
            </a:pathLst>
          </a:custGeom>
          <a:gradFill>
            <a:gsLst>
              <a:gs pos="2000">
                <a:srgbClr val="614FF5"/>
              </a:gs>
              <a:gs pos="100000">
                <a:srgbClr val="9336F8"/>
              </a:gs>
            </a:gsLst>
            <a:lin ang="5400000" scaled="0"/>
          </a:gra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 hangingPunct="1"/>
            <a:endParaRPr sz="3600" b="0" kern="1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3AFCADAF-73AE-4390-978E-837BB57CE2FF}"/>
              </a:ext>
            </a:extLst>
          </p:cNvPr>
          <p:cNvSpPr/>
          <p:nvPr/>
        </p:nvSpPr>
        <p:spPr bwMode="auto">
          <a:xfrm>
            <a:off x="11191241" y="6884670"/>
            <a:ext cx="1774190" cy="2453640"/>
          </a:xfrm>
          <a:custGeom>
            <a:avLst/>
            <a:gdLst>
              <a:gd name="T0" fmla="*/ 225 w 241"/>
              <a:gd name="T1" fmla="*/ 0 h 335"/>
              <a:gd name="T2" fmla="*/ 240 w 241"/>
              <a:gd name="T3" fmla="*/ 107 h 335"/>
              <a:gd name="T4" fmla="*/ 233 w 241"/>
              <a:gd name="T5" fmla="*/ 126 h 335"/>
              <a:gd name="T6" fmla="*/ 7 w 241"/>
              <a:gd name="T7" fmla="*/ 332 h 335"/>
              <a:gd name="T8" fmla="*/ 0 w 241"/>
              <a:gd name="T9" fmla="*/ 335 h 335"/>
              <a:gd name="T10" fmla="*/ 16 w 241"/>
              <a:gd name="T11" fmla="*/ 232 h 335"/>
              <a:gd name="T12" fmla="*/ 23 w 241"/>
              <a:gd name="T13" fmla="*/ 220 h 335"/>
              <a:gd name="T14" fmla="*/ 217 w 241"/>
              <a:gd name="T15" fmla="*/ 6 h 335"/>
              <a:gd name="T16" fmla="*/ 225 w 241"/>
              <a:gd name="T17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1" h="335">
                <a:moveTo>
                  <a:pt x="225" y="0"/>
                </a:moveTo>
                <a:cubicBezTo>
                  <a:pt x="230" y="37"/>
                  <a:pt x="236" y="72"/>
                  <a:pt x="240" y="107"/>
                </a:cubicBezTo>
                <a:cubicBezTo>
                  <a:pt x="241" y="113"/>
                  <a:pt x="238" y="122"/>
                  <a:pt x="233" y="126"/>
                </a:cubicBezTo>
                <a:cubicBezTo>
                  <a:pt x="158" y="195"/>
                  <a:pt x="83" y="263"/>
                  <a:pt x="7" y="332"/>
                </a:cubicBezTo>
                <a:cubicBezTo>
                  <a:pt x="6" y="333"/>
                  <a:pt x="4" y="333"/>
                  <a:pt x="0" y="335"/>
                </a:cubicBezTo>
                <a:cubicBezTo>
                  <a:pt x="5" y="299"/>
                  <a:pt x="10" y="266"/>
                  <a:pt x="16" y="232"/>
                </a:cubicBezTo>
                <a:cubicBezTo>
                  <a:pt x="16" y="227"/>
                  <a:pt x="20" y="223"/>
                  <a:pt x="23" y="220"/>
                </a:cubicBezTo>
                <a:cubicBezTo>
                  <a:pt x="87" y="148"/>
                  <a:pt x="152" y="77"/>
                  <a:pt x="217" y="6"/>
                </a:cubicBezTo>
                <a:cubicBezTo>
                  <a:pt x="219" y="4"/>
                  <a:pt x="220" y="3"/>
                  <a:pt x="225" y="0"/>
                </a:cubicBezTo>
                <a:close/>
              </a:path>
            </a:pathLst>
          </a:custGeom>
          <a:gradFill>
            <a:gsLst>
              <a:gs pos="2000">
                <a:srgbClr val="614FF5"/>
              </a:gs>
              <a:gs pos="100000">
                <a:srgbClr val="9336F8"/>
              </a:gs>
            </a:gsLst>
            <a:lin ang="5400000" scaled="0"/>
          </a:gra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 hangingPunct="1"/>
            <a:endParaRPr sz="3600" b="0" kern="1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8C3AF9AC-B3D8-481F-AD5F-34CDA82E72A6}"/>
              </a:ext>
            </a:extLst>
          </p:cNvPr>
          <p:cNvSpPr/>
          <p:nvPr/>
        </p:nvSpPr>
        <p:spPr bwMode="auto">
          <a:xfrm>
            <a:off x="11456670" y="5599431"/>
            <a:ext cx="1310640" cy="1990090"/>
          </a:xfrm>
          <a:custGeom>
            <a:avLst/>
            <a:gdLst>
              <a:gd name="T0" fmla="*/ 0 w 178"/>
              <a:gd name="T1" fmla="*/ 270 h 272"/>
              <a:gd name="T2" fmla="*/ 16 w 178"/>
              <a:gd name="T3" fmla="*/ 162 h 272"/>
              <a:gd name="T4" fmla="*/ 24 w 178"/>
              <a:gd name="T5" fmla="*/ 149 h 272"/>
              <a:gd name="T6" fmla="*/ 156 w 178"/>
              <a:gd name="T7" fmla="*/ 4 h 272"/>
              <a:gd name="T8" fmla="*/ 163 w 178"/>
              <a:gd name="T9" fmla="*/ 0 h 272"/>
              <a:gd name="T10" fmla="*/ 178 w 178"/>
              <a:gd name="T11" fmla="*/ 107 h 272"/>
              <a:gd name="T12" fmla="*/ 173 w 178"/>
              <a:gd name="T13" fmla="*/ 118 h 272"/>
              <a:gd name="T14" fmla="*/ 5 w 178"/>
              <a:gd name="T15" fmla="*/ 272 h 272"/>
              <a:gd name="T16" fmla="*/ 0 w 178"/>
              <a:gd name="T17" fmla="*/ 27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272">
                <a:moveTo>
                  <a:pt x="0" y="270"/>
                </a:moveTo>
                <a:cubicBezTo>
                  <a:pt x="5" y="234"/>
                  <a:pt x="10" y="198"/>
                  <a:pt x="16" y="162"/>
                </a:cubicBezTo>
                <a:cubicBezTo>
                  <a:pt x="16" y="158"/>
                  <a:pt x="20" y="153"/>
                  <a:pt x="24" y="149"/>
                </a:cubicBezTo>
                <a:cubicBezTo>
                  <a:pt x="68" y="101"/>
                  <a:pt x="112" y="53"/>
                  <a:pt x="156" y="4"/>
                </a:cubicBezTo>
                <a:cubicBezTo>
                  <a:pt x="157" y="3"/>
                  <a:pt x="159" y="2"/>
                  <a:pt x="163" y="0"/>
                </a:cubicBezTo>
                <a:cubicBezTo>
                  <a:pt x="168" y="36"/>
                  <a:pt x="173" y="71"/>
                  <a:pt x="178" y="107"/>
                </a:cubicBezTo>
                <a:cubicBezTo>
                  <a:pt x="178" y="110"/>
                  <a:pt x="176" y="116"/>
                  <a:pt x="173" y="118"/>
                </a:cubicBezTo>
                <a:cubicBezTo>
                  <a:pt x="117" y="170"/>
                  <a:pt x="61" y="221"/>
                  <a:pt x="5" y="272"/>
                </a:cubicBezTo>
                <a:cubicBezTo>
                  <a:pt x="3" y="271"/>
                  <a:pt x="1" y="271"/>
                  <a:pt x="0" y="270"/>
                </a:cubicBezTo>
                <a:close/>
              </a:path>
            </a:pathLst>
          </a:custGeom>
          <a:gradFill>
            <a:gsLst>
              <a:gs pos="2000">
                <a:srgbClr val="614FF5"/>
              </a:gs>
              <a:gs pos="100000">
                <a:srgbClr val="9336F8"/>
              </a:gs>
            </a:gsLst>
            <a:lin ang="5400000" scaled="0"/>
          </a:gradFill>
          <a:ln w="9525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 hangingPunct="1"/>
            <a:endParaRPr sz="3600" b="0" kern="1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8CDFF34-91B1-4D0F-96A3-4B2B7EF0181F}"/>
              </a:ext>
            </a:extLst>
          </p:cNvPr>
          <p:cNvCxnSpPr/>
          <p:nvPr/>
        </p:nvCxnSpPr>
        <p:spPr>
          <a:xfrm>
            <a:off x="12767310" y="7298690"/>
            <a:ext cx="5529580" cy="0"/>
          </a:xfrm>
          <a:prstGeom prst="line">
            <a:avLst/>
          </a:prstGeom>
          <a:ln w="6350">
            <a:solidFill>
              <a:srgbClr val="9336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9">
            <a:extLst>
              <a:ext uri="{FF2B5EF4-FFF2-40B4-BE49-F238E27FC236}">
                <a16:creationId xmlns:a16="http://schemas.microsoft.com/office/drawing/2014/main" id="{5CF98F6C-216D-4339-ABE5-5783AC0F0C1F}"/>
              </a:ext>
            </a:extLst>
          </p:cNvPr>
          <p:cNvSpPr/>
          <p:nvPr/>
        </p:nvSpPr>
        <p:spPr>
          <a:xfrm>
            <a:off x="18148300" y="7151370"/>
            <a:ext cx="297180" cy="297180"/>
          </a:xfrm>
          <a:prstGeom prst="ellipse">
            <a:avLst/>
          </a:prstGeom>
          <a:solidFill>
            <a:srgbClr val="F9F9F9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hangingPunct="1"/>
            <a:endParaRPr sz="3600" b="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2C79B6F-223D-418C-8A5E-5DE74DCBF06C}"/>
              </a:ext>
            </a:extLst>
          </p:cNvPr>
          <p:cNvCxnSpPr/>
          <p:nvPr/>
        </p:nvCxnSpPr>
        <p:spPr>
          <a:xfrm>
            <a:off x="12668250" y="3790950"/>
            <a:ext cx="5628640" cy="0"/>
          </a:xfrm>
          <a:prstGeom prst="line">
            <a:avLst/>
          </a:prstGeom>
          <a:ln w="6350">
            <a:solidFill>
              <a:srgbClr val="9336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1">
            <a:extLst>
              <a:ext uri="{FF2B5EF4-FFF2-40B4-BE49-F238E27FC236}">
                <a16:creationId xmlns:a16="http://schemas.microsoft.com/office/drawing/2014/main" id="{8C471983-261C-4DF3-AFBD-C30F7B9BD605}"/>
              </a:ext>
            </a:extLst>
          </p:cNvPr>
          <p:cNvSpPr/>
          <p:nvPr/>
        </p:nvSpPr>
        <p:spPr>
          <a:xfrm>
            <a:off x="18148300" y="3643630"/>
            <a:ext cx="297180" cy="297180"/>
          </a:xfrm>
          <a:prstGeom prst="ellipse">
            <a:avLst/>
          </a:prstGeom>
          <a:solidFill>
            <a:srgbClr val="F9F9F9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hangingPunct="1"/>
            <a:endParaRPr sz="3600" b="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565F93C3-1ABD-4310-9393-986AD14728C3}"/>
              </a:ext>
            </a:extLst>
          </p:cNvPr>
          <p:cNvCxnSpPr/>
          <p:nvPr/>
        </p:nvCxnSpPr>
        <p:spPr>
          <a:xfrm flipH="1">
            <a:off x="6380480" y="7033260"/>
            <a:ext cx="5323840" cy="0"/>
          </a:xfrm>
          <a:prstGeom prst="line">
            <a:avLst/>
          </a:prstGeom>
          <a:ln w="6350">
            <a:solidFill>
              <a:srgbClr val="9336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3">
            <a:extLst>
              <a:ext uri="{FF2B5EF4-FFF2-40B4-BE49-F238E27FC236}">
                <a16:creationId xmlns:a16="http://schemas.microsoft.com/office/drawing/2014/main" id="{8157E8BD-D605-41B7-B3A5-20110B7A9BA5}"/>
              </a:ext>
            </a:extLst>
          </p:cNvPr>
          <p:cNvSpPr/>
          <p:nvPr/>
        </p:nvSpPr>
        <p:spPr>
          <a:xfrm flipH="1">
            <a:off x="6346190" y="6884670"/>
            <a:ext cx="297180" cy="297180"/>
          </a:xfrm>
          <a:prstGeom prst="ellipse">
            <a:avLst/>
          </a:prstGeom>
          <a:solidFill>
            <a:srgbClr val="F9F9F9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hangingPunct="1"/>
            <a:endParaRPr sz="3600" b="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9B7CD85A-3D50-44E4-8606-C1F9B4C9E12D}"/>
              </a:ext>
            </a:extLst>
          </p:cNvPr>
          <p:cNvCxnSpPr/>
          <p:nvPr/>
        </p:nvCxnSpPr>
        <p:spPr>
          <a:xfrm flipH="1">
            <a:off x="6656071" y="10303510"/>
            <a:ext cx="4535170" cy="0"/>
          </a:xfrm>
          <a:prstGeom prst="line">
            <a:avLst/>
          </a:prstGeom>
          <a:ln w="6350">
            <a:solidFill>
              <a:srgbClr val="9336F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5">
            <a:extLst>
              <a:ext uri="{FF2B5EF4-FFF2-40B4-BE49-F238E27FC236}">
                <a16:creationId xmlns:a16="http://schemas.microsoft.com/office/drawing/2014/main" id="{081B5B47-489E-4C91-AE6F-05B463C65FB6}"/>
              </a:ext>
            </a:extLst>
          </p:cNvPr>
          <p:cNvSpPr/>
          <p:nvPr/>
        </p:nvSpPr>
        <p:spPr>
          <a:xfrm flipH="1">
            <a:off x="6346190" y="10154920"/>
            <a:ext cx="297180" cy="297180"/>
          </a:xfrm>
          <a:prstGeom prst="ellipse">
            <a:avLst/>
          </a:prstGeom>
          <a:solidFill>
            <a:srgbClr val="F9F9F9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hangingPunct="1"/>
            <a:endParaRPr sz="3600" b="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C40FF83-36DB-412C-A3A1-067F0A001C3D}"/>
              </a:ext>
            </a:extLst>
          </p:cNvPr>
          <p:cNvGrpSpPr/>
          <p:nvPr/>
        </p:nvGrpSpPr>
        <p:grpSpPr>
          <a:xfrm>
            <a:off x="2471342" y="5066057"/>
            <a:ext cx="5930952" cy="1769534"/>
            <a:chOff x="8386922" y="2192795"/>
            <a:chExt cx="2965476" cy="88476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DB90295-7606-4F5B-9108-C12FE557681A}"/>
                </a:ext>
              </a:extLst>
            </p:cNvPr>
            <p:cNvSpPr/>
            <p:nvPr/>
          </p:nvSpPr>
          <p:spPr>
            <a:xfrm>
              <a:off x="8850447" y="2192795"/>
              <a:ext cx="2501951" cy="3842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400" hangingPunct="1">
                <a:lnSpc>
                  <a:spcPct val="120000"/>
                </a:lnSpc>
              </a:pPr>
              <a:r>
                <a:rPr lang="en-US" altLang="zh-CN" sz="40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4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AFEE62F-7ABE-436D-8D0C-CA8990407414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5352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400" hangingPunct="1">
                <a:lnSpc>
                  <a:spcPct val="140000"/>
                </a:lnSpc>
              </a:pPr>
              <a:r>
                <a:rPr lang="en-US" altLang="zh-CN" sz="2400" b="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2400" b="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1093F6A-9323-477F-ACAA-0F1A59B75507}"/>
              </a:ext>
            </a:extLst>
          </p:cNvPr>
          <p:cNvGrpSpPr/>
          <p:nvPr/>
        </p:nvGrpSpPr>
        <p:grpSpPr>
          <a:xfrm>
            <a:off x="2471342" y="8093773"/>
            <a:ext cx="5930952" cy="1769534"/>
            <a:chOff x="8386922" y="2192795"/>
            <a:chExt cx="2965476" cy="88476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96989FC-440B-4F91-A68D-7ED8676009CB}"/>
                </a:ext>
              </a:extLst>
            </p:cNvPr>
            <p:cNvSpPr/>
            <p:nvPr/>
          </p:nvSpPr>
          <p:spPr>
            <a:xfrm>
              <a:off x="8850447" y="2192795"/>
              <a:ext cx="2501951" cy="3842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400" hangingPunct="1">
                <a:lnSpc>
                  <a:spcPct val="120000"/>
                </a:lnSpc>
              </a:pPr>
              <a:r>
                <a:rPr lang="en-US" altLang="zh-CN" sz="40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4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C174157-8939-42A1-97D4-DB1ABD38ED9E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5352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400" hangingPunct="1">
                <a:lnSpc>
                  <a:spcPct val="140000"/>
                </a:lnSpc>
              </a:pPr>
              <a:r>
                <a:rPr lang="en-US" altLang="zh-CN" sz="2400" b="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2400" b="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8F76E2F-3231-49CA-AE49-C0F5D47A6C0F}"/>
              </a:ext>
            </a:extLst>
          </p:cNvPr>
          <p:cNvGrpSpPr/>
          <p:nvPr/>
        </p:nvGrpSpPr>
        <p:grpSpPr>
          <a:xfrm>
            <a:off x="15821686" y="4065965"/>
            <a:ext cx="5930952" cy="1769534"/>
            <a:chOff x="8386922" y="2192795"/>
            <a:chExt cx="2965476" cy="88476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5C7776B-83D3-4A7A-BAF6-42E9E58CA131}"/>
                </a:ext>
              </a:extLst>
            </p:cNvPr>
            <p:cNvSpPr/>
            <p:nvPr/>
          </p:nvSpPr>
          <p:spPr>
            <a:xfrm>
              <a:off x="8413606" y="2192795"/>
              <a:ext cx="2501951" cy="3842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914400" hangingPunct="1">
                <a:lnSpc>
                  <a:spcPct val="120000"/>
                </a:lnSpc>
              </a:pPr>
              <a:r>
                <a:rPr lang="en-US" altLang="zh-CN" sz="40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4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2A18E1F-6A9C-42BE-9C5A-4770AB338D8E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5352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914400" hangingPunct="1">
                <a:lnSpc>
                  <a:spcPct val="140000"/>
                </a:lnSpc>
              </a:pPr>
              <a:r>
                <a:rPr lang="en-US" altLang="zh-CN" sz="2400" b="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2400" b="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70A4028-CBD1-4C97-94D4-959958A15B4E}"/>
              </a:ext>
            </a:extLst>
          </p:cNvPr>
          <p:cNvGrpSpPr/>
          <p:nvPr/>
        </p:nvGrpSpPr>
        <p:grpSpPr>
          <a:xfrm>
            <a:off x="15555012" y="8182610"/>
            <a:ext cx="5930952" cy="1769534"/>
            <a:chOff x="8386922" y="2192795"/>
            <a:chExt cx="2965476" cy="884767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7A51A0-9519-4073-B1FC-D701E7549413}"/>
                </a:ext>
              </a:extLst>
            </p:cNvPr>
            <p:cNvSpPr/>
            <p:nvPr/>
          </p:nvSpPr>
          <p:spPr>
            <a:xfrm>
              <a:off x="8386922" y="2192795"/>
              <a:ext cx="2501951" cy="3842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914400" hangingPunct="1">
                <a:lnSpc>
                  <a:spcPct val="120000"/>
                </a:lnSpc>
              </a:pPr>
              <a:r>
                <a:rPr lang="en-US" altLang="zh-CN" sz="40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4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9E34B61-0AD6-414A-899C-581DDD6F966B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5352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914400" hangingPunct="1">
                <a:lnSpc>
                  <a:spcPct val="140000"/>
                </a:lnSpc>
              </a:pPr>
              <a:r>
                <a:rPr lang="en-US" altLang="zh-CN" sz="2400" b="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2400" b="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任意多边形 37">
            <a:extLst>
              <a:ext uri="{FF2B5EF4-FFF2-40B4-BE49-F238E27FC236}">
                <a16:creationId xmlns:a16="http://schemas.microsoft.com/office/drawing/2014/main" id="{4EAD301E-C287-48F7-A0D3-6419C2F3CD8D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33" name="任意多边形 37">
            <a:extLst>
              <a:ext uri="{FF2B5EF4-FFF2-40B4-BE49-F238E27FC236}">
                <a16:creationId xmlns:a16="http://schemas.microsoft.com/office/drawing/2014/main" id="{2B18B0F0-1788-4125-8AA1-86F674D641E0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023664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AutoShape 31">
            <a:extLst>
              <a:ext uri="{FF2B5EF4-FFF2-40B4-BE49-F238E27FC236}">
                <a16:creationId xmlns:a16="http://schemas.microsoft.com/office/drawing/2014/main" id="{C5ACC24D-73DA-4714-80A6-B77F7BA9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966" y="5227399"/>
            <a:ext cx="1006132" cy="889140"/>
          </a:xfrm>
          <a:custGeom>
            <a:avLst/>
            <a:gdLst>
              <a:gd name="T0" fmla="*/ 136525 w 21600"/>
              <a:gd name="T1" fmla="*/ 120650 h 21600"/>
              <a:gd name="T2" fmla="*/ 136525 w 21600"/>
              <a:gd name="T3" fmla="*/ 120650 h 21600"/>
              <a:gd name="T4" fmla="*/ 136525 w 21600"/>
              <a:gd name="T5" fmla="*/ 120650 h 21600"/>
              <a:gd name="T6" fmla="*/ 136525 w 21600"/>
              <a:gd name="T7" fmla="*/ 120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txBody>
          <a:bodyPr lIns="38096" tIns="38096" rIns="38096" bIns="38096" anchor="ctr"/>
          <a:lstStyle/>
          <a:p>
            <a:endParaRPr lang="zh-CN" altLang="en-US" sz="6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AutoShape 87">
            <a:extLst>
              <a:ext uri="{FF2B5EF4-FFF2-40B4-BE49-F238E27FC236}">
                <a16:creationId xmlns:a16="http://schemas.microsoft.com/office/drawing/2014/main" id="{1C0600B9-E7C8-4F22-813C-7E209A272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272" y="5227399"/>
            <a:ext cx="1006132" cy="889140"/>
          </a:xfrm>
          <a:custGeom>
            <a:avLst/>
            <a:gdLst>
              <a:gd name="T0" fmla="*/ 0 w 21578"/>
              <a:gd name="T1" fmla="*/ 120650 h 21600"/>
              <a:gd name="T2" fmla="*/ 0 w 21578"/>
              <a:gd name="T3" fmla="*/ 120650 h 21600"/>
              <a:gd name="T4" fmla="*/ 0 w 21578"/>
              <a:gd name="T5" fmla="*/ 120650 h 21600"/>
              <a:gd name="T6" fmla="*/ 0 w 21578"/>
              <a:gd name="T7" fmla="*/ 120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78"/>
              <a:gd name="T13" fmla="*/ 0 h 21600"/>
              <a:gd name="T14" fmla="*/ 21578 w 2157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txBody>
          <a:bodyPr lIns="38096" tIns="38096" rIns="38096" bIns="38096" anchor="ctr"/>
          <a:lstStyle/>
          <a:p>
            <a:endParaRPr lang="zh-CN" altLang="en-US" sz="6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3DA3181-9CAC-4FA0-AC72-D75E77F3A7AC}"/>
              </a:ext>
            </a:extLst>
          </p:cNvPr>
          <p:cNvSpPr txBox="1">
            <a:spLocks/>
          </p:cNvSpPr>
          <p:nvPr/>
        </p:nvSpPr>
        <p:spPr>
          <a:xfrm>
            <a:off x="3110796" y="5107993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9D9601-544E-45FA-B7AC-2CE3010B1279}"/>
              </a:ext>
            </a:extLst>
          </p:cNvPr>
          <p:cNvSpPr txBox="1"/>
          <p:nvPr/>
        </p:nvSpPr>
        <p:spPr>
          <a:xfrm>
            <a:off x="2705436" y="5982656"/>
            <a:ext cx="3667249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14D33E-B2FE-41AD-8036-B71F9971385C}"/>
              </a:ext>
            </a:extLst>
          </p:cNvPr>
          <p:cNvSpPr txBox="1">
            <a:spLocks/>
          </p:cNvSpPr>
          <p:nvPr/>
        </p:nvSpPr>
        <p:spPr>
          <a:xfrm>
            <a:off x="9454446" y="5021767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B04851-0DF0-4151-901F-E43C4CE94482}"/>
              </a:ext>
            </a:extLst>
          </p:cNvPr>
          <p:cNvSpPr txBox="1"/>
          <p:nvPr/>
        </p:nvSpPr>
        <p:spPr>
          <a:xfrm>
            <a:off x="9049086" y="5896430"/>
            <a:ext cx="3667249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6BD7B1A-2304-4B19-AA49-7EA2DA5C8E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391"/>
          <a:stretch/>
        </p:blipFill>
        <p:spPr>
          <a:xfrm>
            <a:off x="710275" y="7796525"/>
            <a:ext cx="22935140" cy="49816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108957-89E9-48AB-AEEB-822FE1778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118" y="3752477"/>
            <a:ext cx="10497880" cy="87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3684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像" descr="图像">
            <a:extLst>
              <a:ext uri="{FF2B5EF4-FFF2-40B4-BE49-F238E27FC236}">
                <a16:creationId xmlns:a16="http://schemas.microsoft.com/office/drawing/2014/main" id="{911227E3-EFD8-4442-B363-4E1224B5E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540" y="-1526319"/>
            <a:ext cx="19394860" cy="1430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图像" descr="图像">
            <a:extLst>
              <a:ext uri="{FF2B5EF4-FFF2-40B4-BE49-F238E27FC236}">
                <a16:creationId xmlns:a16="http://schemas.microsoft.com/office/drawing/2014/main" id="{BC8EC115-CA30-4170-A65A-9C707CA5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567" y="3828734"/>
            <a:ext cx="8659902" cy="852694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标题 4">
            <a:extLst>
              <a:ext uri="{FF2B5EF4-FFF2-40B4-BE49-F238E27FC236}">
                <a16:creationId xmlns:a16="http://schemas.microsoft.com/office/drawing/2014/main" id="{FAAF36F4-BB63-42B0-B2AC-A4DB76312A01}"/>
              </a:ext>
            </a:extLst>
          </p:cNvPr>
          <p:cNvSpPr txBox="1">
            <a:spLocks/>
          </p:cNvSpPr>
          <p:nvPr/>
        </p:nvSpPr>
        <p:spPr>
          <a:xfrm>
            <a:off x="1620331" y="5331682"/>
            <a:ext cx="9070110" cy="2211184"/>
          </a:xfrm>
          <a:prstGeom prst="rect">
            <a:avLst/>
          </a:prstGeom>
        </p:spPr>
        <p:txBody>
          <a:bodyPr vert="horz" lIns="182880" tIns="91440" rIns="182880" bIns="9144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800" dirty="0">
                <a:solidFill>
                  <a:srgbClr val="9336F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800" dirty="0">
              <a:solidFill>
                <a:srgbClr val="9336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占位符 5">
            <a:extLst>
              <a:ext uri="{FF2B5EF4-FFF2-40B4-BE49-F238E27FC236}">
                <a16:creationId xmlns:a16="http://schemas.microsoft.com/office/drawing/2014/main" id="{CFF87D24-86EC-4677-A4F7-5988FAF83398}"/>
              </a:ext>
            </a:extLst>
          </p:cNvPr>
          <p:cNvSpPr txBox="1">
            <a:spLocks/>
          </p:cNvSpPr>
          <p:nvPr/>
        </p:nvSpPr>
        <p:spPr>
          <a:xfrm>
            <a:off x="1589849" y="7712773"/>
            <a:ext cx="11800006" cy="203124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Supporting text here.</a:t>
            </a:r>
          </a:p>
          <a:p>
            <a:pPr marL="342900" indent="-34290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8016D77-78BB-47A6-A535-4A1BE12CA150}"/>
              </a:ext>
            </a:extLst>
          </p:cNvPr>
          <p:cNvSpPr txBox="1"/>
          <p:nvPr/>
        </p:nvSpPr>
        <p:spPr>
          <a:xfrm>
            <a:off x="3493344" y="2785041"/>
            <a:ext cx="1992236" cy="254664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hangingPunct="1">
              <a:defRPr sz="6400" b="0" kern="1200" spc="200">
                <a:solidFill>
                  <a:srgbClr val="9336F8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43A3B8B-5932-4E01-AD1A-E309221E9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723" y="4512553"/>
            <a:ext cx="975154" cy="8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48352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ï$ľíďê">
            <a:extLst>
              <a:ext uri="{FF2B5EF4-FFF2-40B4-BE49-F238E27FC236}">
                <a16:creationId xmlns:a16="http://schemas.microsoft.com/office/drawing/2014/main" id="{F06E6112-8B34-4B7C-B5B2-F31F2C0CB76B}"/>
              </a:ext>
            </a:extLst>
          </p:cNvPr>
          <p:cNvGrpSpPr/>
          <p:nvPr/>
        </p:nvGrpSpPr>
        <p:grpSpPr>
          <a:xfrm>
            <a:off x="1534811" y="3325374"/>
            <a:ext cx="6048666" cy="7111636"/>
            <a:chOff x="1368358" y="2784295"/>
            <a:chExt cx="1338859" cy="1574145"/>
          </a:xfr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ïşḻidê">
              <a:extLst>
                <a:ext uri="{FF2B5EF4-FFF2-40B4-BE49-F238E27FC236}">
                  <a16:creationId xmlns:a16="http://schemas.microsoft.com/office/drawing/2014/main" id="{0CC8BDB7-0BA0-4140-A067-2EADA7D58E3C}"/>
                </a:ext>
              </a:extLst>
            </p:cNvPr>
            <p:cNvSpPr/>
            <p:nvPr/>
          </p:nvSpPr>
          <p:spPr bwMode="auto">
            <a:xfrm>
              <a:off x="2512539" y="3387438"/>
              <a:ext cx="194678" cy="170791"/>
            </a:xfrm>
            <a:custGeom>
              <a:avLst/>
              <a:gdLst>
                <a:gd name="T0" fmla="*/ 47 w 236"/>
                <a:gd name="T1" fmla="*/ 209 h 209"/>
                <a:gd name="T2" fmla="*/ 223 w 236"/>
                <a:gd name="T3" fmla="*/ 72 h 209"/>
                <a:gd name="T4" fmla="*/ 183 w 236"/>
                <a:gd name="T5" fmla="*/ 15 h 209"/>
                <a:gd name="T6" fmla="*/ 103 w 236"/>
                <a:gd name="T7" fmla="*/ 65 h 209"/>
                <a:gd name="T8" fmla="*/ 113 w 236"/>
                <a:gd name="T9" fmla="*/ 14 h 209"/>
                <a:gd name="T10" fmla="*/ 0 w 236"/>
                <a:gd name="T11" fmla="*/ 114 h 209"/>
                <a:gd name="T12" fmla="*/ 47 w 236"/>
                <a:gd name="T13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09">
                  <a:moveTo>
                    <a:pt x="47" y="209"/>
                  </a:moveTo>
                  <a:cubicBezTo>
                    <a:pt x="47" y="209"/>
                    <a:pt x="211" y="115"/>
                    <a:pt x="223" y="72"/>
                  </a:cubicBezTo>
                  <a:cubicBezTo>
                    <a:pt x="236" y="29"/>
                    <a:pt x="210" y="8"/>
                    <a:pt x="183" y="15"/>
                  </a:cubicBezTo>
                  <a:cubicBezTo>
                    <a:pt x="159" y="21"/>
                    <a:pt x="103" y="65"/>
                    <a:pt x="103" y="65"/>
                  </a:cubicBezTo>
                  <a:cubicBezTo>
                    <a:pt x="103" y="65"/>
                    <a:pt x="165" y="27"/>
                    <a:pt x="113" y="14"/>
                  </a:cubicBezTo>
                  <a:cubicBezTo>
                    <a:pt x="61" y="0"/>
                    <a:pt x="0" y="114"/>
                    <a:pt x="0" y="114"/>
                  </a:cubicBezTo>
                  <a:lnTo>
                    <a:pt x="4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î$ḷíďê">
              <a:extLst>
                <a:ext uri="{FF2B5EF4-FFF2-40B4-BE49-F238E27FC236}">
                  <a16:creationId xmlns:a16="http://schemas.microsoft.com/office/drawing/2014/main" id="{78B248C6-B9C6-49C2-A9AD-2866E64CC310}"/>
                </a:ext>
              </a:extLst>
            </p:cNvPr>
            <p:cNvSpPr/>
            <p:nvPr/>
          </p:nvSpPr>
          <p:spPr bwMode="auto">
            <a:xfrm>
              <a:off x="2102879" y="3251283"/>
              <a:ext cx="464600" cy="402494"/>
            </a:xfrm>
            <a:custGeom>
              <a:avLst/>
              <a:gdLst>
                <a:gd name="T0" fmla="*/ 511 w 564"/>
                <a:gd name="T1" fmla="*/ 240 h 489"/>
                <a:gd name="T2" fmla="*/ 502 w 564"/>
                <a:gd name="T3" fmla="*/ 243 h 489"/>
                <a:gd name="T4" fmla="*/ 266 w 564"/>
                <a:gd name="T5" fmla="*/ 323 h 489"/>
                <a:gd name="T6" fmla="*/ 146 w 564"/>
                <a:gd name="T7" fmla="*/ 37 h 489"/>
                <a:gd name="T8" fmla="*/ 54 w 564"/>
                <a:gd name="T9" fmla="*/ 23 h 489"/>
                <a:gd name="T10" fmla="*/ 16 w 564"/>
                <a:gd name="T11" fmla="*/ 120 h 489"/>
                <a:gd name="T12" fmla="*/ 158 w 564"/>
                <a:gd name="T13" fmla="*/ 444 h 489"/>
                <a:gd name="T14" fmla="*/ 212 w 564"/>
                <a:gd name="T15" fmla="*/ 486 h 489"/>
                <a:gd name="T16" fmla="*/ 249 w 564"/>
                <a:gd name="T17" fmla="*/ 484 h 489"/>
                <a:gd name="T18" fmla="*/ 550 w 564"/>
                <a:gd name="T19" fmla="*/ 382 h 489"/>
                <a:gd name="T20" fmla="*/ 564 w 564"/>
                <a:gd name="T21" fmla="*/ 376 h 489"/>
                <a:gd name="T22" fmla="*/ 511 w 564"/>
                <a:gd name="T23" fmla="*/ 2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489">
                  <a:moveTo>
                    <a:pt x="511" y="240"/>
                  </a:moveTo>
                  <a:cubicBezTo>
                    <a:pt x="508" y="241"/>
                    <a:pt x="505" y="242"/>
                    <a:pt x="502" y="243"/>
                  </a:cubicBezTo>
                  <a:cubicBezTo>
                    <a:pt x="266" y="323"/>
                    <a:pt x="266" y="323"/>
                    <a:pt x="266" y="323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30" y="0"/>
                    <a:pt x="91" y="7"/>
                    <a:pt x="54" y="23"/>
                  </a:cubicBezTo>
                  <a:cubicBezTo>
                    <a:pt x="17" y="40"/>
                    <a:pt x="0" y="83"/>
                    <a:pt x="16" y="120"/>
                  </a:cubicBezTo>
                  <a:cubicBezTo>
                    <a:pt x="158" y="444"/>
                    <a:pt x="158" y="444"/>
                    <a:pt x="158" y="444"/>
                  </a:cubicBezTo>
                  <a:cubicBezTo>
                    <a:pt x="168" y="467"/>
                    <a:pt x="189" y="482"/>
                    <a:pt x="212" y="486"/>
                  </a:cubicBezTo>
                  <a:cubicBezTo>
                    <a:pt x="224" y="489"/>
                    <a:pt x="237" y="488"/>
                    <a:pt x="249" y="484"/>
                  </a:cubicBezTo>
                  <a:cubicBezTo>
                    <a:pt x="550" y="382"/>
                    <a:pt x="550" y="382"/>
                    <a:pt x="550" y="382"/>
                  </a:cubicBezTo>
                  <a:cubicBezTo>
                    <a:pt x="555" y="380"/>
                    <a:pt x="559" y="378"/>
                    <a:pt x="564" y="376"/>
                  </a:cubicBezTo>
                  <a:cubicBezTo>
                    <a:pt x="543" y="331"/>
                    <a:pt x="519" y="289"/>
                    <a:pt x="51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işlîďe">
              <a:extLst>
                <a:ext uri="{FF2B5EF4-FFF2-40B4-BE49-F238E27FC236}">
                  <a16:creationId xmlns:a16="http://schemas.microsoft.com/office/drawing/2014/main" id="{D1AD8761-7284-4688-A1EC-0A461185A192}"/>
                </a:ext>
              </a:extLst>
            </p:cNvPr>
            <p:cNvSpPr/>
            <p:nvPr/>
          </p:nvSpPr>
          <p:spPr bwMode="auto">
            <a:xfrm>
              <a:off x="2148264" y="3162902"/>
              <a:ext cx="101519" cy="103908"/>
            </a:xfrm>
            <a:custGeom>
              <a:avLst/>
              <a:gdLst>
                <a:gd name="T0" fmla="*/ 33 w 85"/>
                <a:gd name="T1" fmla="*/ 0 h 87"/>
                <a:gd name="T2" fmla="*/ 0 w 85"/>
                <a:gd name="T3" fmla="*/ 33 h 87"/>
                <a:gd name="T4" fmla="*/ 71 w 85"/>
                <a:gd name="T5" fmla="*/ 87 h 87"/>
                <a:gd name="T6" fmla="*/ 85 w 85"/>
                <a:gd name="T7" fmla="*/ 44 h 87"/>
                <a:gd name="T8" fmla="*/ 33 w 85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7">
                  <a:moveTo>
                    <a:pt x="33" y="0"/>
                  </a:moveTo>
                  <a:lnTo>
                    <a:pt x="0" y="33"/>
                  </a:lnTo>
                  <a:lnTo>
                    <a:pt x="71" y="87"/>
                  </a:lnTo>
                  <a:lnTo>
                    <a:pt x="85" y="4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ïSľîdé">
              <a:extLst>
                <a:ext uri="{FF2B5EF4-FFF2-40B4-BE49-F238E27FC236}">
                  <a16:creationId xmlns:a16="http://schemas.microsoft.com/office/drawing/2014/main" id="{F75A428F-5E79-41AD-8DB3-86B53814574E}"/>
                </a:ext>
              </a:extLst>
            </p:cNvPr>
            <p:cNvSpPr/>
            <p:nvPr/>
          </p:nvSpPr>
          <p:spPr bwMode="auto">
            <a:xfrm>
              <a:off x="1368358" y="4150624"/>
              <a:ext cx="217371" cy="207816"/>
            </a:xfrm>
            <a:custGeom>
              <a:avLst/>
              <a:gdLst>
                <a:gd name="T0" fmla="*/ 115 w 265"/>
                <a:gd name="T1" fmla="*/ 0 h 252"/>
                <a:gd name="T2" fmla="*/ 85 w 265"/>
                <a:gd name="T3" fmla="*/ 20 h 252"/>
                <a:gd name="T4" fmla="*/ 0 w 265"/>
                <a:gd name="T5" fmla="*/ 86 h 252"/>
                <a:gd name="T6" fmla="*/ 55 w 265"/>
                <a:gd name="T7" fmla="*/ 141 h 252"/>
                <a:gd name="T8" fmla="*/ 90 w 265"/>
                <a:gd name="T9" fmla="*/ 137 h 252"/>
                <a:gd name="T10" fmla="*/ 153 w 265"/>
                <a:gd name="T11" fmla="*/ 249 h 252"/>
                <a:gd name="T12" fmla="*/ 251 w 265"/>
                <a:gd name="T13" fmla="*/ 252 h 252"/>
                <a:gd name="T14" fmla="*/ 204 w 265"/>
                <a:gd name="T15" fmla="*/ 199 h 252"/>
                <a:gd name="T16" fmla="*/ 179 w 265"/>
                <a:gd name="T17" fmla="*/ 126 h 252"/>
                <a:gd name="T18" fmla="*/ 193 w 265"/>
                <a:gd name="T19" fmla="*/ 68 h 252"/>
                <a:gd name="T20" fmla="*/ 115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15" y="0"/>
                  </a:moveTo>
                  <a:cubicBezTo>
                    <a:pt x="115" y="0"/>
                    <a:pt x="106" y="7"/>
                    <a:pt x="85" y="20"/>
                  </a:cubicBezTo>
                  <a:cubicBezTo>
                    <a:pt x="64" y="33"/>
                    <a:pt x="0" y="86"/>
                    <a:pt x="0" y="86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7"/>
                    <a:pt x="90" y="231"/>
                    <a:pt x="153" y="249"/>
                  </a:cubicBezTo>
                  <a:cubicBezTo>
                    <a:pt x="214" y="249"/>
                    <a:pt x="228" y="252"/>
                    <a:pt x="251" y="252"/>
                  </a:cubicBezTo>
                  <a:cubicBezTo>
                    <a:pt x="265" y="229"/>
                    <a:pt x="221" y="212"/>
                    <a:pt x="204" y="199"/>
                  </a:cubicBezTo>
                  <a:cubicBezTo>
                    <a:pt x="186" y="186"/>
                    <a:pt x="184" y="147"/>
                    <a:pt x="179" y="126"/>
                  </a:cubicBezTo>
                  <a:cubicBezTo>
                    <a:pt x="175" y="106"/>
                    <a:pt x="193" y="68"/>
                    <a:pt x="193" y="68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iṩḷíḋé">
              <a:extLst>
                <a:ext uri="{FF2B5EF4-FFF2-40B4-BE49-F238E27FC236}">
                  <a16:creationId xmlns:a16="http://schemas.microsoft.com/office/drawing/2014/main" id="{6399C4B2-B28F-4E74-A004-4ED268A45F8A}"/>
                </a:ext>
              </a:extLst>
            </p:cNvPr>
            <p:cNvSpPr/>
            <p:nvPr/>
          </p:nvSpPr>
          <p:spPr bwMode="auto">
            <a:xfrm>
              <a:off x="1438824" y="3555841"/>
              <a:ext cx="543426" cy="673610"/>
            </a:xfrm>
            <a:custGeom>
              <a:avLst/>
              <a:gdLst>
                <a:gd name="T0" fmla="*/ 626 w 661"/>
                <a:gd name="T1" fmla="*/ 96 h 818"/>
                <a:gd name="T2" fmla="*/ 534 w 661"/>
                <a:gd name="T3" fmla="*/ 20 h 818"/>
                <a:gd name="T4" fmla="*/ 467 w 661"/>
                <a:gd name="T5" fmla="*/ 7 h 818"/>
                <a:gd name="T6" fmla="*/ 417 w 661"/>
                <a:gd name="T7" fmla="*/ 55 h 818"/>
                <a:gd name="T8" fmla="*/ 299 w 661"/>
                <a:gd name="T9" fmla="*/ 422 h 818"/>
                <a:gd name="T10" fmla="*/ 8 w 661"/>
                <a:gd name="T11" fmla="*/ 708 h 818"/>
                <a:gd name="T12" fmla="*/ 119 w 661"/>
                <a:gd name="T13" fmla="*/ 818 h 818"/>
                <a:gd name="T14" fmla="*/ 121 w 661"/>
                <a:gd name="T15" fmla="*/ 816 h 818"/>
                <a:gd name="T16" fmla="*/ 417 w 661"/>
                <a:gd name="T17" fmla="*/ 510 h 818"/>
                <a:gd name="T18" fmla="*/ 639 w 661"/>
                <a:gd name="T19" fmla="*/ 195 h 818"/>
                <a:gd name="T20" fmla="*/ 626 w 661"/>
                <a:gd name="T21" fmla="*/ 9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1" h="818">
                  <a:moveTo>
                    <a:pt x="626" y="96"/>
                  </a:moveTo>
                  <a:cubicBezTo>
                    <a:pt x="534" y="20"/>
                    <a:pt x="534" y="20"/>
                    <a:pt x="534" y="20"/>
                  </a:cubicBezTo>
                  <a:cubicBezTo>
                    <a:pt x="515" y="5"/>
                    <a:pt x="490" y="0"/>
                    <a:pt x="467" y="7"/>
                  </a:cubicBezTo>
                  <a:cubicBezTo>
                    <a:pt x="443" y="13"/>
                    <a:pt x="425" y="31"/>
                    <a:pt x="417" y="55"/>
                  </a:cubicBezTo>
                  <a:cubicBezTo>
                    <a:pt x="417" y="55"/>
                    <a:pt x="308" y="407"/>
                    <a:pt x="299" y="422"/>
                  </a:cubicBezTo>
                  <a:cubicBezTo>
                    <a:pt x="290" y="436"/>
                    <a:pt x="8" y="708"/>
                    <a:pt x="8" y="708"/>
                  </a:cubicBezTo>
                  <a:cubicBezTo>
                    <a:pt x="0" y="716"/>
                    <a:pt x="85" y="794"/>
                    <a:pt x="119" y="818"/>
                  </a:cubicBezTo>
                  <a:cubicBezTo>
                    <a:pt x="120" y="818"/>
                    <a:pt x="121" y="817"/>
                    <a:pt x="121" y="816"/>
                  </a:cubicBezTo>
                  <a:cubicBezTo>
                    <a:pt x="121" y="816"/>
                    <a:pt x="402" y="525"/>
                    <a:pt x="417" y="510"/>
                  </a:cubicBezTo>
                  <a:cubicBezTo>
                    <a:pt x="432" y="494"/>
                    <a:pt x="639" y="195"/>
                    <a:pt x="639" y="195"/>
                  </a:cubicBezTo>
                  <a:cubicBezTo>
                    <a:pt x="661" y="163"/>
                    <a:pt x="656" y="120"/>
                    <a:pt x="62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íSļíďe">
              <a:extLst>
                <a:ext uri="{FF2B5EF4-FFF2-40B4-BE49-F238E27FC236}">
                  <a16:creationId xmlns:a16="http://schemas.microsoft.com/office/drawing/2014/main" id="{401BF072-C276-47AF-8845-71CAA5F8EFFC}"/>
                </a:ext>
              </a:extLst>
            </p:cNvPr>
            <p:cNvSpPr/>
            <p:nvPr/>
          </p:nvSpPr>
          <p:spPr bwMode="auto">
            <a:xfrm>
              <a:off x="2597338" y="3426852"/>
              <a:ext cx="16721" cy="13138"/>
            </a:xfrm>
            <a:custGeom>
              <a:avLst/>
              <a:gdLst>
                <a:gd name="T0" fmla="*/ 0 w 20"/>
                <a:gd name="T1" fmla="*/ 17 h 17"/>
                <a:gd name="T2" fmla="*/ 14 w 20"/>
                <a:gd name="T3" fmla="*/ 7 h 17"/>
                <a:gd name="T4" fmla="*/ 20 w 20"/>
                <a:gd name="T5" fmla="*/ 0 h 17"/>
                <a:gd name="T6" fmla="*/ 0 w 2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">
                  <a:moveTo>
                    <a:pt x="0" y="17"/>
                  </a:moveTo>
                  <a:cubicBezTo>
                    <a:pt x="0" y="17"/>
                    <a:pt x="7" y="13"/>
                    <a:pt x="14" y="7"/>
                  </a:cubicBezTo>
                  <a:cubicBezTo>
                    <a:pt x="16" y="5"/>
                    <a:pt x="18" y="3"/>
                    <a:pt x="20" y="0"/>
                  </a:cubicBezTo>
                  <a:cubicBezTo>
                    <a:pt x="8" y="10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ís1ïdé">
              <a:extLst>
                <a:ext uri="{FF2B5EF4-FFF2-40B4-BE49-F238E27FC236}">
                  <a16:creationId xmlns:a16="http://schemas.microsoft.com/office/drawing/2014/main" id="{D05899C3-E546-4218-8E79-E9CA1F929501}"/>
                </a:ext>
              </a:extLst>
            </p:cNvPr>
            <p:cNvSpPr/>
            <p:nvPr/>
          </p:nvSpPr>
          <p:spPr bwMode="auto">
            <a:xfrm>
              <a:off x="2609281" y="3425657"/>
              <a:ext cx="5972" cy="597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6 w 8"/>
                <a:gd name="T5" fmla="*/ 1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cubicBezTo>
                    <a:pt x="3" y="6"/>
                    <a:pt x="5" y="3"/>
                    <a:pt x="8" y="0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4" y="4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ïSlîdè">
              <a:extLst>
                <a:ext uri="{FF2B5EF4-FFF2-40B4-BE49-F238E27FC236}">
                  <a16:creationId xmlns:a16="http://schemas.microsoft.com/office/drawing/2014/main" id="{2337D38D-1597-4FCD-83EC-DB65896979D5}"/>
                </a:ext>
              </a:extLst>
            </p:cNvPr>
            <p:cNvSpPr/>
            <p:nvPr/>
          </p:nvSpPr>
          <p:spPr bwMode="auto">
            <a:xfrm>
              <a:off x="2614059" y="3420880"/>
              <a:ext cx="5972" cy="5972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6 h 7"/>
                <a:gd name="T4" fmla="*/ 7 w 7"/>
                <a:gd name="T5" fmla="*/ 0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1" y="7"/>
                    <a:pt x="1" y="7"/>
                    <a:pt x="2" y="6"/>
                  </a:cubicBezTo>
                  <a:cubicBezTo>
                    <a:pt x="4" y="4"/>
                    <a:pt x="6" y="2"/>
                    <a:pt x="7" y="0"/>
                  </a:cubicBezTo>
                  <a:cubicBezTo>
                    <a:pt x="5" y="2"/>
                    <a:pt x="3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şļîďè">
              <a:extLst>
                <a:ext uri="{FF2B5EF4-FFF2-40B4-BE49-F238E27FC236}">
                  <a16:creationId xmlns:a16="http://schemas.microsoft.com/office/drawing/2014/main" id="{2DFBEFC4-5884-4F73-872A-FADC03FE6275}"/>
                </a:ext>
              </a:extLst>
            </p:cNvPr>
            <p:cNvSpPr/>
            <p:nvPr/>
          </p:nvSpPr>
          <p:spPr bwMode="auto">
            <a:xfrm>
              <a:off x="2524483" y="3391021"/>
              <a:ext cx="118240" cy="85993"/>
            </a:xfrm>
            <a:custGeom>
              <a:avLst/>
              <a:gdLst>
                <a:gd name="T0" fmla="*/ 137 w 143"/>
                <a:gd name="T1" fmla="*/ 21 h 104"/>
                <a:gd name="T2" fmla="*/ 89 w 143"/>
                <a:gd name="T3" fmla="*/ 5 h 104"/>
                <a:gd name="T4" fmla="*/ 0 w 143"/>
                <a:gd name="T5" fmla="*/ 84 h 104"/>
                <a:gd name="T6" fmla="*/ 6 w 143"/>
                <a:gd name="T7" fmla="*/ 104 h 104"/>
                <a:gd name="T8" fmla="*/ 137 w 143"/>
                <a:gd name="T9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04">
                  <a:moveTo>
                    <a:pt x="137" y="21"/>
                  </a:moveTo>
                  <a:cubicBezTo>
                    <a:pt x="143" y="0"/>
                    <a:pt x="113" y="1"/>
                    <a:pt x="89" y="5"/>
                  </a:cubicBezTo>
                  <a:cubicBezTo>
                    <a:pt x="53" y="10"/>
                    <a:pt x="19" y="55"/>
                    <a:pt x="0" y="84"/>
                  </a:cubicBezTo>
                  <a:cubicBezTo>
                    <a:pt x="2" y="87"/>
                    <a:pt x="6" y="104"/>
                    <a:pt x="6" y="104"/>
                  </a:cubicBezTo>
                  <a:cubicBezTo>
                    <a:pt x="54" y="85"/>
                    <a:pt x="131" y="40"/>
                    <a:pt x="13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î$ḻíďé">
              <a:extLst>
                <a:ext uri="{FF2B5EF4-FFF2-40B4-BE49-F238E27FC236}">
                  <a16:creationId xmlns:a16="http://schemas.microsoft.com/office/drawing/2014/main" id="{226ECCFD-046C-47B3-8435-1256EBDBFADD}"/>
                </a:ext>
              </a:extLst>
            </p:cNvPr>
            <p:cNvSpPr/>
            <p:nvPr/>
          </p:nvSpPr>
          <p:spPr bwMode="auto">
            <a:xfrm>
              <a:off x="1804293" y="3994165"/>
              <a:ext cx="140933" cy="218565"/>
            </a:xfrm>
            <a:custGeom>
              <a:avLst/>
              <a:gdLst>
                <a:gd name="T0" fmla="*/ 85 w 172"/>
                <a:gd name="T1" fmla="*/ 0 h 266"/>
                <a:gd name="T2" fmla="*/ 0 w 172"/>
                <a:gd name="T3" fmla="*/ 59 h 266"/>
                <a:gd name="T4" fmla="*/ 31 w 172"/>
                <a:gd name="T5" fmla="*/ 109 h 266"/>
                <a:gd name="T6" fmla="*/ 62 w 172"/>
                <a:gd name="T7" fmla="*/ 104 h 266"/>
                <a:gd name="T8" fmla="*/ 69 w 172"/>
                <a:gd name="T9" fmla="*/ 179 h 266"/>
                <a:gd name="T10" fmla="*/ 132 w 172"/>
                <a:gd name="T11" fmla="*/ 253 h 266"/>
                <a:gd name="T12" fmla="*/ 151 w 172"/>
                <a:gd name="T13" fmla="*/ 197 h 266"/>
                <a:gd name="T14" fmla="*/ 146 w 172"/>
                <a:gd name="T15" fmla="*/ 116 h 266"/>
                <a:gd name="T16" fmla="*/ 172 w 172"/>
                <a:gd name="T17" fmla="*/ 81 h 266"/>
                <a:gd name="T18" fmla="*/ 85 w 172"/>
                <a:gd name="T1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66">
                  <a:moveTo>
                    <a:pt x="85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59" y="95"/>
                    <a:pt x="62" y="104"/>
                  </a:cubicBezTo>
                  <a:cubicBezTo>
                    <a:pt x="64" y="113"/>
                    <a:pt x="63" y="157"/>
                    <a:pt x="69" y="179"/>
                  </a:cubicBezTo>
                  <a:cubicBezTo>
                    <a:pt x="74" y="200"/>
                    <a:pt x="105" y="240"/>
                    <a:pt x="132" y="253"/>
                  </a:cubicBezTo>
                  <a:cubicBezTo>
                    <a:pt x="159" y="266"/>
                    <a:pt x="160" y="222"/>
                    <a:pt x="151" y="197"/>
                  </a:cubicBezTo>
                  <a:cubicBezTo>
                    <a:pt x="145" y="181"/>
                    <a:pt x="139" y="124"/>
                    <a:pt x="146" y="116"/>
                  </a:cubicBezTo>
                  <a:cubicBezTo>
                    <a:pt x="152" y="108"/>
                    <a:pt x="172" y="81"/>
                    <a:pt x="172" y="81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iśḻidê">
              <a:extLst>
                <a:ext uri="{FF2B5EF4-FFF2-40B4-BE49-F238E27FC236}">
                  <a16:creationId xmlns:a16="http://schemas.microsoft.com/office/drawing/2014/main" id="{E849D490-10BF-4071-8CC0-E9C7F70D3141}"/>
                </a:ext>
              </a:extLst>
            </p:cNvPr>
            <p:cNvSpPr/>
            <p:nvPr/>
          </p:nvSpPr>
          <p:spPr bwMode="auto">
            <a:xfrm>
              <a:off x="1787573" y="3571367"/>
              <a:ext cx="427575" cy="513568"/>
            </a:xfrm>
            <a:custGeom>
              <a:avLst/>
              <a:gdLst>
                <a:gd name="T0" fmla="*/ 494 w 519"/>
                <a:gd name="T1" fmla="*/ 279 h 625"/>
                <a:gd name="T2" fmla="*/ 290 w 519"/>
                <a:gd name="T3" fmla="*/ 90 h 625"/>
                <a:gd name="T4" fmla="*/ 96 w 519"/>
                <a:gd name="T5" fmla="*/ 0 h 625"/>
                <a:gd name="T6" fmla="*/ 30 w 519"/>
                <a:gd name="T7" fmla="*/ 49 h 625"/>
                <a:gd name="T8" fmla="*/ 1 w 519"/>
                <a:gd name="T9" fmla="*/ 110 h 625"/>
                <a:gd name="T10" fmla="*/ 33 w 519"/>
                <a:gd name="T11" fmla="*/ 169 h 625"/>
                <a:gd name="T12" fmla="*/ 297 w 519"/>
                <a:gd name="T13" fmla="*/ 351 h 625"/>
                <a:gd name="T14" fmla="*/ 97 w 519"/>
                <a:gd name="T15" fmla="*/ 508 h 625"/>
                <a:gd name="T16" fmla="*/ 181 w 519"/>
                <a:gd name="T17" fmla="*/ 625 h 625"/>
                <a:gd name="T18" fmla="*/ 488 w 519"/>
                <a:gd name="T19" fmla="*/ 393 h 625"/>
                <a:gd name="T20" fmla="*/ 518 w 519"/>
                <a:gd name="T21" fmla="*/ 338 h 625"/>
                <a:gd name="T22" fmla="*/ 494 w 519"/>
                <a:gd name="T23" fmla="*/ 279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9" h="625">
                  <a:moveTo>
                    <a:pt x="494" y="279"/>
                  </a:moveTo>
                  <a:cubicBezTo>
                    <a:pt x="290" y="90"/>
                    <a:pt x="290" y="90"/>
                    <a:pt x="290" y="90"/>
                  </a:cubicBezTo>
                  <a:cubicBezTo>
                    <a:pt x="290" y="90"/>
                    <a:pt x="189" y="48"/>
                    <a:pt x="96" y="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1" y="64"/>
                    <a:pt x="0" y="86"/>
                    <a:pt x="1" y="110"/>
                  </a:cubicBezTo>
                  <a:cubicBezTo>
                    <a:pt x="1" y="134"/>
                    <a:pt x="13" y="156"/>
                    <a:pt x="33" y="169"/>
                  </a:cubicBezTo>
                  <a:cubicBezTo>
                    <a:pt x="297" y="351"/>
                    <a:pt x="297" y="351"/>
                    <a:pt x="297" y="351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40" y="560"/>
                    <a:pt x="153" y="585"/>
                    <a:pt x="181" y="625"/>
                  </a:cubicBezTo>
                  <a:cubicBezTo>
                    <a:pt x="186" y="623"/>
                    <a:pt x="488" y="393"/>
                    <a:pt x="488" y="393"/>
                  </a:cubicBezTo>
                  <a:cubicBezTo>
                    <a:pt x="506" y="380"/>
                    <a:pt x="517" y="360"/>
                    <a:pt x="518" y="338"/>
                  </a:cubicBezTo>
                  <a:cubicBezTo>
                    <a:pt x="519" y="316"/>
                    <a:pt x="510" y="294"/>
                    <a:pt x="494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ṣḻïḋé">
              <a:extLst>
                <a:ext uri="{FF2B5EF4-FFF2-40B4-BE49-F238E27FC236}">
                  <a16:creationId xmlns:a16="http://schemas.microsoft.com/office/drawing/2014/main" id="{1D40675A-2CED-457C-A92A-CD4FFBF2453B}"/>
                </a:ext>
              </a:extLst>
            </p:cNvPr>
            <p:cNvSpPr/>
            <p:nvPr/>
          </p:nvSpPr>
          <p:spPr bwMode="auto">
            <a:xfrm>
              <a:off x="1739799" y="3517622"/>
              <a:ext cx="275893" cy="279477"/>
            </a:xfrm>
            <a:custGeom>
              <a:avLst/>
              <a:gdLst>
                <a:gd name="T0" fmla="*/ 335 w 335"/>
                <a:gd name="T1" fmla="*/ 159 h 339"/>
                <a:gd name="T2" fmla="*/ 237 w 335"/>
                <a:gd name="T3" fmla="*/ 335 h 339"/>
                <a:gd name="T4" fmla="*/ 31 w 335"/>
                <a:gd name="T5" fmla="*/ 193 h 339"/>
                <a:gd name="T6" fmla="*/ 102 w 335"/>
                <a:gd name="T7" fmla="*/ 0 h 339"/>
                <a:gd name="T8" fmla="*/ 335 w 335"/>
                <a:gd name="T9" fmla="*/ 15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9">
                  <a:moveTo>
                    <a:pt x="335" y="159"/>
                  </a:moveTo>
                  <a:cubicBezTo>
                    <a:pt x="335" y="159"/>
                    <a:pt x="308" y="339"/>
                    <a:pt x="237" y="335"/>
                  </a:cubicBezTo>
                  <a:cubicBezTo>
                    <a:pt x="177" y="300"/>
                    <a:pt x="62" y="257"/>
                    <a:pt x="31" y="193"/>
                  </a:cubicBezTo>
                  <a:cubicBezTo>
                    <a:pt x="0" y="129"/>
                    <a:pt x="102" y="0"/>
                    <a:pt x="102" y="0"/>
                  </a:cubicBezTo>
                  <a:lnTo>
                    <a:pt x="335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šḻïḓê">
              <a:extLst>
                <a:ext uri="{FF2B5EF4-FFF2-40B4-BE49-F238E27FC236}">
                  <a16:creationId xmlns:a16="http://schemas.microsoft.com/office/drawing/2014/main" id="{79B12835-2F0D-4214-AB13-E758D46445B8}"/>
                </a:ext>
              </a:extLst>
            </p:cNvPr>
            <p:cNvSpPr/>
            <p:nvPr/>
          </p:nvSpPr>
          <p:spPr bwMode="auto">
            <a:xfrm>
              <a:off x="1804293" y="3178428"/>
              <a:ext cx="429964" cy="466989"/>
            </a:xfrm>
            <a:custGeom>
              <a:avLst/>
              <a:gdLst>
                <a:gd name="T0" fmla="*/ 423 w 523"/>
                <a:gd name="T1" fmla="*/ 23 h 567"/>
                <a:gd name="T2" fmla="*/ 294 w 523"/>
                <a:gd name="T3" fmla="*/ 38 h 567"/>
                <a:gd name="T4" fmla="*/ 0 w 523"/>
                <a:gd name="T5" fmla="*/ 446 h 567"/>
                <a:gd name="T6" fmla="*/ 270 w 523"/>
                <a:gd name="T7" fmla="*/ 567 h 567"/>
                <a:gd name="T8" fmla="*/ 523 w 523"/>
                <a:gd name="T9" fmla="*/ 101 h 567"/>
                <a:gd name="T10" fmla="*/ 423 w 523"/>
                <a:gd name="T11" fmla="*/ 2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" h="567">
                  <a:moveTo>
                    <a:pt x="423" y="23"/>
                  </a:moveTo>
                  <a:cubicBezTo>
                    <a:pt x="423" y="23"/>
                    <a:pt x="340" y="0"/>
                    <a:pt x="294" y="38"/>
                  </a:cubicBezTo>
                  <a:cubicBezTo>
                    <a:pt x="214" y="104"/>
                    <a:pt x="16" y="420"/>
                    <a:pt x="0" y="446"/>
                  </a:cubicBezTo>
                  <a:cubicBezTo>
                    <a:pt x="83" y="474"/>
                    <a:pt x="83" y="486"/>
                    <a:pt x="270" y="567"/>
                  </a:cubicBezTo>
                  <a:cubicBezTo>
                    <a:pt x="459" y="353"/>
                    <a:pt x="523" y="101"/>
                    <a:pt x="523" y="101"/>
                  </a:cubicBezTo>
                  <a:lnTo>
                    <a:pt x="4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íṣlidè">
              <a:extLst>
                <a:ext uri="{FF2B5EF4-FFF2-40B4-BE49-F238E27FC236}">
                  <a16:creationId xmlns:a16="http://schemas.microsoft.com/office/drawing/2014/main" id="{067CF8F6-4EFC-4FF3-B7E8-07673EC7DA39}"/>
                </a:ext>
              </a:extLst>
            </p:cNvPr>
            <p:cNvSpPr/>
            <p:nvPr/>
          </p:nvSpPr>
          <p:spPr bwMode="auto">
            <a:xfrm>
              <a:off x="2151847" y="2872676"/>
              <a:ext cx="347554" cy="419215"/>
            </a:xfrm>
            <a:custGeom>
              <a:avLst/>
              <a:gdLst>
                <a:gd name="T0" fmla="*/ 409 w 422"/>
                <a:gd name="T1" fmla="*/ 121 h 509"/>
                <a:gd name="T2" fmla="*/ 261 w 422"/>
                <a:gd name="T3" fmla="*/ 422 h 509"/>
                <a:gd name="T4" fmla="*/ 2 w 422"/>
                <a:gd name="T5" fmla="*/ 250 h 509"/>
                <a:gd name="T6" fmla="*/ 130 w 422"/>
                <a:gd name="T7" fmla="*/ 26 h 509"/>
                <a:gd name="T8" fmla="*/ 291 w 422"/>
                <a:gd name="T9" fmla="*/ 26 h 509"/>
                <a:gd name="T10" fmla="*/ 409 w 422"/>
                <a:gd name="T11" fmla="*/ 12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509">
                  <a:moveTo>
                    <a:pt x="409" y="121"/>
                  </a:moveTo>
                  <a:cubicBezTo>
                    <a:pt x="397" y="170"/>
                    <a:pt x="377" y="334"/>
                    <a:pt x="261" y="422"/>
                  </a:cubicBezTo>
                  <a:cubicBezTo>
                    <a:pt x="145" y="509"/>
                    <a:pt x="4" y="360"/>
                    <a:pt x="2" y="250"/>
                  </a:cubicBezTo>
                  <a:cubicBezTo>
                    <a:pt x="0" y="140"/>
                    <a:pt x="66" y="45"/>
                    <a:pt x="130" y="26"/>
                  </a:cubicBezTo>
                  <a:cubicBezTo>
                    <a:pt x="194" y="6"/>
                    <a:pt x="202" y="0"/>
                    <a:pt x="291" y="26"/>
                  </a:cubicBezTo>
                  <a:cubicBezTo>
                    <a:pt x="380" y="53"/>
                    <a:pt x="422" y="71"/>
                    <a:pt x="40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ïṧ1íḓê">
              <a:extLst>
                <a:ext uri="{FF2B5EF4-FFF2-40B4-BE49-F238E27FC236}">
                  <a16:creationId xmlns:a16="http://schemas.microsoft.com/office/drawing/2014/main" id="{EAAAEC26-5FE8-492B-A6C8-69A2A772F711}"/>
                </a:ext>
              </a:extLst>
            </p:cNvPr>
            <p:cNvSpPr/>
            <p:nvPr/>
          </p:nvSpPr>
          <p:spPr bwMode="auto">
            <a:xfrm>
              <a:off x="2121989" y="2784295"/>
              <a:ext cx="440713" cy="304558"/>
            </a:xfrm>
            <a:custGeom>
              <a:avLst/>
              <a:gdLst>
                <a:gd name="T0" fmla="*/ 422 w 535"/>
                <a:gd name="T1" fmla="*/ 232 h 370"/>
                <a:gd name="T2" fmla="*/ 499 w 535"/>
                <a:gd name="T3" fmla="*/ 86 h 370"/>
                <a:gd name="T4" fmla="*/ 370 w 535"/>
                <a:gd name="T5" fmla="*/ 73 h 370"/>
                <a:gd name="T6" fmla="*/ 238 w 535"/>
                <a:gd name="T7" fmla="*/ 8 h 370"/>
                <a:gd name="T8" fmla="*/ 15 w 535"/>
                <a:gd name="T9" fmla="*/ 233 h 370"/>
                <a:gd name="T10" fmla="*/ 48 w 535"/>
                <a:gd name="T11" fmla="*/ 366 h 370"/>
                <a:gd name="T12" fmla="*/ 110 w 535"/>
                <a:gd name="T13" fmla="*/ 314 h 370"/>
                <a:gd name="T14" fmla="*/ 163 w 535"/>
                <a:gd name="T15" fmla="*/ 215 h 370"/>
                <a:gd name="T16" fmla="*/ 158 w 535"/>
                <a:gd name="T17" fmla="*/ 315 h 370"/>
                <a:gd name="T18" fmla="*/ 202 w 535"/>
                <a:gd name="T19" fmla="*/ 321 h 370"/>
                <a:gd name="T20" fmla="*/ 226 w 535"/>
                <a:gd name="T21" fmla="*/ 169 h 370"/>
                <a:gd name="T22" fmla="*/ 422 w 535"/>
                <a:gd name="T23" fmla="*/ 23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5" h="370">
                  <a:moveTo>
                    <a:pt x="422" y="232"/>
                  </a:moveTo>
                  <a:cubicBezTo>
                    <a:pt x="519" y="305"/>
                    <a:pt x="535" y="98"/>
                    <a:pt x="499" y="86"/>
                  </a:cubicBezTo>
                  <a:cubicBezTo>
                    <a:pt x="463" y="75"/>
                    <a:pt x="442" y="117"/>
                    <a:pt x="370" y="73"/>
                  </a:cubicBezTo>
                  <a:cubicBezTo>
                    <a:pt x="322" y="44"/>
                    <a:pt x="301" y="13"/>
                    <a:pt x="238" y="8"/>
                  </a:cubicBezTo>
                  <a:cubicBezTo>
                    <a:pt x="132" y="0"/>
                    <a:pt x="29" y="151"/>
                    <a:pt x="15" y="233"/>
                  </a:cubicBezTo>
                  <a:cubicBezTo>
                    <a:pt x="0" y="316"/>
                    <a:pt x="28" y="370"/>
                    <a:pt x="48" y="366"/>
                  </a:cubicBezTo>
                  <a:cubicBezTo>
                    <a:pt x="69" y="362"/>
                    <a:pt x="101" y="346"/>
                    <a:pt x="110" y="314"/>
                  </a:cubicBezTo>
                  <a:cubicBezTo>
                    <a:pt x="119" y="282"/>
                    <a:pt x="122" y="200"/>
                    <a:pt x="163" y="215"/>
                  </a:cubicBezTo>
                  <a:cubicBezTo>
                    <a:pt x="203" y="229"/>
                    <a:pt x="158" y="315"/>
                    <a:pt x="158" y="315"/>
                  </a:cubicBezTo>
                  <a:cubicBezTo>
                    <a:pt x="158" y="315"/>
                    <a:pt x="192" y="335"/>
                    <a:pt x="202" y="321"/>
                  </a:cubicBezTo>
                  <a:cubicBezTo>
                    <a:pt x="211" y="307"/>
                    <a:pt x="186" y="201"/>
                    <a:pt x="226" y="169"/>
                  </a:cubicBezTo>
                  <a:cubicBezTo>
                    <a:pt x="265" y="138"/>
                    <a:pt x="324" y="160"/>
                    <a:pt x="422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íS1îḓê">
              <a:extLst>
                <a:ext uri="{FF2B5EF4-FFF2-40B4-BE49-F238E27FC236}">
                  <a16:creationId xmlns:a16="http://schemas.microsoft.com/office/drawing/2014/main" id="{50FE71EA-5CFF-4CA5-B328-55D1A3542CF2}"/>
                </a:ext>
              </a:extLst>
            </p:cNvPr>
            <p:cNvSpPr/>
            <p:nvPr/>
          </p:nvSpPr>
          <p:spPr bwMode="auto">
            <a:xfrm>
              <a:off x="1455545" y="3357580"/>
              <a:ext cx="156459" cy="169597"/>
            </a:xfrm>
            <a:custGeom>
              <a:avLst/>
              <a:gdLst>
                <a:gd name="T0" fmla="*/ 142 w 190"/>
                <a:gd name="T1" fmla="*/ 0 h 207"/>
                <a:gd name="T2" fmla="*/ 33 w 190"/>
                <a:gd name="T3" fmla="*/ 100 h 207"/>
                <a:gd name="T4" fmla="*/ 39 w 190"/>
                <a:gd name="T5" fmla="*/ 176 h 207"/>
                <a:gd name="T6" fmla="*/ 116 w 190"/>
                <a:gd name="T7" fmla="*/ 158 h 207"/>
                <a:gd name="T8" fmla="*/ 137 w 190"/>
                <a:gd name="T9" fmla="*/ 196 h 207"/>
                <a:gd name="T10" fmla="*/ 190 w 190"/>
                <a:gd name="T11" fmla="*/ 86 h 207"/>
                <a:gd name="T12" fmla="*/ 142 w 190"/>
                <a:gd name="T1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07">
                  <a:moveTo>
                    <a:pt x="142" y="0"/>
                  </a:moveTo>
                  <a:cubicBezTo>
                    <a:pt x="142" y="0"/>
                    <a:pt x="71" y="33"/>
                    <a:pt x="33" y="100"/>
                  </a:cubicBezTo>
                  <a:cubicBezTo>
                    <a:pt x="0" y="159"/>
                    <a:pt x="18" y="169"/>
                    <a:pt x="39" y="176"/>
                  </a:cubicBezTo>
                  <a:cubicBezTo>
                    <a:pt x="96" y="195"/>
                    <a:pt x="116" y="158"/>
                    <a:pt x="116" y="158"/>
                  </a:cubicBezTo>
                  <a:cubicBezTo>
                    <a:pt x="116" y="158"/>
                    <a:pt x="96" y="207"/>
                    <a:pt x="137" y="196"/>
                  </a:cubicBezTo>
                  <a:cubicBezTo>
                    <a:pt x="178" y="186"/>
                    <a:pt x="190" y="86"/>
                    <a:pt x="190" y="86"/>
                  </a:cubicBez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ŝ1íḋè">
              <a:extLst>
                <a:ext uri="{FF2B5EF4-FFF2-40B4-BE49-F238E27FC236}">
                  <a16:creationId xmlns:a16="http://schemas.microsoft.com/office/drawing/2014/main" id="{49E2B044-296E-4F6B-B69F-D4FC047940DF}"/>
                </a:ext>
              </a:extLst>
            </p:cNvPr>
            <p:cNvSpPr/>
            <p:nvPr/>
          </p:nvSpPr>
          <p:spPr bwMode="auto">
            <a:xfrm>
              <a:off x="1555870" y="3190372"/>
              <a:ext cx="598366" cy="262756"/>
            </a:xfrm>
            <a:custGeom>
              <a:avLst/>
              <a:gdLst>
                <a:gd name="T0" fmla="*/ 677 w 726"/>
                <a:gd name="T1" fmla="*/ 4 h 319"/>
                <a:gd name="T2" fmla="*/ 325 w 726"/>
                <a:gd name="T3" fmla="*/ 1 h 319"/>
                <a:gd name="T4" fmla="*/ 281 w 726"/>
                <a:gd name="T5" fmla="*/ 13 h 319"/>
                <a:gd name="T6" fmla="*/ 0 w 726"/>
                <a:gd name="T7" fmla="*/ 196 h 319"/>
                <a:gd name="T8" fmla="*/ 81 w 726"/>
                <a:gd name="T9" fmla="*/ 319 h 319"/>
                <a:gd name="T10" fmla="*/ 341 w 726"/>
                <a:gd name="T11" fmla="*/ 150 h 319"/>
                <a:gd name="T12" fmla="*/ 625 w 726"/>
                <a:gd name="T13" fmla="*/ 165 h 319"/>
                <a:gd name="T14" fmla="*/ 724 w 726"/>
                <a:gd name="T15" fmla="*/ 97 h 319"/>
                <a:gd name="T16" fmla="*/ 677 w 726"/>
                <a:gd name="T17" fmla="*/ 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319">
                  <a:moveTo>
                    <a:pt x="677" y="4"/>
                  </a:moveTo>
                  <a:cubicBezTo>
                    <a:pt x="325" y="1"/>
                    <a:pt x="325" y="1"/>
                    <a:pt x="325" y="1"/>
                  </a:cubicBezTo>
                  <a:cubicBezTo>
                    <a:pt x="309" y="0"/>
                    <a:pt x="294" y="5"/>
                    <a:pt x="281" y="1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6" y="239"/>
                    <a:pt x="50" y="281"/>
                    <a:pt x="81" y="319"/>
                  </a:cubicBezTo>
                  <a:cubicBezTo>
                    <a:pt x="341" y="150"/>
                    <a:pt x="341" y="150"/>
                    <a:pt x="341" y="150"/>
                  </a:cubicBezTo>
                  <a:cubicBezTo>
                    <a:pt x="625" y="165"/>
                    <a:pt x="625" y="165"/>
                    <a:pt x="625" y="165"/>
                  </a:cubicBezTo>
                  <a:cubicBezTo>
                    <a:pt x="666" y="167"/>
                    <a:pt x="722" y="138"/>
                    <a:pt x="724" y="97"/>
                  </a:cubicBezTo>
                  <a:cubicBezTo>
                    <a:pt x="726" y="56"/>
                    <a:pt x="717" y="6"/>
                    <a:pt x="67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íśḷïḍe">
              <a:extLst>
                <a:ext uri="{FF2B5EF4-FFF2-40B4-BE49-F238E27FC236}">
                  <a16:creationId xmlns:a16="http://schemas.microsoft.com/office/drawing/2014/main" id="{E86125E4-50FD-479E-840F-0596E40E8DB8}"/>
                </a:ext>
              </a:extLst>
            </p:cNvPr>
            <p:cNvSpPr/>
            <p:nvPr/>
          </p:nvSpPr>
          <p:spPr bwMode="auto">
            <a:xfrm>
              <a:off x="1533177" y="3426852"/>
              <a:ext cx="77632" cy="111074"/>
            </a:xfrm>
            <a:custGeom>
              <a:avLst/>
              <a:gdLst>
                <a:gd name="T0" fmla="*/ 21 w 94"/>
                <a:gd name="T1" fmla="*/ 85 h 134"/>
                <a:gd name="T2" fmla="*/ 41 w 94"/>
                <a:gd name="T3" fmla="*/ 123 h 134"/>
                <a:gd name="T4" fmla="*/ 94 w 94"/>
                <a:gd name="T5" fmla="*/ 13 h 134"/>
                <a:gd name="T6" fmla="*/ 87 w 94"/>
                <a:gd name="T7" fmla="*/ 0 h 134"/>
                <a:gd name="T8" fmla="*/ 21 w 94"/>
                <a:gd name="T9" fmla="*/ 8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4">
                  <a:moveTo>
                    <a:pt x="21" y="85"/>
                  </a:moveTo>
                  <a:cubicBezTo>
                    <a:pt x="21" y="85"/>
                    <a:pt x="0" y="134"/>
                    <a:pt x="41" y="123"/>
                  </a:cubicBezTo>
                  <a:cubicBezTo>
                    <a:pt x="82" y="113"/>
                    <a:pt x="94" y="13"/>
                    <a:pt x="94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5" y="22"/>
                    <a:pt x="21" y="85"/>
                    <a:pt x="2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9144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ïṧlîdé">
            <a:extLst>
              <a:ext uri="{FF2B5EF4-FFF2-40B4-BE49-F238E27FC236}">
                <a16:creationId xmlns:a16="http://schemas.microsoft.com/office/drawing/2014/main" id="{2B4891B8-AD7D-4737-BE4A-B6F6CBB30951}"/>
              </a:ext>
            </a:extLst>
          </p:cNvPr>
          <p:cNvGrpSpPr/>
          <p:nvPr/>
        </p:nvGrpSpPr>
        <p:grpSpPr>
          <a:xfrm>
            <a:off x="726831" y="4767613"/>
            <a:ext cx="18607504" cy="6517606"/>
            <a:chOff x="363415" y="2083747"/>
            <a:chExt cx="9303752" cy="3258803"/>
          </a:xfrm>
        </p:grpSpPr>
        <p:sp>
          <p:nvSpPr>
            <p:cNvPr id="27" name="îSľïďê">
              <a:extLst>
                <a:ext uri="{FF2B5EF4-FFF2-40B4-BE49-F238E27FC236}">
                  <a16:creationId xmlns:a16="http://schemas.microsoft.com/office/drawing/2014/main" id="{D45F5390-7005-4FBD-8ED4-98D7822F665E}"/>
                </a:ext>
              </a:extLst>
            </p:cNvPr>
            <p:cNvSpPr/>
            <p:nvPr/>
          </p:nvSpPr>
          <p:spPr bwMode="auto">
            <a:xfrm>
              <a:off x="363415" y="2348880"/>
              <a:ext cx="9022485" cy="2566636"/>
            </a:xfrm>
            <a:custGeom>
              <a:avLst/>
              <a:gdLst>
                <a:gd name="T0" fmla="*/ 0 w 10768"/>
                <a:gd name="T1" fmla="*/ 2802 h 2802"/>
                <a:gd name="T2" fmla="*/ 2630 w 10768"/>
                <a:gd name="T3" fmla="*/ 2802 h 2802"/>
                <a:gd name="T4" fmla="*/ 5091 w 10768"/>
                <a:gd name="T5" fmla="*/ 1359 h 2802"/>
                <a:gd name="T6" fmla="*/ 7891 w 10768"/>
                <a:gd name="T7" fmla="*/ 1593 h 2802"/>
                <a:gd name="T8" fmla="*/ 8777 w 10768"/>
                <a:gd name="T9" fmla="*/ 424 h 2802"/>
                <a:gd name="T10" fmla="*/ 10768 w 10768"/>
                <a:gd name="T11" fmla="*/ 0 h 2802"/>
                <a:gd name="connsiteX0" fmla="*/ 0 w 10000"/>
                <a:gd name="connsiteY0" fmla="*/ 10000 h 10000"/>
                <a:gd name="connsiteX1" fmla="*/ 2442 w 10000"/>
                <a:gd name="connsiteY1" fmla="*/ 10000 h 10000"/>
                <a:gd name="connsiteX2" fmla="*/ 4728 w 10000"/>
                <a:gd name="connsiteY2" fmla="*/ 4850 h 10000"/>
                <a:gd name="connsiteX3" fmla="*/ 7297 w 10000"/>
                <a:gd name="connsiteY3" fmla="*/ 6798 h 10000"/>
                <a:gd name="connsiteX4" fmla="*/ 8151 w 10000"/>
                <a:gd name="connsiteY4" fmla="*/ 1513 h 10000"/>
                <a:gd name="connsiteX5" fmla="*/ 10000 w 10000"/>
                <a:gd name="connsiteY5" fmla="*/ 0 h 10000"/>
                <a:gd name="connsiteX0-1" fmla="*/ 0 w 10552"/>
                <a:gd name="connsiteY0-2" fmla="*/ 9969 h 9969"/>
                <a:gd name="connsiteX1-3" fmla="*/ 2442 w 10552"/>
                <a:gd name="connsiteY1-4" fmla="*/ 9969 h 9969"/>
                <a:gd name="connsiteX2-5" fmla="*/ 4728 w 10552"/>
                <a:gd name="connsiteY2-6" fmla="*/ 4819 h 9969"/>
                <a:gd name="connsiteX3-7" fmla="*/ 7297 w 10552"/>
                <a:gd name="connsiteY3-8" fmla="*/ 6767 h 9969"/>
                <a:gd name="connsiteX4-9" fmla="*/ 8151 w 10552"/>
                <a:gd name="connsiteY4-10" fmla="*/ 1482 h 9969"/>
                <a:gd name="connsiteX5-11" fmla="*/ 10552 w 10552"/>
                <a:gd name="connsiteY5-12" fmla="*/ 0 h 9969"/>
                <a:gd name="connsiteX0-13" fmla="*/ 0 w 10000"/>
                <a:gd name="connsiteY0-14" fmla="*/ 10000 h 10000"/>
                <a:gd name="connsiteX1-15" fmla="*/ 2314 w 10000"/>
                <a:gd name="connsiteY1-16" fmla="*/ 10000 h 10000"/>
                <a:gd name="connsiteX2-17" fmla="*/ 4941 w 10000"/>
                <a:gd name="connsiteY2-18" fmla="*/ 5403 h 10000"/>
                <a:gd name="connsiteX3-19" fmla="*/ 6915 w 10000"/>
                <a:gd name="connsiteY3-20" fmla="*/ 6788 h 10000"/>
                <a:gd name="connsiteX4-21" fmla="*/ 7725 w 10000"/>
                <a:gd name="connsiteY4-22" fmla="*/ 1487 h 10000"/>
                <a:gd name="connsiteX5-23" fmla="*/ 10000 w 10000"/>
                <a:gd name="connsiteY5-24" fmla="*/ 0 h 10000"/>
                <a:gd name="connsiteX0-25" fmla="*/ 0 w 10000"/>
                <a:gd name="connsiteY0-26" fmla="*/ 10000 h 10000"/>
                <a:gd name="connsiteX1-27" fmla="*/ 3118 w 10000"/>
                <a:gd name="connsiteY1-28" fmla="*/ 10000 h 10000"/>
                <a:gd name="connsiteX2-29" fmla="*/ 4941 w 10000"/>
                <a:gd name="connsiteY2-30" fmla="*/ 5403 h 10000"/>
                <a:gd name="connsiteX3-31" fmla="*/ 6915 w 10000"/>
                <a:gd name="connsiteY3-32" fmla="*/ 6788 h 10000"/>
                <a:gd name="connsiteX4-33" fmla="*/ 7725 w 10000"/>
                <a:gd name="connsiteY4-34" fmla="*/ 1487 h 10000"/>
                <a:gd name="connsiteX5-35" fmla="*/ 10000 w 10000"/>
                <a:gd name="connsiteY5-36" fmla="*/ 0 h 10000"/>
                <a:gd name="connsiteX0-37" fmla="*/ 0 w 10000"/>
                <a:gd name="connsiteY0-38" fmla="*/ 10000 h 10000"/>
                <a:gd name="connsiteX1-39" fmla="*/ 3118 w 10000"/>
                <a:gd name="connsiteY1-40" fmla="*/ 10000 h 10000"/>
                <a:gd name="connsiteX2-41" fmla="*/ 5230 w 10000"/>
                <a:gd name="connsiteY2-42" fmla="*/ 5845 h 10000"/>
                <a:gd name="connsiteX3-43" fmla="*/ 6915 w 10000"/>
                <a:gd name="connsiteY3-44" fmla="*/ 6788 h 10000"/>
                <a:gd name="connsiteX4-45" fmla="*/ 7725 w 10000"/>
                <a:gd name="connsiteY4-46" fmla="*/ 1487 h 10000"/>
                <a:gd name="connsiteX5-47" fmla="*/ 10000 w 10000"/>
                <a:gd name="connsiteY5-48" fmla="*/ 0 h 10000"/>
                <a:gd name="connsiteX0-49" fmla="*/ 0 w 10000"/>
                <a:gd name="connsiteY0-50" fmla="*/ 10000 h 10000"/>
                <a:gd name="connsiteX1-51" fmla="*/ 3118 w 10000"/>
                <a:gd name="connsiteY1-52" fmla="*/ 10000 h 10000"/>
                <a:gd name="connsiteX2-53" fmla="*/ 5230 w 10000"/>
                <a:gd name="connsiteY2-54" fmla="*/ 5845 h 10000"/>
                <a:gd name="connsiteX3-55" fmla="*/ 6915 w 10000"/>
                <a:gd name="connsiteY3-56" fmla="*/ 6788 h 10000"/>
                <a:gd name="connsiteX4-57" fmla="*/ 7725 w 10000"/>
                <a:gd name="connsiteY4-58" fmla="*/ 1487 h 10000"/>
                <a:gd name="connsiteX5-59" fmla="*/ 10000 w 10000"/>
                <a:gd name="connsiteY5-60" fmla="*/ 0 h 10000"/>
                <a:gd name="connsiteX0-61" fmla="*/ 0 w 7725"/>
                <a:gd name="connsiteY0-62" fmla="*/ 8513 h 8513"/>
                <a:gd name="connsiteX1-63" fmla="*/ 3118 w 7725"/>
                <a:gd name="connsiteY1-64" fmla="*/ 8513 h 8513"/>
                <a:gd name="connsiteX2-65" fmla="*/ 5230 w 7725"/>
                <a:gd name="connsiteY2-66" fmla="*/ 4358 h 8513"/>
                <a:gd name="connsiteX3-67" fmla="*/ 6915 w 7725"/>
                <a:gd name="connsiteY3-68" fmla="*/ 5301 h 8513"/>
                <a:gd name="connsiteX4-69" fmla="*/ 7725 w 7725"/>
                <a:gd name="connsiteY4-70" fmla="*/ 0 h 85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25" h="8513">
                  <a:moveTo>
                    <a:pt x="0" y="8513"/>
                  </a:moveTo>
                  <a:lnTo>
                    <a:pt x="3118" y="8513"/>
                  </a:lnTo>
                  <a:lnTo>
                    <a:pt x="5230" y="4358"/>
                  </a:lnTo>
                  <a:lnTo>
                    <a:pt x="6915" y="5301"/>
                  </a:lnTo>
                  <a:lnTo>
                    <a:pt x="7725" y="0"/>
                  </a:lnTo>
                </a:path>
              </a:pathLst>
            </a:custGeom>
            <a:noFill/>
            <a:ln w="76200">
              <a:solidFill>
                <a:srgbClr val="614FF5"/>
              </a:solidFill>
              <a:prstDash val="solid"/>
              <a:round/>
            </a:ln>
          </p:spPr>
          <p:txBody>
            <a:bodyPr anchor="ctr"/>
            <a:lstStyle/>
            <a:p>
              <a:pPr defTabSz="914400" hangingPunct="1"/>
              <a:endParaRPr sz="3600" b="0" kern="1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íṩ1ïḋê">
              <a:extLst>
                <a:ext uri="{FF2B5EF4-FFF2-40B4-BE49-F238E27FC236}">
                  <a16:creationId xmlns:a16="http://schemas.microsoft.com/office/drawing/2014/main" id="{8CEACAC1-622F-4892-8AE8-CD4745F8BCED}"/>
                </a:ext>
              </a:extLst>
            </p:cNvPr>
            <p:cNvSpPr/>
            <p:nvPr/>
          </p:nvSpPr>
          <p:spPr>
            <a:xfrm>
              <a:off x="3321689" y="4622550"/>
              <a:ext cx="720000" cy="720000"/>
            </a:xfrm>
            <a:prstGeom prst="ellipse">
              <a:avLst/>
            </a:prstGeom>
            <a:gradFill>
              <a:gsLst>
                <a:gs pos="2000">
                  <a:srgbClr val="614FF5"/>
                </a:gs>
                <a:gs pos="100000">
                  <a:srgbClr val="9336F8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defTabSz="914400" hangingPunct="1">
                <a:lnSpc>
                  <a:spcPct val="110000"/>
                </a:lnSpc>
              </a:pPr>
              <a:r>
                <a:rPr lang="en-US" altLang="zh-CN" sz="5600" b="0" kern="120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  <a:endParaRPr lang="en-US" altLang="zh-CN" sz="5600" b="0" kern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î$ļïḑe">
              <a:extLst>
                <a:ext uri="{FF2B5EF4-FFF2-40B4-BE49-F238E27FC236}">
                  <a16:creationId xmlns:a16="http://schemas.microsoft.com/office/drawing/2014/main" id="{5F996035-509C-4994-9673-0C8917F7B7DB}"/>
                </a:ext>
              </a:extLst>
            </p:cNvPr>
            <p:cNvSpPr/>
            <p:nvPr/>
          </p:nvSpPr>
          <p:spPr>
            <a:xfrm flipH="1">
              <a:off x="8947167" y="2083747"/>
              <a:ext cx="720000" cy="720000"/>
            </a:xfrm>
            <a:prstGeom prst="ellipse">
              <a:avLst/>
            </a:prstGeom>
            <a:gradFill>
              <a:gsLst>
                <a:gs pos="2000">
                  <a:srgbClr val="614FF5"/>
                </a:gs>
                <a:gs pos="100000">
                  <a:srgbClr val="9336F8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defTabSz="914400" hangingPunct="1">
                <a:lnSpc>
                  <a:spcPct val="110000"/>
                </a:lnSpc>
              </a:pPr>
              <a:r>
                <a:rPr lang="en-US" altLang="zh-CN" sz="5600" b="0" kern="1200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0" name="îśļîḋé">
              <a:extLst>
                <a:ext uri="{FF2B5EF4-FFF2-40B4-BE49-F238E27FC236}">
                  <a16:creationId xmlns:a16="http://schemas.microsoft.com/office/drawing/2014/main" id="{1E8762C1-7CC8-4953-8939-1DB08FCABF07}"/>
                </a:ext>
              </a:extLst>
            </p:cNvPr>
            <p:cNvSpPr/>
            <p:nvPr/>
          </p:nvSpPr>
          <p:spPr>
            <a:xfrm flipH="1">
              <a:off x="5905683" y="3455298"/>
              <a:ext cx="720000" cy="720000"/>
            </a:xfrm>
            <a:prstGeom prst="ellipse">
              <a:avLst/>
            </a:prstGeom>
            <a:gradFill>
              <a:gsLst>
                <a:gs pos="2000">
                  <a:srgbClr val="614FF5"/>
                </a:gs>
                <a:gs pos="100000">
                  <a:srgbClr val="9336F8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defTabSz="914400" hangingPunct="1">
                <a:lnSpc>
                  <a:spcPct val="110000"/>
                </a:lnSpc>
              </a:pPr>
              <a:r>
                <a:rPr lang="en-US" altLang="zh-CN" sz="5600" b="0" kern="1200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1" name="isḷîďe">
              <a:extLst>
                <a:ext uri="{FF2B5EF4-FFF2-40B4-BE49-F238E27FC236}">
                  <a16:creationId xmlns:a16="http://schemas.microsoft.com/office/drawing/2014/main" id="{968B282F-ECC2-4BDA-8A8E-4907674136B1}"/>
                </a:ext>
              </a:extLst>
            </p:cNvPr>
            <p:cNvSpPr/>
            <p:nvPr/>
          </p:nvSpPr>
          <p:spPr>
            <a:xfrm flipH="1">
              <a:off x="7915959" y="3582258"/>
              <a:ext cx="720000" cy="720000"/>
            </a:xfrm>
            <a:prstGeom prst="ellipse">
              <a:avLst/>
            </a:prstGeom>
            <a:gradFill>
              <a:gsLst>
                <a:gs pos="2000">
                  <a:srgbClr val="614FF5"/>
                </a:gs>
                <a:gs pos="100000">
                  <a:srgbClr val="9336F8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defTabSz="914400" hangingPunct="1">
                <a:lnSpc>
                  <a:spcPct val="110000"/>
                </a:lnSpc>
              </a:pPr>
              <a:r>
                <a:rPr lang="en-US" altLang="zh-CN" sz="5600" b="0" kern="120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en-US" altLang="zh-CN" sz="5600" b="0" kern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Oval 9">
            <a:extLst>
              <a:ext uri="{FF2B5EF4-FFF2-40B4-BE49-F238E27FC236}">
                <a16:creationId xmlns:a16="http://schemas.microsoft.com/office/drawing/2014/main" id="{F7BEC8C7-18F6-4563-A458-242E55F4A6CF}"/>
              </a:ext>
            </a:extLst>
          </p:cNvPr>
          <p:cNvSpPr/>
          <p:nvPr/>
        </p:nvSpPr>
        <p:spPr>
          <a:xfrm>
            <a:off x="18148300" y="6031214"/>
            <a:ext cx="297180" cy="297180"/>
          </a:xfrm>
          <a:prstGeom prst="ellipse">
            <a:avLst/>
          </a:prstGeom>
          <a:solidFill>
            <a:srgbClr val="F9F9F9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hangingPunct="1"/>
            <a:endParaRPr sz="3600" b="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4BD5683-25A3-4ED3-BE6B-DCA4F41CCFAB}"/>
              </a:ext>
            </a:extLst>
          </p:cNvPr>
          <p:cNvSpPr txBox="1">
            <a:spLocks/>
          </p:cNvSpPr>
          <p:nvPr/>
        </p:nvSpPr>
        <p:spPr>
          <a:xfrm>
            <a:off x="9355947" y="10005187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7C7CF2F-579D-470C-AF4B-1981AEC905EF}"/>
              </a:ext>
            </a:extLst>
          </p:cNvPr>
          <p:cNvSpPr txBox="1"/>
          <p:nvPr/>
        </p:nvSpPr>
        <p:spPr>
          <a:xfrm>
            <a:off x="8950587" y="10831599"/>
            <a:ext cx="481659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54E486C-DA5F-4784-9B17-9C05E7CBD8B4}"/>
              </a:ext>
            </a:extLst>
          </p:cNvPr>
          <p:cNvSpPr txBox="1">
            <a:spLocks/>
          </p:cNvSpPr>
          <p:nvPr/>
        </p:nvSpPr>
        <p:spPr>
          <a:xfrm>
            <a:off x="18437954" y="7882599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F1A3808-392E-40E8-AC3B-3D3580B699C5}"/>
              </a:ext>
            </a:extLst>
          </p:cNvPr>
          <p:cNvSpPr txBox="1"/>
          <p:nvPr/>
        </p:nvSpPr>
        <p:spPr>
          <a:xfrm>
            <a:off x="18032595" y="8709011"/>
            <a:ext cx="4147468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CD59816-7D2D-4732-90DF-F2DCBD80EDDB}"/>
              </a:ext>
            </a:extLst>
          </p:cNvPr>
          <p:cNvSpPr txBox="1">
            <a:spLocks/>
          </p:cNvSpPr>
          <p:nvPr/>
        </p:nvSpPr>
        <p:spPr>
          <a:xfrm>
            <a:off x="10884071" y="5264090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D975B5B-4D61-4629-963A-CBD895423A09}"/>
              </a:ext>
            </a:extLst>
          </p:cNvPr>
          <p:cNvSpPr txBox="1"/>
          <p:nvPr/>
        </p:nvSpPr>
        <p:spPr>
          <a:xfrm>
            <a:off x="7578941" y="6118158"/>
            <a:ext cx="625613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8A53F8C-FB70-4E9A-AFCD-5B40622BDAC6}"/>
              </a:ext>
            </a:extLst>
          </p:cNvPr>
          <p:cNvSpPr txBox="1">
            <a:spLocks/>
          </p:cNvSpPr>
          <p:nvPr/>
        </p:nvSpPr>
        <p:spPr>
          <a:xfrm>
            <a:off x="19812082" y="3691272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B295FC5-B27D-44C1-832C-C5BB441E8105}"/>
              </a:ext>
            </a:extLst>
          </p:cNvPr>
          <p:cNvSpPr txBox="1"/>
          <p:nvPr/>
        </p:nvSpPr>
        <p:spPr>
          <a:xfrm>
            <a:off x="19526102" y="4517684"/>
            <a:ext cx="3647140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任意多边形 37">
            <a:extLst>
              <a:ext uri="{FF2B5EF4-FFF2-40B4-BE49-F238E27FC236}">
                <a16:creationId xmlns:a16="http://schemas.microsoft.com/office/drawing/2014/main" id="{7B149535-BFE2-4649-ADDE-CDF94051B03D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42" name="任意多边形 37">
            <a:extLst>
              <a:ext uri="{FF2B5EF4-FFF2-40B4-BE49-F238E27FC236}">
                <a16:creationId xmlns:a16="http://schemas.microsoft.com/office/drawing/2014/main" id="{5A575412-FA8F-4607-ABB8-72A90CE08DB6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251524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10FF26D8-9AD9-4398-A34D-24FEBAF9E2D6}"/>
              </a:ext>
            </a:extLst>
          </p:cNvPr>
          <p:cNvCxnSpPr/>
          <p:nvPr/>
        </p:nvCxnSpPr>
        <p:spPr>
          <a:xfrm rot="5400000">
            <a:off x="3925390" y="7865297"/>
            <a:ext cx="929248" cy="4338"/>
          </a:xfrm>
          <a:prstGeom prst="line">
            <a:avLst/>
          </a:prstGeom>
          <a:ln>
            <a:solidFill>
              <a:srgbClr val="6B40D1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79321F35-FD3D-4695-86E5-E5BA5715CD77}"/>
              </a:ext>
            </a:extLst>
          </p:cNvPr>
          <p:cNvSpPr/>
          <p:nvPr/>
        </p:nvSpPr>
        <p:spPr>
          <a:xfrm rot="10800000">
            <a:off x="2633657" y="4029887"/>
            <a:ext cx="3512714" cy="2897254"/>
          </a:xfrm>
          <a:prstGeom prst="roundRect">
            <a:avLst>
              <a:gd name="adj" fmla="val 10000"/>
            </a:avLst>
          </a:prstGeom>
          <a:noFill/>
          <a:ln>
            <a:solidFill>
              <a:srgbClr val="6B40D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48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7240AD83-99E9-4339-B0EC-53BAC0112A27}"/>
              </a:ext>
            </a:extLst>
          </p:cNvPr>
          <p:cNvSpPr/>
          <p:nvPr/>
        </p:nvSpPr>
        <p:spPr>
          <a:xfrm rot="10800000" flipV="1">
            <a:off x="3170291" y="6425687"/>
            <a:ext cx="2409238" cy="958070"/>
          </a:xfrm>
          <a:prstGeom prst="roundRect">
            <a:avLst>
              <a:gd name="adj" fmla="val 50000"/>
            </a:avLst>
          </a:prstGeom>
          <a:solidFill>
            <a:srgbClr val="6B40D1"/>
          </a:solidFill>
          <a:ln>
            <a:solidFill>
              <a:srgbClr val="6B40D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2D8E8EED-2D27-4C8A-A6BA-3DD6B59A49AB}"/>
              </a:ext>
            </a:extLst>
          </p:cNvPr>
          <p:cNvSpPr>
            <a:spLocks/>
          </p:cNvSpPr>
          <p:nvPr/>
        </p:nvSpPr>
        <p:spPr bwMode="auto">
          <a:xfrm>
            <a:off x="3713463" y="5020461"/>
            <a:ext cx="1353102" cy="89663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6B40D1"/>
          </a:solidFill>
          <a:ln w="9525">
            <a:solidFill>
              <a:srgbClr val="6B40D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sz="480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DD36D813-9B5D-4D07-A507-9A44C102EE8C}"/>
              </a:ext>
            </a:extLst>
          </p:cNvPr>
          <p:cNvCxnSpPr/>
          <p:nvPr/>
        </p:nvCxnSpPr>
        <p:spPr>
          <a:xfrm rot="5400000">
            <a:off x="9063758" y="7851413"/>
            <a:ext cx="929248" cy="4338"/>
          </a:xfrm>
          <a:prstGeom prst="line">
            <a:avLst/>
          </a:prstGeom>
          <a:ln>
            <a:solidFill>
              <a:srgbClr val="6B40D1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B3C102-60F9-45CD-93D4-E3ACDD900F3F}"/>
              </a:ext>
            </a:extLst>
          </p:cNvPr>
          <p:cNvSpPr/>
          <p:nvPr/>
        </p:nvSpPr>
        <p:spPr>
          <a:xfrm rot="10800000">
            <a:off x="7772028" y="4021201"/>
            <a:ext cx="3512712" cy="2897254"/>
          </a:xfrm>
          <a:prstGeom prst="roundRect">
            <a:avLst>
              <a:gd name="adj" fmla="val 10000"/>
            </a:avLst>
          </a:prstGeom>
          <a:noFill/>
          <a:ln>
            <a:solidFill>
              <a:srgbClr val="7B72F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48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919EF4-DFCC-4FD9-B4DE-BC929163DA1E}"/>
              </a:ext>
            </a:extLst>
          </p:cNvPr>
          <p:cNvSpPr/>
          <p:nvPr/>
        </p:nvSpPr>
        <p:spPr>
          <a:xfrm rot="10800000" flipV="1">
            <a:off x="8232563" y="6417004"/>
            <a:ext cx="2409234" cy="958072"/>
          </a:xfrm>
          <a:prstGeom prst="roundRect">
            <a:avLst>
              <a:gd name="adj" fmla="val 50000"/>
            </a:avLst>
          </a:prstGeom>
          <a:solidFill>
            <a:srgbClr val="7B72F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: Shape 14">
            <a:extLst>
              <a:ext uri="{FF2B5EF4-FFF2-40B4-BE49-F238E27FC236}">
                <a16:creationId xmlns:a16="http://schemas.microsoft.com/office/drawing/2014/main" id="{1BC9490F-8549-4D6D-8CFE-BBFFDCAD564A}"/>
              </a:ext>
            </a:extLst>
          </p:cNvPr>
          <p:cNvSpPr>
            <a:spLocks/>
          </p:cNvSpPr>
          <p:nvPr/>
        </p:nvSpPr>
        <p:spPr bwMode="auto">
          <a:xfrm>
            <a:off x="8943528" y="5012292"/>
            <a:ext cx="1169712" cy="915080"/>
          </a:xfrm>
          <a:custGeom>
            <a:avLst/>
            <a:gdLst/>
            <a:ahLst/>
            <a:cxnLst>
              <a:cxn ang="0">
                <a:pos x="68" y="8"/>
              </a:cxn>
              <a:cxn ang="0">
                <a:pos x="67" y="9"/>
              </a:cxn>
              <a:cxn ang="0">
                <a:pos x="2" y="9"/>
              </a:cxn>
              <a:cxn ang="0">
                <a:pos x="0" y="8"/>
              </a:cxn>
              <a:cxn ang="0">
                <a:pos x="0" y="1"/>
              </a:cxn>
              <a:cxn ang="0">
                <a:pos x="2" y="0"/>
              </a:cxn>
              <a:cxn ang="0">
                <a:pos x="67" y="0"/>
              </a:cxn>
              <a:cxn ang="0">
                <a:pos x="68" y="1"/>
              </a:cxn>
              <a:cxn ang="0">
                <a:pos x="68" y="8"/>
              </a:cxn>
              <a:cxn ang="0">
                <a:pos x="13" y="27"/>
              </a:cxn>
              <a:cxn ang="0">
                <a:pos x="3" y="38"/>
              </a:cxn>
              <a:cxn ang="0">
                <a:pos x="2" y="38"/>
              </a:cxn>
              <a:cxn ang="0">
                <a:pos x="0" y="37"/>
              </a:cxn>
              <a:cxn ang="0">
                <a:pos x="0" y="15"/>
              </a:cxn>
              <a:cxn ang="0">
                <a:pos x="2" y="14"/>
              </a:cxn>
              <a:cxn ang="0">
                <a:pos x="3" y="14"/>
              </a:cxn>
              <a:cxn ang="0">
                <a:pos x="13" y="25"/>
              </a:cxn>
              <a:cxn ang="0">
                <a:pos x="14" y="26"/>
              </a:cxn>
              <a:cxn ang="0">
                <a:pos x="13" y="27"/>
              </a:cxn>
              <a:cxn ang="0">
                <a:pos x="68" y="52"/>
              </a:cxn>
              <a:cxn ang="0">
                <a:pos x="67" y="53"/>
              </a:cxn>
              <a:cxn ang="0">
                <a:pos x="2" y="53"/>
              </a:cxn>
              <a:cxn ang="0">
                <a:pos x="0" y="52"/>
              </a:cxn>
              <a:cxn ang="0">
                <a:pos x="0" y="44"/>
              </a:cxn>
              <a:cxn ang="0">
                <a:pos x="2" y="43"/>
              </a:cxn>
              <a:cxn ang="0">
                <a:pos x="67" y="43"/>
              </a:cxn>
              <a:cxn ang="0">
                <a:pos x="68" y="44"/>
              </a:cxn>
              <a:cxn ang="0">
                <a:pos x="68" y="52"/>
              </a:cxn>
              <a:cxn ang="0">
                <a:pos x="68" y="23"/>
              </a:cxn>
              <a:cxn ang="0">
                <a:pos x="67" y="24"/>
              </a:cxn>
              <a:cxn ang="0">
                <a:pos x="26" y="24"/>
              </a:cxn>
              <a:cxn ang="0">
                <a:pos x="25" y="23"/>
              </a:cxn>
              <a:cxn ang="0">
                <a:pos x="25" y="15"/>
              </a:cxn>
              <a:cxn ang="0">
                <a:pos x="26" y="14"/>
              </a:cxn>
              <a:cxn ang="0">
                <a:pos x="67" y="14"/>
              </a:cxn>
              <a:cxn ang="0">
                <a:pos x="68" y="15"/>
              </a:cxn>
              <a:cxn ang="0">
                <a:pos x="68" y="23"/>
              </a:cxn>
              <a:cxn ang="0">
                <a:pos x="68" y="37"/>
              </a:cxn>
              <a:cxn ang="0">
                <a:pos x="67" y="38"/>
              </a:cxn>
              <a:cxn ang="0">
                <a:pos x="26" y="38"/>
              </a:cxn>
              <a:cxn ang="0">
                <a:pos x="25" y="37"/>
              </a:cxn>
              <a:cxn ang="0">
                <a:pos x="25" y="30"/>
              </a:cxn>
              <a:cxn ang="0">
                <a:pos x="26" y="29"/>
              </a:cxn>
              <a:cxn ang="0">
                <a:pos x="67" y="29"/>
              </a:cxn>
              <a:cxn ang="0">
                <a:pos x="68" y="30"/>
              </a:cxn>
              <a:cxn ang="0">
                <a:pos x="68" y="37"/>
              </a:cxn>
            </a:cxnLst>
            <a:rect l="0" t="0" r="r" b="b"/>
            <a:pathLst>
              <a:path w="68" h="53"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13" y="27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3" y="27"/>
                </a:cubicBez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4"/>
                  <a:pt x="2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7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</a:path>
            </a:pathLst>
          </a:custGeom>
          <a:solidFill>
            <a:srgbClr val="7B72F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480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F4A66A83-67A2-470A-AEEE-69A6E9833CD0}"/>
              </a:ext>
            </a:extLst>
          </p:cNvPr>
          <p:cNvCxnSpPr/>
          <p:nvPr/>
        </p:nvCxnSpPr>
        <p:spPr>
          <a:xfrm rot="5400000">
            <a:off x="14235874" y="7842769"/>
            <a:ext cx="929248" cy="4338"/>
          </a:xfrm>
          <a:prstGeom prst="line">
            <a:avLst/>
          </a:prstGeom>
          <a:ln>
            <a:solidFill>
              <a:srgbClr val="6B40D1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09FA7C8F-F7E8-4722-AF00-92E22C8EED7E}"/>
              </a:ext>
            </a:extLst>
          </p:cNvPr>
          <p:cNvSpPr/>
          <p:nvPr/>
        </p:nvSpPr>
        <p:spPr>
          <a:xfrm rot="10800000">
            <a:off x="12944145" y="4012558"/>
            <a:ext cx="3512714" cy="2897256"/>
          </a:xfrm>
          <a:prstGeom prst="roundRect">
            <a:avLst>
              <a:gd name="adj" fmla="val 10000"/>
            </a:avLst>
          </a:prstGeom>
          <a:noFill/>
          <a:ln>
            <a:solidFill>
              <a:srgbClr val="6B40D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48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FBD8B579-F3C0-45C7-8E25-FEAA67016174}"/>
              </a:ext>
            </a:extLst>
          </p:cNvPr>
          <p:cNvSpPr/>
          <p:nvPr/>
        </p:nvSpPr>
        <p:spPr>
          <a:xfrm rot="10800000" flipV="1">
            <a:off x="13495881" y="6491457"/>
            <a:ext cx="2409238" cy="958070"/>
          </a:xfrm>
          <a:prstGeom prst="roundRect">
            <a:avLst>
              <a:gd name="adj" fmla="val 50000"/>
            </a:avLst>
          </a:prstGeom>
          <a:solidFill>
            <a:srgbClr val="6B40D1"/>
          </a:solidFill>
          <a:ln>
            <a:solidFill>
              <a:srgbClr val="6B82A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: Shape 21">
            <a:extLst>
              <a:ext uri="{FF2B5EF4-FFF2-40B4-BE49-F238E27FC236}">
                <a16:creationId xmlns:a16="http://schemas.microsoft.com/office/drawing/2014/main" id="{FD2F0B3B-D981-416D-B7E5-1C8F5E8FF308}"/>
              </a:ext>
            </a:extLst>
          </p:cNvPr>
          <p:cNvSpPr>
            <a:spLocks/>
          </p:cNvSpPr>
          <p:nvPr/>
        </p:nvSpPr>
        <p:spPr bwMode="auto">
          <a:xfrm>
            <a:off x="14180078" y="4936599"/>
            <a:ext cx="1040848" cy="1049174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1" y="27"/>
              </a:cxn>
              <a:cxn ang="0">
                <a:pos x="30" y="17"/>
              </a:cxn>
              <a:cxn ang="0">
                <a:pos x="9" y="37"/>
              </a:cxn>
              <a:cxn ang="0">
                <a:pos x="9" y="48"/>
              </a:cxn>
              <a:cxn ang="0">
                <a:pos x="20" y="48"/>
              </a:cxn>
              <a:cxn ang="0">
                <a:pos x="41" y="27"/>
              </a:cxn>
              <a:cxn ang="0">
                <a:pos x="21" y="43"/>
              </a:cxn>
              <a:cxn ang="0">
                <a:pos x="19" y="44"/>
              </a:cxn>
              <a:cxn ang="0">
                <a:pos x="17" y="44"/>
              </a:cxn>
              <a:cxn ang="0">
                <a:pos x="17" y="41"/>
              </a:cxn>
              <a:cxn ang="0">
                <a:pos x="13" y="41"/>
              </a:cxn>
              <a:cxn ang="0">
                <a:pos x="13" y="39"/>
              </a:cxn>
              <a:cxn ang="0">
                <a:pos x="15" y="37"/>
              </a:cxn>
              <a:cxn ang="0">
                <a:pos x="21" y="43"/>
              </a:cxn>
              <a:cxn ang="0">
                <a:pos x="31" y="23"/>
              </a:cxn>
              <a:cxn ang="0">
                <a:pos x="20" y="34"/>
              </a:cxn>
              <a:cxn ang="0">
                <a:pos x="19" y="34"/>
              </a:cxn>
              <a:cxn ang="0">
                <a:pos x="19" y="33"/>
              </a:cxn>
              <a:cxn ang="0">
                <a:pos x="30" y="22"/>
              </a:cxn>
              <a:cxn ang="0">
                <a:pos x="31" y="22"/>
              </a:cxn>
              <a:cxn ang="0">
                <a:pos x="31" y="23"/>
              </a:cxn>
              <a:cxn ang="0">
                <a:pos x="47" y="22"/>
              </a:cxn>
              <a:cxn ang="0">
                <a:pos x="47" y="16"/>
              </a:cxn>
              <a:cxn ang="0">
                <a:pos x="41" y="11"/>
              </a:cxn>
              <a:cxn ang="0">
                <a:pos x="36" y="11"/>
              </a:cxn>
              <a:cxn ang="0">
                <a:pos x="33" y="14"/>
              </a:cxn>
              <a:cxn ang="0">
                <a:pos x="43" y="25"/>
              </a:cxn>
              <a:cxn ang="0">
                <a:pos x="47" y="22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1" y="27"/>
                </a:moveTo>
                <a:cubicBezTo>
                  <a:pt x="30" y="17"/>
                  <a:pt x="30" y="17"/>
                  <a:pt x="30" y="1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8"/>
                  <a:pt x="9" y="48"/>
                  <a:pt x="9" y="48"/>
                </a:cubicBezTo>
                <a:cubicBezTo>
                  <a:pt x="20" y="48"/>
                  <a:pt x="20" y="48"/>
                  <a:pt x="20" y="48"/>
                </a:cubicBezTo>
                <a:lnTo>
                  <a:pt x="41" y="27"/>
                </a:lnTo>
                <a:close/>
                <a:moveTo>
                  <a:pt x="21" y="43"/>
                </a:moveTo>
                <a:cubicBezTo>
                  <a:pt x="19" y="44"/>
                  <a:pt x="19" y="44"/>
                  <a:pt x="19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1"/>
                  <a:pt x="17" y="41"/>
                  <a:pt x="17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5" y="37"/>
                  <a:pt x="15" y="37"/>
                </a:cubicBezTo>
                <a:lnTo>
                  <a:pt x="21" y="43"/>
                </a:lnTo>
                <a:close/>
                <a:moveTo>
                  <a:pt x="31" y="23"/>
                </a:move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9" y="35"/>
                  <a:pt x="19" y="34"/>
                </a:cubicBezTo>
                <a:cubicBezTo>
                  <a:pt x="18" y="34"/>
                  <a:pt x="18" y="33"/>
                  <a:pt x="19" y="33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1" y="22"/>
                  <a:pt x="31" y="22"/>
                </a:cubicBezTo>
                <a:cubicBezTo>
                  <a:pt x="31" y="22"/>
                  <a:pt x="31" y="23"/>
                  <a:pt x="31" y="23"/>
                </a:cubicBezTo>
                <a:close/>
                <a:moveTo>
                  <a:pt x="47" y="22"/>
                </a:moveTo>
                <a:cubicBezTo>
                  <a:pt x="48" y="20"/>
                  <a:pt x="48" y="18"/>
                  <a:pt x="47" y="16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9"/>
                  <a:pt x="37" y="9"/>
                  <a:pt x="36" y="11"/>
                </a:cubicBezTo>
                <a:cubicBezTo>
                  <a:pt x="33" y="14"/>
                  <a:pt x="33" y="14"/>
                  <a:pt x="33" y="14"/>
                </a:cubicBezTo>
                <a:cubicBezTo>
                  <a:pt x="43" y="25"/>
                  <a:pt x="43" y="25"/>
                  <a:pt x="43" y="25"/>
                </a:cubicBezTo>
                <a:lnTo>
                  <a:pt x="47" y="22"/>
                </a:lnTo>
                <a:close/>
              </a:path>
            </a:pathLst>
          </a:custGeom>
          <a:solidFill>
            <a:srgbClr val="6B40D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4800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A542C2BC-0465-43CC-B4AC-B22EF8DD264D}"/>
              </a:ext>
            </a:extLst>
          </p:cNvPr>
          <p:cNvCxnSpPr/>
          <p:nvPr/>
        </p:nvCxnSpPr>
        <p:spPr>
          <a:xfrm rot="5400000">
            <a:off x="19273082" y="7868817"/>
            <a:ext cx="929248" cy="4338"/>
          </a:xfrm>
          <a:prstGeom prst="line">
            <a:avLst/>
          </a:prstGeom>
          <a:ln>
            <a:solidFill>
              <a:srgbClr val="6B40D1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: Rounded Corners 25">
            <a:extLst>
              <a:ext uri="{FF2B5EF4-FFF2-40B4-BE49-F238E27FC236}">
                <a16:creationId xmlns:a16="http://schemas.microsoft.com/office/drawing/2014/main" id="{B71C2CCD-2B80-4826-A1CF-50A65BD5E781}"/>
              </a:ext>
            </a:extLst>
          </p:cNvPr>
          <p:cNvSpPr/>
          <p:nvPr/>
        </p:nvSpPr>
        <p:spPr>
          <a:xfrm rot="10800000">
            <a:off x="17981353" y="4038607"/>
            <a:ext cx="3512714" cy="2897254"/>
          </a:xfrm>
          <a:prstGeom prst="roundRect">
            <a:avLst>
              <a:gd name="adj" fmla="val 10000"/>
            </a:avLst>
          </a:prstGeom>
          <a:noFill/>
          <a:ln>
            <a:solidFill>
              <a:srgbClr val="B8AEF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48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1" name="Rectangle: Rounded Corners 26">
            <a:extLst>
              <a:ext uri="{FF2B5EF4-FFF2-40B4-BE49-F238E27FC236}">
                <a16:creationId xmlns:a16="http://schemas.microsoft.com/office/drawing/2014/main" id="{F2825A05-4232-43A1-ABB0-B71727AB2BAD}"/>
              </a:ext>
            </a:extLst>
          </p:cNvPr>
          <p:cNvSpPr/>
          <p:nvPr/>
        </p:nvSpPr>
        <p:spPr>
          <a:xfrm rot="10800000" flipV="1">
            <a:off x="18441889" y="6434407"/>
            <a:ext cx="2409238" cy="958070"/>
          </a:xfrm>
          <a:prstGeom prst="roundRect">
            <a:avLst>
              <a:gd name="adj" fmla="val 50000"/>
            </a:avLst>
          </a:prstGeom>
          <a:solidFill>
            <a:srgbClr val="B8AEF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Freeform: Shape 28">
            <a:extLst>
              <a:ext uri="{FF2B5EF4-FFF2-40B4-BE49-F238E27FC236}">
                <a16:creationId xmlns:a16="http://schemas.microsoft.com/office/drawing/2014/main" id="{58C4D507-AE96-4332-85FE-05C485B55E80}"/>
              </a:ext>
            </a:extLst>
          </p:cNvPr>
          <p:cNvSpPr>
            <a:spLocks/>
          </p:cNvSpPr>
          <p:nvPr/>
        </p:nvSpPr>
        <p:spPr bwMode="auto">
          <a:xfrm>
            <a:off x="19148594" y="5017430"/>
            <a:ext cx="1178232" cy="939600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rgbClr val="B8AEF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480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5B5F3CC-5722-440B-8BBE-F718CB58C29A}"/>
              </a:ext>
            </a:extLst>
          </p:cNvPr>
          <p:cNvSpPr txBox="1">
            <a:spLocks/>
          </p:cNvSpPr>
          <p:nvPr/>
        </p:nvSpPr>
        <p:spPr>
          <a:xfrm>
            <a:off x="2977320" y="8488552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9AF5170-D4B6-4112-B957-0ED5CBCF5143}"/>
              </a:ext>
            </a:extLst>
          </p:cNvPr>
          <p:cNvSpPr txBox="1"/>
          <p:nvPr/>
        </p:nvSpPr>
        <p:spPr>
          <a:xfrm>
            <a:off x="2571960" y="9363215"/>
            <a:ext cx="3667249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A8ABB27-0ED8-43A0-8CA4-A3646F539A52}"/>
              </a:ext>
            </a:extLst>
          </p:cNvPr>
          <p:cNvSpPr txBox="1">
            <a:spLocks/>
          </p:cNvSpPr>
          <p:nvPr/>
        </p:nvSpPr>
        <p:spPr>
          <a:xfrm>
            <a:off x="8001680" y="8479869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068C94E-D4F9-47CA-BA45-A78A7651D574}"/>
              </a:ext>
            </a:extLst>
          </p:cNvPr>
          <p:cNvSpPr txBox="1"/>
          <p:nvPr/>
        </p:nvSpPr>
        <p:spPr>
          <a:xfrm>
            <a:off x="7596320" y="9354532"/>
            <a:ext cx="3667249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9653BE-9837-4023-8DBF-B75F6C4D8395}"/>
              </a:ext>
            </a:extLst>
          </p:cNvPr>
          <p:cNvSpPr txBox="1">
            <a:spLocks/>
          </p:cNvSpPr>
          <p:nvPr/>
        </p:nvSpPr>
        <p:spPr>
          <a:xfrm>
            <a:off x="13208528" y="8537508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311D041-9EE7-44AD-82EF-E9DD47F5151C}"/>
              </a:ext>
            </a:extLst>
          </p:cNvPr>
          <p:cNvSpPr txBox="1"/>
          <p:nvPr/>
        </p:nvSpPr>
        <p:spPr>
          <a:xfrm>
            <a:off x="12803168" y="9412171"/>
            <a:ext cx="3667249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41854CA-49AD-4E5B-AE31-B6DF9E43574B}"/>
              </a:ext>
            </a:extLst>
          </p:cNvPr>
          <p:cNvSpPr txBox="1">
            <a:spLocks/>
          </p:cNvSpPr>
          <p:nvPr/>
        </p:nvSpPr>
        <p:spPr>
          <a:xfrm>
            <a:off x="18232888" y="8528825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CE9533B-1C40-4A04-8235-8A581E13B3C1}"/>
              </a:ext>
            </a:extLst>
          </p:cNvPr>
          <p:cNvSpPr txBox="1"/>
          <p:nvPr/>
        </p:nvSpPr>
        <p:spPr>
          <a:xfrm>
            <a:off x="17827528" y="9403488"/>
            <a:ext cx="3667249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任意多边形 37">
            <a:extLst>
              <a:ext uri="{FF2B5EF4-FFF2-40B4-BE49-F238E27FC236}">
                <a16:creationId xmlns:a16="http://schemas.microsoft.com/office/drawing/2014/main" id="{B262D1C4-EB15-438A-9484-CB9FE2200E3E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32" name="任意多边形 37">
            <a:extLst>
              <a:ext uri="{FF2B5EF4-FFF2-40B4-BE49-F238E27FC236}">
                <a16:creationId xmlns:a16="http://schemas.microsoft.com/office/drawing/2014/main" id="{C4626118-9E80-498D-8E60-D8A611C1B998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871558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5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EB442BDB-FC6C-4084-A6E4-E78034402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304" y="2951262"/>
            <a:ext cx="11550435" cy="8712072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D92B714B-C9B5-452F-BE05-22BA87BE3A89}"/>
              </a:ext>
            </a:extLst>
          </p:cNvPr>
          <p:cNvGrpSpPr/>
          <p:nvPr/>
        </p:nvGrpSpPr>
        <p:grpSpPr>
          <a:xfrm>
            <a:off x="1917540" y="7129100"/>
            <a:ext cx="9090932" cy="4650614"/>
            <a:chOff x="958770" y="3209815"/>
            <a:chExt cx="4545466" cy="2325307"/>
          </a:xfrm>
        </p:grpSpPr>
        <p:sp>
          <p:nvSpPr>
            <p:cNvPr id="33" name="Rectangle 157">
              <a:extLst>
                <a:ext uri="{FF2B5EF4-FFF2-40B4-BE49-F238E27FC236}">
                  <a16:creationId xmlns:a16="http://schemas.microsoft.com/office/drawing/2014/main" id="{75959188-7F82-4616-A723-E95EA06E46B0}"/>
                </a:ext>
              </a:extLst>
            </p:cNvPr>
            <p:cNvSpPr/>
            <p:nvPr/>
          </p:nvSpPr>
          <p:spPr>
            <a:xfrm>
              <a:off x="1458496" y="3219939"/>
              <a:ext cx="4045740" cy="327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34" name="Rectangle 158">
              <a:extLst>
                <a:ext uri="{FF2B5EF4-FFF2-40B4-BE49-F238E27FC236}">
                  <a16:creationId xmlns:a16="http://schemas.microsoft.com/office/drawing/2014/main" id="{2166D350-B1B3-4A0A-B392-ECD3B7E6FC1B}"/>
                </a:ext>
              </a:extLst>
            </p:cNvPr>
            <p:cNvSpPr/>
            <p:nvPr/>
          </p:nvSpPr>
          <p:spPr>
            <a:xfrm>
              <a:off x="1458496" y="3219939"/>
              <a:ext cx="2022871" cy="327865"/>
            </a:xfrm>
            <a:prstGeom prst="rect">
              <a:avLst/>
            </a:prstGeom>
            <a:solidFill>
              <a:srgbClr val="6B4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32ABE363-89E3-4375-BE7E-44BDB284C2EE}"/>
                </a:ext>
              </a:extLst>
            </p:cNvPr>
            <p:cNvSpPr txBox="1">
              <a:spLocks/>
            </p:cNvSpPr>
            <p:nvPr/>
          </p:nvSpPr>
          <p:spPr>
            <a:xfrm>
              <a:off x="1595312" y="3209815"/>
              <a:ext cx="716715" cy="393499"/>
            </a:xfrm>
            <a:prstGeom prst="rect">
              <a:avLst/>
            </a:prstGeom>
            <a:noFill/>
          </p:spPr>
          <p:txBody>
            <a:bodyPr vert="horz" wrap="square" lIns="243768" tIns="121882" rIns="243768" bIns="12188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36" name="Rectangle 160">
              <a:extLst>
                <a:ext uri="{FF2B5EF4-FFF2-40B4-BE49-F238E27FC236}">
                  <a16:creationId xmlns:a16="http://schemas.microsoft.com/office/drawing/2014/main" id="{A24CE203-8536-4043-9ECB-F36BEA73217D}"/>
                </a:ext>
              </a:extLst>
            </p:cNvPr>
            <p:cNvSpPr/>
            <p:nvPr/>
          </p:nvSpPr>
          <p:spPr>
            <a:xfrm>
              <a:off x="1458496" y="4699769"/>
              <a:ext cx="4045740" cy="327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37" name="Rectangle 161">
              <a:extLst>
                <a:ext uri="{FF2B5EF4-FFF2-40B4-BE49-F238E27FC236}">
                  <a16:creationId xmlns:a16="http://schemas.microsoft.com/office/drawing/2014/main" id="{47B2A9A5-6362-4A4A-BED8-4BE74A6D92C7}"/>
                </a:ext>
              </a:extLst>
            </p:cNvPr>
            <p:cNvSpPr/>
            <p:nvPr/>
          </p:nvSpPr>
          <p:spPr>
            <a:xfrm>
              <a:off x="1458496" y="4699769"/>
              <a:ext cx="1665891" cy="327865"/>
            </a:xfrm>
            <a:prstGeom prst="rect">
              <a:avLst/>
            </a:prstGeom>
            <a:solidFill>
              <a:srgbClr val="B8A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A88BDE1D-27E4-4915-BAE1-99120DFD634E}"/>
                </a:ext>
              </a:extLst>
            </p:cNvPr>
            <p:cNvSpPr txBox="1">
              <a:spLocks/>
            </p:cNvSpPr>
            <p:nvPr/>
          </p:nvSpPr>
          <p:spPr>
            <a:xfrm>
              <a:off x="1595312" y="4690991"/>
              <a:ext cx="716715" cy="393499"/>
            </a:xfrm>
            <a:prstGeom prst="rect">
              <a:avLst/>
            </a:prstGeom>
            <a:noFill/>
          </p:spPr>
          <p:txBody>
            <a:bodyPr vert="horz" wrap="square" lIns="243768" tIns="121882" rIns="243768" bIns="12188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39" name="Rectangle 163">
              <a:extLst>
                <a:ext uri="{FF2B5EF4-FFF2-40B4-BE49-F238E27FC236}">
                  <a16:creationId xmlns:a16="http://schemas.microsoft.com/office/drawing/2014/main" id="{6B76CFEA-A070-4EED-823A-C9B2FB4E0DE0}"/>
                </a:ext>
              </a:extLst>
            </p:cNvPr>
            <p:cNvSpPr/>
            <p:nvPr/>
          </p:nvSpPr>
          <p:spPr>
            <a:xfrm>
              <a:off x="1458496" y="4203574"/>
              <a:ext cx="4045740" cy="327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40" name="Rectangle 164">
              <a:extLst>
                <a:ext uri="{FF2B5EF4-FFF2-40B4-BE49-F238E27FC236}">
                  <a16:creationId xmlns:a16="http://schemas.microsoft.com/office/drawing/2014/main" id="{30C40DB0-DC87-49EF-80E1-A769023ED8D9}"/>
                </a:ext>
              </a:extLst>
            </p:cNvPr>
            <p:cNvSpPr/>
            <p:nvPr/>
          </p:nvSpPr>
          <p:spPr>
            <a:xfrm>
              <a:off x="1458499" y="4203574"/>
              <a:ext cx="3014473" cy="327865"/>
            </a:xfrm>
            <a:prstGeom prst="rect">
              <a:avLst/>
            </a:prstGeom>
            <a:solidFill>
              <a:srgbClr val="6B4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E0EE3E9E-4B91-494E-9BA4-DE3C0972B993}"/>
                </a:ext>
              </a:extLst>
            </p:cNvPr>
            <p:cNvSpPr txBox="1">
              <a:spLocks/>
            </p:cNvSpPr>
            <p:nvPr/>
          </p:nvSpPr>
          <p:spPr>
            <a:xfrm>
              <a:off x="1595312" y="4193451"/>
              <a:ext cx="716715" cy="393499"/>
            </a:xfrm>
            <a:prstGeom prst="rect">
              <a:avLst/>
            </a:prstGeom>
            <a:noFill/>
          </p:spPr>
          <p:txBody>
            <a:bodyPr vert="horz" wrap="square" lIns="243768" tIns="121882" rIns="243768" bIns="12188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42" name="Rectangle 166">
              <a:extLst>
                <a:ext uri="{FF2B5EF4-FFF2-40B4-BE49-F238E27FC236}">
                  <a16:creationId xmlns:a16="http://schemas.microsoft.com/office/drawing/2014/main" id="{1F2431B1-3806-4AC7-B705-325CDA4DF2DD}"/>
                </a:ext>
              </a:extLst>
            </p:cNvPr>
            <p:cNvSpPr/>
            <p:nvPr/>
          </p:nvSpPr>
          <p:spPr>
            <a:xfrm>
              <a:off x="1458496" y="3707866"/>
              <a:ext cx="4045740" cy="327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43" name="Rectangle 167">
              <a:extLst>
                <a:ext uri="{FF2B5EF4-FFF2-40B4-BE49-F238E27FC236}">
                  <a16:creationId xmlns:a16="http://schemas.microsoft.com/office/drawing/2014/main" id="{ECAB3E84-A05B-40DE-9C6E-A90C1FD099D5}"/>
                </a:ext>
              </a:extLst>
            </p:cNvPr>
            <p:cNvSpPr/>
            <p:nvPr/>
          </p:nvSpPr>
          <p:spPr>
            <a:xfrm>
              <a:off x="1458498" y="3707866"/>
              <a:ext cx="2379848" cy="327865"/>
            </a:xfrm>
            <a:prstGeom prst="rect">
              <a:avLst/>
            </a:prstGeom>
            <a:solidFill>
              <a:srgbClr val="B8A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697317CF-DA9D-4E34-A870-994D6FAA18BC}"/>
                </a:ext>
              </a:extLst>
            </p:cNvPr>
            <p:cNvSpPr txBox="1">
              <a:spLocks/>
            </p:cNvSpPr>
            <p:nvPr/>
          </p:nvSpPr>
          <p:spPr>
            <a:xfrm>
              <a:off x="1595312" y="3697743"/>
              <a:ext cx="716715" cy="393499"/>
            </a:xfrm>
            <a:prstGeom prst="rect">
              <a:avLst/>
            </a:prstGeom>
            <a:noFill/>
          </p:spPr>
          <p:txBody>
            <a:bodyPr vert="horz" wrap="square" lIns="243768" tIns="121882" rIns="243768" bIns="12188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62%</a:t>
              </a:r>
            </a:p>
          </p:txBody>
        </p:sp>
        <p:grpSp>
          <p:nvGrpSpPr>
            <p:cNvPr id="45" name="Group 169">
              <a:extLst>
                <a:ext uri="{FF2B5EF4-FFF2-40B4-BE49-F238E27FC236}">
                  <a16:creationId xmlns:a16="http://schemas.microsoft.com/office/drawing/2014/main" id="{E2930E60-76CD-4443-8F5F-92A725B673E7}"/>
                </a:ext>
              </a:extLst>
            </p:cNvPr>
            <p:cNvGrpSpPr/>
            <p:nvPr/>
          </p:nvGrpSpPr>
          <p:grpSpPr>
            <a:xfrm>
              <a:off x="958770" y="3691766"/>
              <a:ext cx="331544" cy="332175"/>
              <a:chOff x="7275629" y="3973834"/>
              <a:chExt cx="464344" cy="465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4" name="AutoShape 37">
                <a:extLst>
                  <a:ext uri="{FF2B5EF4-FFF2-40B4-BE49-F238E27FC236}">
                    <a16:creationId xmlns:a16="http://schemas.microsoft.com/office/drawing/2014/main" id="{EE694E38-1B9B-42CB-98A1-BC7B7A26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AutoShape 38">
                <a:extLst>
                  <a:ext uri="{FF2B5EF4-FFF2-40B4-BE49-F238E27FC236}">
                    <a16:creationId xmlns:a16="http://schemas.microsoft.com/office/drawing/2014/main" id="{3AC2CF19-E03B-47D0-A4BA-8475CD81D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AutoShape 39">
                <a:extLst>
                  <a:ext uri="{FF2B5EF4-FFF2-40B4-BE49-F238E27FC236}">
                    <a16:creationId xmlns:a16="http://schemas.microsoft.com/office/drawing/2014/main" id="{C2BD372D-73AB-49B6-8DF0-C8464386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AutoShape 40">
                <a:extLst>
                  <a:ext uri="{FF2B5EF4-FFF2-40B4-BE49-F238E27FC236}">
                    <a16:creationId xmlns:a16="http://schemas.microsoft.com/office/drawing/2014/main" id="{26AE29B4-67CC-42F7-A905-5D2562B7C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AutoShape 41">
                <a:extLst>
                  <a:ext uri="{FF2B5EF4-FFF2-40B4-BE49-F238E27FC236}">
                    <a16:creationId xmlns:a16="http://schemas.microsoft.com/office/drawing/2014/main" id="{8F38823B-22D3-4BBD-9581-76683523A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AutoShape 42">
                <a:extLst>
                  <a:ext uri="{FF2B5EF4-FFF2-40B4-BE49-F238E27FC236}">
                    <a16:creationId xmlns:a16="http://schemas.microsoft.com/office/drawing/2014/main" id="{0D1C0CF9-E9A9-472E-9D6F-4F26AD1E7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176">
              <a:extLst>
                <a:ext uri="{FF2B5EF4-FFF2-40B4-BE49-F238E27FC236}">
                  <a16:creationId xmlns:a16="http://schemas.microsoft.com/office/drawing/2014/main" id="{704714B7-C615-4D71-A862-C95600E3DD97}"/>
                </a:ext>
              </a:extLst>
            </p:cNvPr>
            <p:cNvGrpSpPr/>
            <p:nvPr/>
          </p:nvGrpSpPr>
          <p:grpSpPr>
            <a:xfrm>
              <a:off x="987612" y="4708443"/>
              <a:ext cx="281733" cy="321964"/>
              <a:chOff x="9162373" y="3045147"/>
              <a:chExt cx="406400" cy="4643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0" name="AutoShape 48">
                <a:extLst>
                  <a:ext uri="{FF2B5EF4-FFF2-40B4-BE49-F238E27FC236}">
                    <a16:creationId xmlns:a16="http://schemas.microsoft.com/office/drawing/2014/main" id="{BF100B32-185A-4CE8-BAD2-F8DE099BB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373" y="304514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AutoShape 49">
                <a:extLst>
                  <a:ext uri="{FF2B5EF4-FFF2-40B4-BE49-F238E27FC236}">
                    <a16:creationId xmlns:a16="http://schemas.microsoft.com/office/drawing/2014/main" id="{44FE9B45-3B0A-49CE-A87E-86940B31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40789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AutoShape 50">
                <a:extLst>
                  <a:ext uri="{FF2B5EF4-FFF2-40B4-BE49-F238E27FC236}">
                    <a16:creationId xmlns:a16="http://schemas.microsoft.com/office/drawing/2014/main" id="{D1EDA955-C323-48C5-81A1-9A64E64EE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32057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AutoShape 51">
                <a:extLst>
                  <a:ext uri="{FF2B5EF4-FFF2-40B4-BE49-F238E27FC236}">
                    <a16:creationId xmlns:a16="http://schemas.microsoft.com/office/drawing/2014/main" id="{5B912443-27AF-4699-9A48-6582396E3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23326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181">
              <a:extLst>
                <a:ext uri="{FF2B5EF4-FFF2-40B4-BE49-F238E27FC236}">
                  <a16:creationId xmlns:a16="http://schemas.microsoft.com/office/drawing/2014/main" id="{4CD01D85-844A-422A-934A-38E4A269F35F}"/>
                </a:ext>
              </a:extLst>
            </p:cNvPr>
            <p:cNvGrpSpPr/>
            <p:nvPr/>
          </p:nvGrpSpPr>
          <p:grpSpPr>
            <a:xfrm>
              <a:off x="1018783" y="3214750"/>
              <a:ext cx="227829" cy="332175"/>
              <a:chOff x="3582988" y="3510757"/>
              <a:chExt cx="319088" cy="465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8" name="AutoShape 113">
                <a:extLst>
                  <a:ext uri="{FF2B5EF4-FFF2-40B4-BE49-F238E27FC236}">
                    <a16:creationId xmlns:a16="http://schemas.microsoft.com/office/drawing/2014/main" id="{7DC036CA-9F56-46B5-BDC1-B87A835DF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AutoShape 114">
                <a:extLst>
                  <a:ext uri="{FF2B5EF4-FFF2-40B4-BE49-F238E27FC236}">
                    <a16:creationId xmlns:a16="http://schemas.microsoft.com/office/drawing/2014/main" id="{53CC56DB-FD38-41CA-A555-92FB0277C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184">
              <a:extLst>
                <a:ext uri="{FF2B5EF4-FFF2-40B4-BE49-F238E27FC236}">
                  <a16:creationId xmlns:a16="http://schemas.microsoft.com/office/drawing/2014/main" id="{1835F972-74BE-43EA-A502-D34517D648BF}"/>
                </a:ext>
              </a:extLst>
            </p:cNvPr>
            <p:cNvGrpSpPr/>
            <p:nvPr/>
          </p:nvGrpSpPr>
          <p:grpSpPr>
            <a:xfrm>
              <a:off x="1000591" y="4200102"/>
              <a:ext cx="248797" cy="332175"/>
              <a:chOff x="2639219" y="3510757"/>
              <a:chExt cx="348456" cy="465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6" name="AutoShape 115">
                <a:extLst>
                  <a:ext uri="{FF2B5EF4-FFF2-40B4-BE49-F238E27FC236}">
                    <a16:creationId xmlns:a16="http://schemas.microsoft.com/office/drawing/2014/main" id="{39B3F2D9-44BC-4779-8176-9EFE2A303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AutoShape 116">
                <a:extLst>
                  <a:ext uri="{FF2B5EF4-FFF2-40B4-BE49-F238E27FC236}">
                    <a16:creationId xmlns:a16="http://schemas.microsoft.com/office/drawing/2014/main" id="{A1D7C87D-C27C-447A-8FB1-7FEA8DE3A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9" name="Rectangle 191">
              <a:extLst>
                <a:ext uri="{FF2B5EF4-FFF2-40B4-BE49-F238E27FC236}">
                  <a16:creationId xmlns:a16="http://schemas.microsoft.com/office/drawing/2014/main" id="{AA336C6B-C5F1-421E-806C-72AAE1C2CE04}"/>
                </a:ext>
              </a:extLst>
            </p:cNvPr>
            <p:cNvSpPr/>
            <p:nvPr/>
          </p:nvSpPr>
          <p:spPr>
            <a:xfrm>
              <a:off x="1458496" y="5174191"/>
              <a:ext cx="4045740" cy="327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50" name="Rectangle 192">
              <a:extLst>
                <a:ext uri="{FF2B5EF4-FFF2-40B4-BE49-F238E27FC236}">
                  <a16:creationId xmlns:a16="http://schemas.microsoft.com/office/drawing/2014/main" id="{F45147BF-EA04-4AD4-8C9D-658CEFD5B60C}"/>
                </a:ext>
              </a:extLst>
            </p:cNvPr>
            <p:cNvSpPr/>
            <p:nvPr/>
          </p:nvSpPr>
          <p:spPr>
            <a:xfrm>
              <a:off x="1458496" y="5174191"/>
              <a:ext cx="3756429" cy="327865"/>
            </a:xfrm>
            <a:prstGeom prst="rect">
              <a:avLst/>
            </a:prstGeom>
            <a:solidFill>
              <a:srgbClr val="6B4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3366" tIns="86682" rIns="173366" bIns="86682" rtlCol="0" anchor="ctr"/>
            <a:lstStyle/>
            <a:p>
              <a:pPr algn="just">
                <a:lnSpc>
                  <a:spcPct val="120000"/>
                </a:lnSpc>
              </a:pPr>
              <a:endParaRPr lang="en-US" sz="1866" dirty="0">
                <a:cs typeface="+mn-ea"/>
                <a:sym typeface="+mn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CBF7515F-5560-43FA-916E-01772F2C05A4}"/>
                </a:ext>
              </a:extLst>
            </p:cNvPr>
            <p:cNvSpPr txBox="1">
              <a:spLocks/>
            </p:cNvSpPr>
            <p:nvPr/>
          </p:nvSpPr>
          <p:spPr>
            <a:xfrm>
              <a:off x="1595312" y="5164065"/>
              <a:ext cx="716715" cy="371057"/>
            </a:xfrm>
            <a:prstGeom prst="rect">
              <a:avLst/>
            </a:prstGeom>
            <a:noFill/>
          </p:spPr>
          <p:txBody>
            <a:bodyPr vert="horz" wrap="square" lIns="243768" tIns="121882" rIns="243768" bIns="12188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sz="2934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  <p:grpSp>
          <p:nvGrpSpPr>
            <p:cNvPr id="52" name="Group 194">
              <a:extLst>
                <a:ext uri="{FF2B5EF4-FFF2-40B4-BE49-F238E27FC236}">
                  <a16:creationId xmlns:a16="http://schemas.microsoft.com/office/drawing/2014/main" id="{40FE5BA7-EFE0-448A-9BE3-199BA6A500E6}"/>
                </a:ext>
              </a:extLst>
            </p:cNvPr>
            <p:cNvGrpSpPr/>
            <p:nvPr/>
          </p:nvGrpSpPr>
          <p:grpSpPr>
            <a:xfrm>
              <a:off x="993292" y="5188648"/>
              <a:ext cx="297021" cy="317136"/>
              <a:chOff x="9159875" y="1647825"/>
              <a:chExt cx="434975" cy="4643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3" name="AutoShape 78">
                <a:extLst>
                  <a:ext uri="{FF2B5EF4-FFF2-40B4-BE49-F238E27FC236}">
                    <a16:creationId xmlns:a16="http://schemas.microsoft.com/office/drawing/2014/main" id="{08AADB27-3D94-4B3D-BD3F-7CE3AC1FF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AutoShape 79">
                <a:extLst>
                  <a:ext uri="{FF2B5EF4-FFF2-40B4-BE49-F238E27FC236}">
                    <a16:creationId xmlns:a16="http://schemas.microsoft.com/office/drawing/2014/main" id="{2FCB01A1-4FBC-4A51-9768-0DF025701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AutoShape 80">
                <a:extLst>
                  <a:ext uri="{FF2B5EF4-FFF2-40B4-BE49-F238E27FC236}">
                    <a16:creationId xmlns:a16="http://schemas.microsoft.com/office/drawing/2014/main" id="{9629A576-F167-4EF0-97DC-1168354E3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3558" tIns="53558" rIns="53558" bIns="53558" anchor="ctr"/>
              <a:lstStyle/>
              <a:p>
                <a:pPr algn="just" defTabSz="457012">
                  <a:lnSpc>
                    <a:spcPct val="120000"/>
                  </a:lnSpc>
                </a:pPr>
                <a:endParaRPr lang="en-US" sz="1866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C5B877D3-3BF5-4E2D-87B6-0D3EBB67C893}"/>
              </a:ext>
            </a:extLst>
          </p:cNvPr>
          <p:cNvSpPr txBox="1">
            <a:spLocks/>
          </p:cNvSpPr>
          <p:nvPr/>
        </p:nvSpPr>
        <p:spPr>
          <a:xfrm>
            <a:off x="1992478" y="2731968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759C332-F197-4B5E-A077-D7E7E6BE7AB1}"/>
              </a:ext>
            </a:extLst>
          </p:cNvPr>
          <p:cNvSpPr txBox="1">
            <a:spLocks/>
          </p:cNvSpPr>
          <p:nvPr/>
        </p:nvSpPr>
        <p:spPr>
          <a:xfrm>
            <a:off x="1992479" y="4063548"/>
            <a:ext cx="10556830" cy="2091682"/>
          </a:xfrm>
          <a:prstGeom prst="rect">
            <a:avLst/>
          </a:prstGeom>
          <a:noFill/>
        </p:spPr>
        <p:txBody>
          <a:bodyPr vert="horz" wrap="square" lIns="0" tIns="0" rIns="0" bIns="0" anchor="ctr">
            <a:normAutofit fontScale="77500" lnSpcReduction="20000"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91F9F147-B4A5-4C4B-869B-4762E7488B66}"/>
              </a:ext>
            </a:extLst>
          </p:cNvPr>
          <p:cNvSpPr/>
          <p:nvPr/>
        </p:nvSpPr>
        <p:spPr>
          <a:xfrm>
            <a:off x="1992479" y="3733425"/>
            <a:ext cx="3696830" cy="297712"/>
          </a:xfrm>
          <a:prstGeom prst="rect">
            <a:avLst/>
          </a:prstGeom>
          <a:solidFill>
            <a:srgbClr val="B8A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任意多边形 37">
            <a:extLst>
              <a:ext uri="{FF2B5EF4-FFF2-40B4-BE49-F238E27FC236}">
                <a16:creationId xmlns:a16="http://schemas.microsoft.com/office/drawing/2014/main" id="{DFF0F109-98BC-44FB-9A95-649587A7F9E4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74" name="任意多边形 37">
            <a:extLst>
              <a:ext uri="{FF2B5EF4-FFF2-40B4-BE49-F238E27FC236}">
                <a16:creationId xmlns:a16="http://schemas.microsoft.com/office/drawing/2014/main" id="{4472C300-C8A1-4C54-A859-08F7385CDCD1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090875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ïSḷïďè">
            <a:extLst>
              <a:ext uri="{FF2B5EF4-FFF2-40B4-BE49-F238E27FC236}">
                <a16:creationId xmlns:a16="http://schemas.microsoft.com/office/drawing/2014/main" id="{2ECB0AEC-E73B-4A6D-BA41-28F2DB204F5E}"/>
              </a:ext>
            </a:extLst>
          </p:cNvPr>
          <p:cNvSpPr/>
          <p:nvPr/>
        </p:nvSpPr>
        <p:spPr bwMode="auto">
          <a:xfrm>
            <a:off x="1749426" y="10138919"/>
            <a:ext cx="5214504" cy="1694034"/>
          </a:xfrm>
          <a:prstGeom prst="rect">
            <a:avLst/>
          </a:prstGeo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ln w="2540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1827530" hangingPunct="1">
              <a:defRPr/>
            </a:pPr>
            <a:r>
              <a:rPr lang="en-US" altLang="zh-CN" sz="5330" b="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8" name="ïşlíḍè">
            <a:extLst>
              <a:ext uri="{FF2B5EF4-FFF2-40B4-BE49-F238E27FC236}">
                <a16:creationId xmlns:a16="http://schemas.microsoft.com/office/drawing/2014/main" id="{2E492C2A-E3B2-4022-B78A-2B2EFF0FEE0C}"/>
              </a:ext>
            </a:extLst>
          </p:cNvPr>
          <p:cNvSpPr/>
          <p:nvPr/>
        </p:nvSpPr>
        <p:spPr bwMode="auto">
          <a:xfrm>
            <a:off x="6963928" y="9372567"/>
            <a:ext cx="5302916" cy="2460386"/>
          </a:xfrm>
          <a:prstGeom prst="rect">
            <a:avLst/>
          </a:prstGeo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ln w="2540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1827530" hangingPunct="1">
              <a:defRPr/>
            </a:pPr>
            <a:r>
              <a:rPr lang="en-US" altLang="zh-CN" sz="4800" b="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9" name="iś1íḓê">
            <a:extLst>
              <a:ext uri="{FF2B5EF4-FFF2-40B4-BE49-F238E27FC236}">
                <a16:creationId xmlns:a16="http://schemas.microsoft.com/office/drawing/2014/main" id="{278C0692-47AC-402D-9F37-4B41D2AB78B0}"/>
              </a:ext>
            </a:extLst>
          </p:cNvPr>
          <p:cNvSpPr/>
          <p:nvPr/>
        </p:nvSpPr>
        <p:spPr bwMode="auto">
          <a:xfrm>
            <a:off x="12266840" y="8771227"/>
            <a:ext cx="5298844" cy="3061726"/>
          </a:xfrm>
          <a:prstGeom prst="rect">
            <a:avLst/>
          </a:prstGeo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ln w="2540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1827530" hangingPunct="1">
              <a:defRPr/>
            </a:pPr>
            <a:r>
              <a:rPr lang="en-US" altLang="zh-CN" sz="4800" b="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0" name="íṩḻide">
            <a:extLst>
              <a:ext uri="{FF2B5EF4-FFF2-40B4-BE49-F238E27FC236}">
                <a16:creationId xmlns:a16="http://schemas.microsoft.com/office/drawing/2014/main" id="{C71EE711-8A9E-45A1-949F-97EAEF1A1D08}"/>
              </a:ext>
            </a:extLst>
          </p:cNvPr>
          <p:cNvSpPr/>
          <p:nvPr/>
        </p:nvSpPr>
        <p:spPr bwMode="auto">
          <a:xfrm>
            <a:off x="17565688" y="7524531"/>
            <a:ext cx="5068888" cy="4308422"/>
          </a:xfrm>
          <a:prstGeom prst="rect">
            <a:avLst/>
          </a:prstGeo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ln w="2540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 hangingPunct="1"/>
            <a:endParaRPr sz="3600" b="0" kern="1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iśľíďê">
            <a:extLst>
              <a:ext uri="{FF2B5EF4-FFF2-40B4-BE49-F238E27FC236}">
                <a16:creationId xmlns:a16="http://schemas.microsoft.com/office/drawing/2014/main" id="{B27F502C-B844-4543-B3F8-C4A95DE09060}"/>
              </a:ext>
            </a:extLst>
          </p:cNvPr>
          <p:cNvSpPr/>
          <p:nvPr/>
        </p:nvSpPr>
        <p:spPr bwMode="auto">
          <a:xfrm>
            <a:off x="19215208" y="4015459"/>
            <a:ext cx="0" cy="3505406"/>
          </a:xfrm>
          <a:prstGeom prst="line">
            <a:avLst/>
          </a:prstGeom>
          <a:noFill/>
          <a:ln w="76200">
            <a:solidFill>
              <a:srgbClr val="614FF5"/>
            </a:solidFill>
            <a:bevel/>
          </a:ln>
        </p:spPr>
        <p:txBody>
          <a:bodyPr anchor="ctr"/>
          <a:lstStyle/>
          <a:p>
            <a:pPr defTabSz="914400" hangingPunct="1"/>
            <a:endParaRPr sz="3600" b="0" kern="1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î$ļiḑé">
            <a:extLst>
              <a:ext uri="{FF2B5EF4-FFF2-40B4-BE49-F238E27FC236}">
                <a16:creationId xmlns:a16="http://schemas.microsoft.com/office/drawing/2014/main" id="{6086A7EA-7722-4041-B2B5-774B9F8B93E3}"/>
              </a:ext>
            </a:extLst>
          </p:cNvPr>
          <p:cNvSpPr/>
          <p:nvPr/>
        </p:nvSpPr>
        <p:spPr bwMode="auto">
          <a:xfrm>
            <a:off x="19215208" y="4015463"/>
            <a:ext cx="2398940" cy="1752702"/>
          </a:xfrm>
          <a:prstGeom prst="flowChartPunchedTape">
            <a:avLst/>
          </a:prstGeo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ln w="25400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914400" hangingPunct="1"/>
            <a:endParaRPr sz="3600" b="0" kern="1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îsḻïḓé">
            <a:extLst>
              <a:ext uri="{FF2B5EF4-FFF2-40B4-BE49-F238E27FC236}">
                <a16:creationId xmlns:a16="http://schemas.microsoft.com/office/drawing/2014/main" id="{4D4CFB55-2B5D-4C83-9AE1-7839EE45C861}"/>
              </a:ext>
            </a:extLst>
          </p:cNvPr>
          <p:cNvSpPr/>
          <p:nvPr/>
        </p:nvSpPr>
        <p:spPr bwMode="auto">
          <a:xfrm>
            <a:off x="19528826" y="4225931"/>
            <a:ext cx="1437732" cy="1294358"/>
          </a:xfrm>
          <a:prstGeom prst="ellipse">
            <a:avLst/>
          </a:prstGeom>
          <a:noFill/>
          <a:ln w="12700">
            <a:noFill/>
            <a:bevel/>
          </a:ln>
        </p:spPr>
        <p:txBody>
          <a:bodyPr wrap="none" anchor="ctr">
            <a:normAutofit fontScale="97500" lnSpcReduction="10000"/>
          </a:bodyPr>
          <a:lstStyle/>
          <a:p>
            <a:pPr defTabSz="1827530" hangingPunct="1">
              <a:defRPr/>
            </a:pPr>
            <a:r>
              <a:rPr lang="en-US" altLang="zh-CN" sz="5600" b="0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D20A498-F8BA-42CF-AD2C-0905EA3A8D8F}"/>
              </a:ext>
            </a:extLst>
          </p:cNvPr>
          <p:cNvGrpSpPr/>
          <p:nvPr/>
        </p:nvGrpSpPr>
        <p:grpSpPr>
          <a:xfrm>
            <a:off x="17864694" y="8596109"/>
            <a:ext cx="4512708" cy="1893030"/>
            <a:chOff x="8197130" y="2192795"/>
            <a:chExt cx="2256354" cy="94651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D95AC65-FB56-4785-9363-BD6BE633C184}"/>
                </a:ext>
              </a:extLst>
            </p:cNvPr>
            <p:cNvSpPr/>
            <p:nvPr/>
          </p:nvSpPr>
          <p:spPr>
            <a:xfrm>
              <a:off x="8197130" y="2192795"/>
              <a:ext cx="2078554" cy="3503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914400" hangingPunct="1">
                <a:lnSpc>
                  <a:spcPct val="120000"/>
                </a:lnSpc>
              </a:pPr>
              <a:r>
                <a:rPr lang="en-US" altLang="zh-CN" sz="360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600" kern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822A625-76CA-4E22-83F7-2C9D288FE3EA}"/>
                </a:ext>
              </a:extLst>
            </p:cNvPr>
            <p:cNvSpPr txBox="1"/>
            <p:nvPr/>
          </p:nvSpPr>
          <p:spPr>
            <a:xfrm>
              <a:off x="8197130" y="2542351"/>
              <a:ext cx="2256354" cy="5969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914400" hangingPunct="1">
                <a:lnSpc>
                  <a:spcPct val="114000"/>
                </a:lnSpc>
              </a:pPr>
              <a:r>
                <a:rPr lang="en-US" altLang="zh-CN" sz="16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600" b="0" kern="1200" dirty="0" err="1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etc.Click</a:t>
              </a:r>
              <a:r>
                <a:rPr lang="en-US" altLang="zh-CN" sz="1600" b="0" kern="12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 here to add text content, such as keywords, some brief introductions, etc.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D5A8F2CD-C1C1-4A4D-8C25-593FEA4DCEBE}"/>
              </a:ext>
            </a:extLst>
          </p:cNvPr>
          <p:cNvSpPr txBox="1">
            <a:spLocks/>
          </p:cNvSpPr>
          <p:nvPr/>
        </p:nvSpPr>
        <p:spPr>
          <a:xfrm>
            <a:off x="2169624" y="7329641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449991B-1B29-443B-BFFF-0F1005A701D2}"/>
              </a:ext>
            </a:extLst>
          </p:cNvPr>
          <p:cNvSpPr txBox="1"/>
          <p:nvPr/>
        </p:nvSpPr>
        <p:spPr>
          <a:xfrm>
            <a:off x="2006598" y="8159013"/>
            <a:ext cx="4633266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E7F5D27-DB9C-4DC4-BCB2-0D4118ECEE6B}"/>
              </a:ext>
            </a:extLst>
          </p:cNvPr>
          <p:cNvSpPr txBox="1">
            <a:spLocks/>
          </p:cNvSpPr>
          <p:nvPr/>
        </p:nvSpPr>
        <p:spPr>
          <a:xfrm>
            <a:off x="7265708" y="6761537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BD8BC7D-7582-41AC-8900-C71753FF1D69}"/>
              </a:ext>
            </a:extLst>
          </p:cNvPr>
          <p:cNvSpPr txBox="1"/>
          <p:nvPr/>
        </p:nvSpPr>
        <p:spPr>
          <a:xfrm>
            <a:off x="7102682" y="7590909"/>
            <a:ext cx="4633266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E7A7BE1-A615-4F04-8271-315B70996DF8}"/>
              </a:ext>
            </a:extLst>
          </p:cNvPr>
          <p:cNvSpPr txBox="1">
            <a:spLocks/>
          </p:cNvSpPr>
          <p:nvPr/>
        </p:nvSpPr>
        <p:spPr>
          <a:xfrm>
            <a:off x="12314659" y="6068236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486C327-315C-4DCA-8339-87272B073A84}"/>
              </a:ext>
            </a:extLst>
          </p:cNvPr>
          <p:cNvSpPr txBox="1"/>
          <p:nvPr/>
        </p:nvSpPr>
        <p:spPr>
          <a:xfrm>
            <a:off x="12151633" y="6897608"/>
            <a:ext cx="4633266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任意多边形 37">
            <a:extLst>
              <a:ext uri="{FF2B5EF4-FFF2-40B4-BE49-F238E27FC236}">
                <a16:creationId xmlns:a16="http://schemas.microsoft.com/office/drawing/2014/main" id="{372E0795-F20D-48C9-84A3-FB25C714750E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33" name="任意多边形 37">
            <a:extLst>
              <a:ext uri="{FF2B5EF4-FFF2-40B4-BE49-F238E27FC236}">
                <a16:creationId xmlns:a16="http://schemas.microsoft.com/office/drawing/2014/main" id="{8A8B518A-5C82-4544-8825-52999846525F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695306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26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EE969F98-5F00-4818-8EB1-5DD74C1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8467" y="9232713"/>
            <a:ext cx="2424710" cy="213038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91440" bIns="182880" anchor="ctr"/>
          <a:lstStyle/>
          <a:p>
            <a:pPr defTabSz="1368426" hangingPunct="1"/>
            <a:endParaRPr lang="en-US" altLang="zh-CN" sz="30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Picture 2" descr="\\MAGNUM\Projects\Microsoft\Cloud Power FY12\Design\Icons\PNGs\Cloud_on_your_terms.png">
            <a:extLst>
              <a:ext uri="{FF2B5EF4-FFF2-40B4-BE49-F238E27FC236}">
                <a16:creationId xmlns:a16="http://schemas.microsoft.com/office/drawing/2014/main" id="{2AFFE6B3-959B-4265-B488-371E3D44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929" y="9253676"/>
            <a:ext cx="2436858" cy="2140952"/>
          </a:xfrm>
          <a:prstGeom prst="rect">
            <a:avLst/>
          </a:prstGeom>
          <a:solidFill>
            <a:srgbClr val="6B40D1"/>
          </a:solidFill>
          <a:ln>
            <a:noFill/>
          </a:ln>
        </p:spPr>
      </p:pic>
      <p:sp>
        <p:nvSpPr>
          <p:cNvPr id="33" name="Rectangle 55">
            <a:extLst>
              <a:ext uri="{FF2B5EF4-FFF2-40B4-BE49-F238E27FC236}">
                <a16:creationId xmlns:a16="http://schemas.microsoft.com/office/drawing/2014/main" id="{21FA475A-B7B8-485B-AAD1-A22C3746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326" y="9232713"/>
            <a:ext cx="2424712" cy="2130382"/>
          </a:xfrm>
          <a:prstGeom prst="rect">
            <a:avLst/>
          </a:prstGeom>
          <a:solidFill>
            <a:srgbClr val="6B40D1"/>
          </a:solidFill>
          <a:ln>
            <a:noFill/>
          </a:ln>
        </p:spPr>
        <p:txBody>
          <a:bodyPr rIns="91440" bIns="182880" anchor="ctr"/>
          <a:lstStyle/>
          <a:p>
            <a:pPr defTabSz="1368426" hangingPunct="1"/>
            <a:endParaRPr lang="en-US" altLang="zh-CN" sz="30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Picture 5" descr="\\MAGNUM\Projects\Microsoft\Cloud Power FY12\Design\ICONS_PNG\Layer-79.png">
            <a:extLst>
              <a:ext uri="{FF2B5EF4-FFF2-40B4-BE49-F238E27FC236}">
                <a16:creationId xmlns:a16="http://schemas.microsoft.com/office/drawing/2014/main" id="{75FA3DFC-DFE9-4597-97B9-81400421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31" y="9382627"/>
            <a:ext cx="2092766" cy="18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56">
            <a:extLst>
              <a:ext uri="{FF2B5EF4-FFF2-40B4-BE49-F238E27FC236}">
                <a16:creationId xmlns:a16="http://schemas.microsoft.com/office/drawing/2014/main" id="{410F7F15-42E4-4C69-8F3B-E497D4D1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199" y="9232713"/>
            <a:ext cx="12165606" cy="2130382"/>
          </a:xfrm>
          <a:prstGeom prst="rect">
            <a:avLst/>
          </a:prstGeom>
          <a:solidFill>
            <a:srgbClr val="B8AEFA"/>
          </a:solidFill>
          <a:ln>
            <a:noFill/>
          </a:ln>
        </p:spPr>
        <p:txBody>
          <a:bodyPr rIns="91440" bIns="182880" anchor="ctr"/>
          <a:lstStyle/>
          <a:p>
            <a:pPr marL="339726" defTabSz="1368426" hangingPunct="1"/>
            <a:endParaRPr lang="en-US" altLang="zh-CN" sz="5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Rectangle 48">
            <a:extLst>
              <a:ext uri="{FF2B5EF4-FFF2-40B4-BE49-F238E27FC236}">
                <a16:creationId xmlns:a16="http://schemas.microsoft.com/office/drawing/2014/main" id="{D4A69CB1-C7C8-4FFD-8ABE-39166F61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693" y="4291233"/>
            <a:ext cx="12165606" cy="2130382"/>
          </a:xfrm>
          <a:prstGeom prst="rect">
            <a:avLst/>
          </a:prstGeom>
          <a:solidFill>
            <a:srgbClr val="B8AEFA"/>
          </a:solidFill>
          <a:ln>
            <a:noFill/>
          </a:ln>
        </p:spPr>
        <p:txBody>
          <a:bodyPr rIns="91440" bIns="182880" anchor="ctr"/>
          <a:lstStyle/>
          <a:p>
            <a:pPr marL="339726" defTabSz="1368426" hangingPunct="1"/>
            <a:endParaRPr lang="en-US" sz="2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B1702BAE-CCEC-4B5C-A0CC-D6A65F496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825" y="4291233"/>
            <a:ext cx="2428214" cy="2130382"/>
          </a:xfrm>
          <a:prstGeom prst="rect">
            <a:avLst/>
          </a:prstGeom>
          <a:solidFill>
            <a:srgbClr val="6B40D1"/>
          </a:solidFill>
          <a:ln>
            <a:noFill/>
          </a:ln>
        </p:spPr>
        <p:txBody>
          <a:bodyPr rIns="91440" bIns="182880" anchor="ctr"/>
          <a:lstStyle/>
          <a:p>
            <a:pPr defTabSz="1368426" hangingPunct="1"/>
            <a:endParaRPr lang="en-US" altLang="zh-CN" sz="30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" name="Picture 46" descr="\\MAGNUM\Projects\Microsoft\Cloud Power FY12\Design\ICONS_PNG\Open_Web_Platform.png">
            <a:extLst>
              <a:ext uri="{FF2B5EF4-FFF2-40B4-BE49-F238E27FC236}">
                <a16:creationId xmlns:a16="http://schemas.microsoft.com/office/drawing/2014/main" id="{227B76A5-DE1D-4E77-9193-57CFCB0F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18" y="4416069"/>
            <a:ext cx="2095788" cy="19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49">
            <a:extLst>
              <a:ext uri="{FF2B5EF4-FFF2-40B4-BE49-F238E27FC236}">
                <a16:creationId xmlns:a16="http://schemas.microsoft.com/office/drawing/2014/main" id="{3FFD92FC-0349-4455-817C-55E26A54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4960" y="4291233"/>
            <a:ext cx="2428216" cy="2130382"/>
          </a:xfrm>
          <a:prstGeom prst="rect">
            <a:avLst/>
          </a:prstGeom>
          <a:solidFill>
            <a:srgbClr val="6B40D1"/>
          </a:solidFill>
          <a:ln>
            <a:noFill/>
          </a:ln>
        </p:spPr>
        <p:txBody>
          <a:bodyPr rIns="91440" bIns="182880" anchor="ctr"/>
          <a:lstStyle/>
          <a:p>
            <a:pPr defTabSz="1368426" hangingPunct="1"/>
            <a:endParaRPr lang="en-US" altLang="zh-CN" sz="30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" name="图片 42">
            <a:extLst>
              <a:ext uri="{FF2B5EF4-FFF2-40B4-BE49-F238E27FC236}">
                <a16:creationId xmlns:a16="http://schemas.microsoft.com/office/drawing/2014/main" id="{4831E507-F0C6-4C93-8CDA-1DC72766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826" y="4292048"/>
            <a:ext cx="2395516" cy="20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65">
            <a:extLst>
              <a:ext uri="{FF2B5EF4-FFF2-40B4-BE49-F238E27FC236}">
                <a16:creationId xmlns:a16="http://schemas.microsoft.com/office/drawing/2014/main" id="{C877AAE0-5108-44F6-A7FB-56746EE5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825" y="6754963"/>
            <a:ext cx="2435222" cy="2161918"/>
          </a:xfrm>
          <a:prstGeom prst="rect">
            <a:avLst/>
          </a:prstGeom>
          <a:solidFill>
            <a:srgbClr val="B8AEFA"/>
          </a:solidFill>
          <a:ln>
            <a:noFill/>
          </a:ln>
        </p:spPr>
        <p:txBody>
          <a:bodyPr rIns="914400" bIns="182880"/>
          <a:lstStyle/>
          <a:p>
            <a:pPr defTabSz="1368426" hangingPunct="1">
              <a:lnSpc>
                <a:spcPct val="90000"/>
              </a:lnSpc>
            </a:pPr>
            <a:endParaRPr lang="fi-FI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2" name="Picture 2" descr="\\MAGNUM\Projects\Microsoft\Cloud Power FY12\Design\ICONS_PNG\Tower.png">
            <a:extLst>
              <a:ext uri="{FF2B5EF4-FFF2-40B4-BE49-F238E27FC236}">
                <a16:creationId xmlns:a16="http://schemas.microsoft.com/office/drawing/2014/main" id="{7ADDFD68-F988-486B-BDBE-ACA09BDB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73" y="6920738"/>
            <a:ext cx="1310346" cy="186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63">
            <a:extLst>
              <a:ext uri="{FF2B5EF4-FFF2-40B4-BE49-F238E27FC236}">
                <a16:creationId xmlns:a16="http://schemas.microsoft.com/office/drawing/2014/main" id="{03F6A26F-ED46-4C71-9F5F-8529F66C3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196" y="6754963"/>
            <a:ext cx="12169112" cy="2130382"/>
          </a:xfrm>
          <a:prstGeom prst="rect">
            <a:avLst/>
          </a:prstGeom>
          <a:solidFill>
            <a:srgbClr val="B8AEFA"/>
          </a:solidFill>
          <a:ln>
            <a:noFill/>
          </a:ln>
        </p:spPr>
        <p:txBody>
          <a:bodyPr rIns="91440" bIns="182880" anchor="ctr"/>
          <a:lstStyle/>
          <a:p>
            <a:pPr marL="339726" defTabSz="1368426" hangingPunct="1"/>
            <a:endParaRPr lang="en-US" altLang="zh-CN" sz="5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67">
            <a:extLst>
              <a:ext uri="{FF2B5EF4-FFF2-40B4-BE49-F238E27FC236}">
                <a16:creationId xmlns:a16="http://schemas.microsoft.com/office/drawing/2014/main" id="{4CA5A3CB-9EEE-4525-B3FE-A69809BF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4960" y="6754962"/>
            <a:ext cx="2410696" cy="2126880"/>
          </a:xfrm>
          <a:prstGeom prst="rect">
            <a:avLst/>
          </a:prstGeom>
          <a:solidFill>
            <a:srgbClr val="B8AEFA"/>
          </a:solidFill>
          <a:ln>
            <a:noFill/>
          </a:ln>
        </p:spPr>
        <p:txBody>
          <a:bodyPr rIns="91440" bIns="182880" anchor="ctr"/>
          <a:lstStyle/>
          <a:p>
            <a:pPr defTabSz="1368426" hangingPunct="1"/>
            <a:endParaRPr lang="en-US" altLang="zh-CN" sz="46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5" name="图片 51">
            <a:extLst>
              <a:ext uri="{FF2B5EF4-FFF2-40B4-BE49-F238E27FC236}">
                <a16:creationId xmlns:a16="http://schemas.microsoft.com/office/drawing/2014/main" id="{DF2559A3-9EB1-403D-871B-59507B43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243" y="6881788"/>
            <a:ext cx="1870126" cy="186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8ACAC012-179E-4CE5-ABB7-17FC961EB59C}"/>
              </a:ext>
            </a:extLst>
          </p:cNvPr>
          <p:cNvSpPr txBox="1">
            <a:spLocks/>
          </p:cNvSpPr>
          <p:nvPr/>
        </p:nvSpPr>
        <p:spPr>
          <a:xfrm>
            <a:off x="6381494" y="4545820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CD8A4D9-8D7D-4D47-B806-1116180C09B7}"/>
              </a:ext>
            </a:extLst>
          </p:cNvPr>
          <p:cNvSpPr txBox="1">
            <a:spLocks/>
          </p:cNvSpPr>
          <p:nvPr/>
        </p:nvSpPr>
        <p:spPr>
          <a:xfrm>
            <a:off x="6381494" y="5380210"/>
            <a:ext cx="12058524" cy="684177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AE0E97C-A79A-4B4B-BF82-5D2587F6217F}"/>
              </a:ext>
            </a:extLst>
          </p:cNvPr>
          <p:cNvSpPr txBox="1">
            <a:spLocks/>
          </p:cNvSpPr>
          <p:nvPr/>
        </p:nvSpPr>
        <p:spPr>
          <a:xfrm>
            <a:off x="6490067" y="6889266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B5906E5-1FF6-4B01-9334-EBAAABE22F74}"/>
              </a:ext>
            </a:extLst>
          </p:cNvPr>
          <p:cNvSpPr txBox="1">
            <a:spLocks/>
          </p:cNvSpPr>
          <p:nvPr/>
        </p:nvSpPr>
        <p:spPr>
          <a:xfrm>
            <a:off x="6490067" y="7723656"/>
            <a:ext cx="12058524" cy="684177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C22E86E-0B54-44C7-850C-F3D8B9546689}"/>
              </a:ext>
            </a:extLst>
          </p:cNvPr>
          <p:cNvSpPr txBox="1">
            <a:spLocks/>
          </p:cNvSpPr>
          <p:nvPr/>
        </p:nvSpPr>
        <p:spPr>
          <a:xfrm>
            <a:off x="6490067" y="9272252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C1DC3F9-FD9C-4C20-9EA2-E2D69331EB59}"/>
              </a:ext>
            </a:extLst>
          </p:cNvPr>
          <p:cNvSpPr txBox="1">
            <a:spLocks/>
          </p:cNvSpPr>
          <p:nvPr/>
        </p:nvSpPr>
        <p:spPr>
          <a:xfrm>
            <a:off x="6490067" y="10106642"/>
            <a:ext cx="12058524" cy="684177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2" name="任意多边形 37">
            <a:extLst>
              <a:ext uri="{FF2B5EF4-FFF2-40B4-BE49-F238E27FC236}">
                <a16:creationId xmlns:a16="http://schemas.microsoft.com/office/drawing/2014/main" id="{193E4580-4E70-498A-9BF9-A4DE8511F415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53" name="任意多边形 37">
            <a:extLst>
              <a:ext uri="{FF2B5EF4-FFF2-40B4-BE49-F238E27FC236}">
                <a16:creationId xmlns:a16="http://schemas.microsoft.com/office/drawing/2014/main" id="{AF31FACD-88E8-4845-91E5-FC5EC8A55099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769303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3" grpId="0" animBg="1"/>
      <p:bldP spid="44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像" descr="图像">
            <a:extLst>
              <a:ext uri="{FF2B5EF4-FFF2-40B4-BE49-F238E27FC236}">
                <a16:creationId xmlns:a16="http://schemas.microsoft.com/office/drawing/2014/main" id="{911227E3-EFD8-4442-B363-4E1224B5E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540" y="-1526319"/>
            <a:ext cx="19394860" cy="1430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图像" descr="图像">
            <a:extLst>
              <a:ext uri="{FF2B5EF4-FFF2-40B4-BE49-F238E27FC236}">
                <a16:creationId xmlns:a16="http://schemas.microsoft.com/office/drawing/2014/main" id="{BC8EC115-CA30-4170-A65A-9C707CA5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567" y="3828734"/>
            <a:ext cx="8659902" cy="852694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标题 4">
            <a:extLst>
              <a:ext uri="{FF2B5EF4-FFF2-40B4-BE49-F238E27FC236}">
                <a16:creationId xmlns:a16="http://schemas.microsoft.com/office/drawing/2014/main" id="{FAAF36F4-BB63-42B0-B2AC-A4DB76312A01}"/>
              </a:ext>
            </a:extLst>
          </p:cNvPr>
          <p:cNvSpPr txBox="1">
            <a:spLocks/>
          </p:cNvSpPr>
          <p:nvPr/>
        </p:nvSpPr>
        <p:spPr>
          <a:xfrm>
            <a:off x="1620331" y="5331682"/>
            <a:ext cx="9070110" cy="2211184"/>
          </a:xfrm>
          <a:prstGeom prst="rect">
            <a:avLst/>
          </a:prstGeom>
        </p:spPr>
        <p:txBody>
          <a:bodyPr vert="horz" lIns="182880" tIns="91440" rIns="182880" bIns="9144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800" dirty="0">
                <a:solidFill>
                  <a:srgbClr val="9336F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800" dirty="0">
              <a:solidFill>
                <a:srgbClr val="9336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占位符 5">
            <a:extLst>
              <a:ext uri="{FF2B5EF4-FFF2-40B4-BE49-F238E27FC236}">
                <a16:creationId xmlns:a16="http://schemas.microsoft.com/office/drawing/2014/main" id="{CFF87D24-86EC-4677-A4F7-5988FAF83398}"/>
              </a:ext>
            </a:extLst>
          </p:cNvPr>
          <p:cNvSpPr txBox="1">
            <a:spLocks/>
          </p:cNvSpPr>
          <p:nvPr/>
        </p:nvSpPr>
        <p:spPr>
          <a:xfrm>
            <a:off x="1589849" y="7712773"/>
            <a:ext cx="11800006" cy="203124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Supporting text here.</a:t>
            </a:r>
          </a:p>
          <a:p>
            <a:pPr marL="342900" indent="-34290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8016D77-78BB-47A6-A535-4A1BE12CA150}"/>
              </a:ext>
            </a:extLst>
          </p:cNvPr>
          <p:cNvSpPr txBox="1"/>
          <p:nvPr/>
        </p:nvSpPr>
        <p:spPr>
          <a:xfrm>
            <a:off x="3493344" y="2785041"/>
            <a:ext cx="1992236" cy="254664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hangingPunct="1">
              <a:defRPr sz="6400" b="0" kern="1200" spc="200">
                <a:solidFill>
                  <a:srgbClr val="9336F8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43A3B8B-5932-4E01-AD1A-E309221E9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723" y="4512553"/>
            <a:ext cx="975154" cy="8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0116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3D70D93-252F-4F5C-8441-BCB66DD7633B}"/>
              </a:ext>
            </a:extLst>
          </p:cNvPr>
          <p:cNvSpPr txBox="1"/>
          <p:nvPr/>
        </p:nvSpPr>
        <p:spPr>
          <a:xfrm>
            <a:off x="3324766" y="1519246"/>
            <a:ext cx="5981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sz="8800" i="1" kern="1200" dirty="0">
                <a:solidFill>
                  <a:srgbClr val="9336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</a:t>
            </a:r>
            <a:endParaRPr lang="zh-CN" altLang="en-US" sz="8800" i="1" kern="1200" dirty="0">
              <a:solidFill>
                <a:srgbClr val="9336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342D3D7-D44E-4FE1-BFB3-571562688653}"/>
              </a:ext>
            </a:extLst>
          </p:cNvPr>
          <p:cNvGrpSpPr/>
          <p:nvPr/>
        </p:nvGrpSpPr>
        <p:grpSpPr>
          <a:xfrm>
            <a:off x="15971867" y="3170753"/>
            <a:ext cx="6539702" cy="1678138"/>
            <a:chOff x="7523108" y="3199430"/>
            <a:chExt cx="2348232" cy="83906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EFD9576-FD24-40AD-A95D-C1CC85A7D16C}"/>
                </a:ext>
              </a:extLst>
            </p:cNvPr>
            <p:cNvSpPr/>
            <p:nvPr/>
          </p:nvSpPr>
          <p:spPr>
            <a:xfrm>
              <a:off x="7523108" y="3199430"/>
              <a:ext cx="2241974" cy="5194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1828800" hangingPunct="1">
                <a:lnSpc>
                  <a:spcPct val="120000"/>
                </a:lnSpc>
              </a:pPr>
              <a:r>
                <a:rPr lang="en-US" altLang="zh-CN" sz="56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1. Add title text</a:t>
              </a:r>
              <a:endParaRPr lang="zh-CN" altLang="en-US" sz="5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79F766B-9107-4DCA-8B0E-9AE4069EFA34}"/>
                </a:ext>
              </a:extLst>
            </p:cNvPr>
            <p:cNvSpPr txBox="1"/>
            <p:nvPr/>
          </p:nvSpPr>
          <p:spPr>
            <a:xfrm>
              <a:off x="7523108" y="3641467"/>
              <a:ext cx="2348232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1828800" hangingPunct="1">
                <a:lnSpc>
                  <a:spcPct val="114000"/>
                </a:lnSpc>
              </a:pPr>
              <a:r>
                <a:rPr lang="en-US" altLang="zh-CN" sz="2000" b="0" kern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13B9A09-0B69-4007-B91E-6152976817FC}"/>
              </a:ext>
            </a:extLst>
          </p:cNvPr>
          <p:cNvGrpSpPr/>
          <p:nvPr/>
        </p:nvGrpSpPr>
        <p:grpSpPr>
          <a:xfrm>
            <a:off x="15971867" y="7587683"/>
            <a:ext cx="6539702" cy="1678138"/>
            <a:chOff x="7523108" y="3199430"/>
            <a:chExt cx="2348232" cy="83906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A751640-3FD1-475A-91DA-5CD05D910A3B}"/>
                </a:ext>
              </a:extLst>
            </p:cNvPr>
            <p:cNvSpPr/>
            <p:nvPr/>
          </p:nvSpPr>
          <p:spPr>
            <a:xfrm>
              <a:off x="7523108" y="3199430"/>
              <a:ext cx="2241974" cy="5194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1828800" hangingPunct="1">
                <a:lnSpc>
                  <a:spcPct val="120000"/>
                </a:lnSpc>
              </a:pPr>
              <a:r>
                <a:rPr lang="en-US" altLang="zh-CN" sz="56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3. Add title text</a:t>
              </a:r>
              <a:endParaRPr lang="zh-CN" altLang="en-US" sz="5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E488CBD-67E1-4020-B4BF-CC1AEB8881D4}"/>
                </a:ext>
              </a:extLst>
            </p:cNvPr>
            <p:cNvSpPr txBox="1"/>
            <p:nvPr/>
          </p:nvSpPr>
          <p:spPr>
            <a:xfrm>
              <a:off x="7523108" y="3641467"/>
              <a:ext cx="2348232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1828800" hangingPunct="1">
                <a:lnSpc>
                  <a:spcPct val="114000"/>
                </a:lnSpc>
              </a:pPr>
              <a:r>
                <a:rPr lang="en-US" altLang="zh-CN" sz="2000" b="0" kern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A60351A-49A5-48C6-AB27-9CAAB2BB3D10}"/>
              </a:ext>
            </a:extLst>
          </p:cNvPr>
          <p:cNvGrpSpPr/>
          <p:nvPr/>
        </p:nvGrpSpPr>
        <p:grpSpPr>
          <a:xfrm>
            <a:off x="15971867" y="5306125"/>
            <a:ext cx="6539702" cy="1678138"/>
            <a:chOff x="7523108" y="3199430"/>
            <a:chExt cx="2348232" cy="83906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5BDFA75-594C-4E36-98F9-A8A101E4FA5D}"/>
                </a:ext>
              </a:extLst>
            </p:cNvPr>
            <p:cNvSpPr/>
            <p:nvPr/>
          </p:nvSpPr>
          <p:spPr>
            <a:xfrm>
              <a:off x="7523108" y="3199430"/>
              <a:ext cx="2241974" cy="5194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1828800" hangingPunct="1">
                <a:lnSpc>
                  <a:spcPct val="120000"/>
                </a:lnSpc>
              </a:pPr>
              <a:r>
                <a:rPr lang="en-US" altLang="zh-CN" sz="56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2. Add title text</a:t>
              </a:r>
              <a:endParaRPr lang="zh-CN" altLang="en-US" sz="5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057B328-BC2A-4F96-AD66-14CFF1EE1290}"/>
                </a:ext>
              </a:extLst>
            </p:cNvPr>
            <p:cNvSpPr txBox="1"/>
            <p:nvPr/>
          </p:nvSpPr>
          <p:spPr>
            <a:xfrm>
              <a:off x="7523108" y="3641467"/>
              <a:ext cx="2348232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1828800" hangingPunct="1">
                <a:lnSpc>
                  <a:spcPct val="114000"/>
                </a:lnSpc>
              </a:pPr>
              <a:r>
                <a:rPr lang="en-US" altLang="zh-CN" sz="2000" b="0" kern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F2DBAF2-672D-4A24-A0F2-2C7C019AD887}"/>
              </a:ext>
            </a:extLst>
          </p:cNvPr>
          <p:cNvGrpSpPr/>
          <p:nvPr/>
        </p:nvGrpSpPr>
        <p:grpSpPr>
          <a:xfrm>
            <a:off x="15971867" y="9791655"/>
            <a:ext cx="6539702" cy="1678138"/>
            <a:chOff x="7523108" y="3199430"/>
            <a:chExt cx="2348232" cy="83906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1CB6C13-0F7E-462D-9056-7170C6023501}"/>
                </a:ext>
              </a:extLst>
            </p:cNvPr>
            <p:cNvSpPr/>
            <p:nvPr/>
          </p:nvSpPr>
          <p:spPr>
            <a:xfrm>
              <a:off x="7523108" y="3199430"/>
              <a:ext cx="2241974" cy="5194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1828800" hangingPunct="1">
                <a:lnSpc>
                  <a:spcPct val="120000"/>
                </a:lnSpc>
              </a:pPr>
              <a:r>
                <a:rPr lang="en-US" altLang="zh-CN" sz="56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4. Add title text</a:t>
              </a:r>
              <a:endParaRPr lang="zh-CN" altLang="en-US" sz="5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A1A6032-69B6-43C0-A168-DB7BF4F64983}"/>
                </a:ext>
              </a:extLst>
            </p:cNvPr>
            <p:cNvSpPr txBox="1"/>
            <p:nvPr/>
          </p:nvSpPr>
          <p:spPr>
            <a:xfrm>
              <a:off x="7523108" y="3641467"/>
              <a:ext cx="2348232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1828800" hangingPunct="1">
                <a:lnSpc>
                  <a:spcPct val="114000"/>
                </a:lnSpc>
              </a:pPr>
              <a:r>
                <a:rPr lang="en-US" altLang="zh-CN" sz="2000" b="0" kern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0BC02B2E-02D5-4B49-992D-0CA9CCC24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81" y="1357837"/>
            <a:ext cx="1783084" cy="1769368"/>
          </a:xfrm>
          <a:prstGeom prst="rect">
            <a:avLst/>
          </a:prstGeom>
        </p:spPr>
      </p:pic>
      <p:pic>
        <p:nvPicPr>
          <p:cNvPr id="28" name="图片 27" descr="图片包含 圆屋顶&#10;&#10;自动生成的说明">
            <a:extLst>
              <a:ext uri="{FF2B5EF4-FFF2-40B4-BE49-F238E27FC236}">
                <a16:creationId xmlns:a16="http://schemas.microsoft.com/office/drawing/2014/main" id="{EB9B3871-3661-4760-98E8-5B878643E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99" y="5744308"/>
            <a:ext cx="7443950" cy="74439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902FAE7-68E1-4306-9CA3-36DC74564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53" y="3366499"/>
            <a:ext cx="11762393" cy="93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5675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7176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73DDC45-9AEE-4D33-9DE3-278F17568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47" y="2877850"/>
            <a:ext cx="13964094" cy="7960300"/>
          </a:xfrm>
          <a:prstGeom prst="rect">
            <a:avLst/>
          </a:prstGeom>
        </p:spPr>
      </p:pic>
      <p:sp>
        <p:nvSpPr>
          <p:cNvPr id="28" name="形状 104">
            <a:extLst>
              <a:ext uri="{FF2B5EF4-FFF2-40B4-BE49-F238E27FC236}">
                <a16:creationId xmlns:a16="http://schemas.microsoft.com/office/drawing/2014/main" id="{68B02975-497C-48D0-BD42-28BA659CC2C6}"/>
              </a:ext>
            </a:extLst>
          </p:cNvPr>
          <p:cNvSpPr>
            <a:spLocks/>
          </p:cNvSpPr>
          <p:nvPr/>
        </p:nvSpPr>
        <p:spPr>
          <a:xfrm>
            <a:off x="13335418" y="3536146"/>
            <a:ext cx="1209076" cy="1035856"/>
          </a:xfrm>
          <a:custGeom>
            <a:avLst/>
            <a:gdLst>
              <a:gd name="TX0" fmla="*/ 55 w 65"/>
              <a:gd name="TY0" fmla="*/ 32 h 56"/>
              <a:gd name="TX1" fmla="*/ 49 w 65"/>
              <a:gd name="TY1" fmla="*/ 32 h 56"/>
              <a:gd name="TX2" fmla="*/ 47 w 65"/>
              <a:gd name="TY2" fmla="*/ 36 h 56"/>
              <a:gd name="TX3" fmla="*/ 47 w 65"/>
              <a:gd name="TY3" fmla="*/ 38 h 56"/>
              <a:gd name="TX4" fmla="*/ 45 w 65"/>
              <a:gd name="TY4" fmla="*/ 44 h 56"/>
              <a:gd name="TX5" fmla="*/ 34 w 65"/>
              <a:gd name="TY5" fmla="*/ 55 h 56"/>
              <a:gd name="TX6" fmla="*/ 23 w 65"/>
              <a:gd name="TY6" fmla="*/ 52 h 56"/>
              <a:gd name="TX7" fmla="*/ 15 w 65"/>
              <a:gd name="TY7" fmla="*/ 50 h 56"/>
              <a:gd name="TX8" fmla="*/ 4 w 65"/>
              <a:gd name="TY8" fmla="*/ 50 h 56"/>
              <a:gd name="TX9" fmla="*/ 0 w 65"/>
              <a:gd name="TY9" fmla="*/ 45 h 56"/>
              <a:gd name="TX10" fmla="*/ 0 w 65"/>
              <a:gd name="TY10" fmla="*/ 23 h 56"/>
              <a:gd name="TX11" fmla="*/ 4 w 65"/>
              <a:gd name="TY11" fmla="*/ 18 h 56"/>
              <a:gd name="TX12" fmla="*/ 15 w 65"/>
              <a:gd name="TY12" fmla="*/ 18 h 56"/>
              <a:gd name="TX13" fmla="*/ 20 w 65"/>
              <a:gd name="TY13" fmla="*/ 14 h 56"/>
              <a:gd name="TX14" fmla="*/ 23 w 65"/>
              <a:gd name="TY14" fmla="*/ 9 h 56"/>
              <a:gd name="TX15" fmla="*/ 32 w 65"/>
              <a:gd name="TY15" fmla="*/ 0 h 56"/>
              <a:gd name="TX16" fmla="*/ 42 w 65"/>
              <a:gd name="TY16" fmla="*/ 9 h 56"/>
              <a:gd name="TX17" fmla="*/ 41 w 65"/>
              <a:gd name="TY17" fmla="*/ 13 h 56"/>
              <a:gd name="TX18" fmla="*/ 55 w 65"/>
              <a:gd name="TY18" fmla="*/ 13 h 56"/>
              <a:gd name="TX19" fmla="*/ 64 w 65"/>
              <a:gd name="TY19" fmla="*/ 23 h 56"/>
              <a:gd name="TX20" fmla="*/ 55 w 65"/>
              <a:gd name="TY20" fmla="*/ 32 h 56"/>
              <a:gd name="TX22" fmla="*/ 7 w 65"/>
              <a:gd name="TY22" fmla="*/ 41 h 56"/>
              <a:gd name="TX23" fmla="*/ 4 w 65"/>
              <a:gd name="TY23" fmla="*/ 43 h 56"/>
              <a:gd name="TX24" fmla="*/ 7 w 65"/>
              <a:gd name="TY24" fmla="*/ 45 h 56"/>
              <a:gd name="TX25" fmla="*/ 9 w 65"/>
              <a:gd name="TY25" fmla="*/ 43 h 56"/>
              <a:gd name="TX26" fmla="*/ 7 w 65"/>
              <a:gd name="TY26" fmla="*/ 41 h 56"/>
              <a:gd name="TX28" fmla="*/ 55 w 65"/>
              <a:gd name="TY28" fmla="*/ 18 h 56"/>
              <a:gd name="TX29" fmla="*/ 34 w 65"/>
              <a:gd name="TY29" fmla="*/ 18 h 56"/>
              <a:gd name="TX30" fmla="*/ 37 w 65"/>
              <a:gd name="TY30" fmla="*/ 9 h 56"/>
              <a:gd name="TX31" fmla="*/ 32 w 65"/>
              <a:gd name="TY31" fmla="*/ 4 h 56"/>
              <a:gd name="TX32" fmla="*/ 29 w 65"/>
              <a:gd name="TY32" fmla="*/ 9 h 56"/>
              <a:gd name="TX33" fmla="*/ 27 w 65"/>
              <a:gd name="TY33" fmla="*/ 12 h 56"/>
              <a:gd name="TX34" fmla="*/ 23 w 65"/>
              <a:gd name="TY34" fmla="*/ 17 h 56"/>
              <a:gd name="TX35" fmla="*/ 15 w 65"/>
              <a:gd name="TY35" fmla="*/ 23 h 56"/>
              <a:gd name="TX36" fmla="*/ 13 w 65"/>
              <a:gd name="TY36" fmla="*/ 23 h 56"/>
              <a:gd name="TX37" fmla="*/ 13 w 65"/>
              <a:gd name="TY37" fmla="*/ 45 h 56"/>
              <a:gd name="TX38" fmla="*/ 15 w 65"/>
              <a:gd name="TY38" fmla="*/ 45 h 56"/>
              <a:gd name="TX39" fmla="*/ 34 w 65"/>
              <a:gd name="TY39" fmla="*/ 50 h 56"/>
              <a:gd name="TX40" fmla="*/ 41 w 65"/>
              <a:gd name="TY40" fmla="*/ 44 h 56"/>
              <a:gd name="TX41" fmla="*/ 40 w 65"/>
              <a:gd name="TY41" fmla="*/ 42 h 56"/>
              <a:gd name="TX42" fmla="*/ 43 w 65"/>
              <a:gd name="TY42" fmla="*/ 38 h 56"/>
              <a:gd name="TX43" fmla="*/ 42 w 65"/>
              <a:gd name="TY43" fmla="*/ 35 h 56"/>
              <a:gd name="TX44" fmla="*/ 44 w 65"/>
              <a:gd name="TY44" fmla="*/ 31 h 56"/>
              <a:gd name="TX45" fmla="*/ 43 w 65"/>
              <a:gd name="TY45" fmla="*/ 27 h 56"/>
              <a:gd name="TX46" fmla="*/ 55 w 65"/>
              <a:gd name="TY46" fmla="*/ 27 h 56"/>
              <a:gd name="TX47" fmla="*/ 59 w 65"/>
              <a:gd name="TY47" fmla="*/ 23 h 56"/>
              <a:gd name="TX48" fmla="*/ 55 w 65"/>
              <a:gd name="TY48" fmla="*/ 18 h 56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</a:cxnLst>
            <a:rect l="l" t="t" r="r" b="b"/>
            <a:pathLst>
              <a:path w="65" h="56">
                <a:moveTo>
                  <a:pt x="55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3"/>
                  <a:pt x="48" y="35"/>
                  <a:pt x="47" y="36"/>
                </a:cubicBezTo>
                <a:cubicBezTo>
                  <a:pt x="47" y="36"/>
                  <a:pt x="47" y="37"/>
                  <a:pt x="47" y="38"/>
                </a:cubicBezTo>
                <a:cubicBezTo>
                  <a:pt x="47" y="40"/>
                  <a:pt x="47" y="42"/>
                  <a:pt x="45" y="44"/>
                </a:cubicBezTo>
                <a:cubicBezTo>
                  <a:pt x="45" y="51"/>
                  <a:pt x="41" y="55"/>
                  <a:pt x="34" y="55"/>
                </a:cubicBezTo>
                <a:cubicBezTo>
                  <a:pt x="30" y="55"/>
                  <a:pt x="26" y="53"/>
                  <a:pt x="23" y="52"/>
                </a:cubicBezTo>
                <a:cubicBezTo>
                  <a:pt x="20" y="51"/>
                  <a:pt x="17" y="50"/>
                  <a:pt x="1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0"/>
                  <a:pt x="2" y="18"/>
                  <a:pt x="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8"/>
                  <a:pt x="19" y="15"/>
                  <a:pt x="20" y="14"/>
                </a:cubicBezTo>
                <a:cubicBezTo>
                  <a:pt x="21" y="12"/>
                  <a:pt x="22" y="11"/>
                  <a:pt x="23" y="9"/>
                </a:cubicBezTo>
                <a:cubicBezTo>
                  <a:pt x="25" y="6"/>
                  <a:pt x="27" y="0"/>
                  <a:pt x="32" y="0"/>
                </a:cubicBezTo>
                <a:cubicBezTo>
                  <a:pt x="37" y="0"/>
                  <a:pt x="42" y="3"/>
                  <a:pt x="42" y="9"/>
                </a:cubicBezTo>
                <a:cubicBezTo>
                  <a:pt x="42" y="10"/>
                  <a:pt x="42" y="12"/>
                  <a:pt x="41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60" y="13"/>
                  <a:pt x="64" y="18"/>
                  <a:pt x="64" y="23"/>
                </a:cubicBezTo>
                <a:cubicBezTo>
                  <a:pt x="64" y="28"/>
                  <a:pt x="60" y="32"/>
                  <a:pt x="55" y="32"/>
                </a:cubicBezTo>
                <a:close/>
                <a:moveTo>
                  <a:pt x="7" y="41"/>
                </a:moveTo>
                <a:cubicBezTo>
                  <a:pt x="5" y="41"/>
                  <a:pt x="4" y="42"/>
                  <a:pt x="4" y="43"/>
                </a:cubicBezTo>
                <a:cubicBezTo>
                  <a:pt x="4" y="44"/>
                  <a:pt x="5" y="45"/>
                  <a:pt x="7" y="45"/>
                </a:cubicBezTo>
                <a:cubicBezTo>
                  <a:pt x="8" y="45"/>
                  <a:pt x="9" y="44"/>
                  <a:pt x="9" y="43"/>
                </a:cubicBezTo>
                <a:cubicBezTo>
                  <a:pt x="9" y="42"/>
                  <a:pt x="8" y="41"/>
                  <a:pt x="7" y="41"/>
                </a:cubicBezTo>
                <a:close/>
                <a:moveTo>
                  <a:pt x="55" y="18"/>
                </a:moveTo>
                <a:cubicBezTo>
                  <a:pt x="34" y="18"/>
                  <a:pt x="34" y="18"/>
                  <a:pt x="34" y="18"/>
                </a:cubicBezTo>
                <a:cubicBezTo>
                  <a:pt x="34" y="16"/>
                  <a:pt x="37" y="13"/>
                  <a:pt x="37" y="9"/>
                </a:cubicBezTo>
                <a:cubicBezTo>
                  <a:pt x="37" y="5"/>
                  <a:pt x="35" y="4"/>
                  <a:pt x="32" y="4"/>
                </a:cubicBezTo>
                <a:cubicBezTo>
                  <a:pt x="31" y="4"/>
                  <a:pt x="29" y="8"/>
                  <a:pt x="29" y="9"/>
                </a:cubicBezTo>
                <a:cubicBezTo>
                  <a:pt x="28" y="10"/>
                  <a:pt x="28" y="11"/>
                  <a:pt x="27" y="12"/>
                </a:cubicBezTo>
                <a:cubicBezTo>
                  <a:pt x="26" y="13"/>
                  <a:pt x="25" y="15"/>
                  <a:pt x="23" y="17"/>
                </a:cubicBezTo>
                <a:cubicBezTo>
                  <a:pt x="21" y="19"/>
                  <a:pt x="18" y="23"/>
                  <a:pt x="15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45"/>
                  <a:pt x="13" y="45"/>
                  <a:pt x="13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21" y="45"/>
                  <a:pt x="27" y="50"/>
                  <a:pt x="34" y="50"/>
                </a:cubicBezTo>
                <a:cubicBezTo>
                  <a:pt x="38" y="50"/>
                  <a:pt x="41" y="48"/>
                  <a:pt x="41" y="44"/>
                </a:cubicBezTo>
                <a:cubicBezTo>
                  <a:pt x="41" y="43"/>
                  <a:pt x="41" y="43"/>
                  <a:pt x="40" y="42"/>
                </a:cubicBezTo>
                <a:cubicBezTo>
                  <a:pt x="42" y="41"/>
                  <a:pt x="43" y="39"/>
                  <a:pt x="43" y="38"/>
                </a:cubicBezTo>
                <a:cubicBezTo>
                  <a:pt x="43" y="37"/>
                  <a:pt x="43" y="36"/>
                  <a:pt x="42" y="35"/>
                </a:cubicBezTo>
                <a:cubicBezTo>
                  <a:pt x="43" y="34"/>
                  <a:pt x="44" y="33"/>
                  <a:pt x="44" y="31"/>
                </a:cubicBezTo>
                <a:cubicBezTo>
                  <a:pt x="44" y="30"/>
                  <a:pt x="44" y="28"/>
                  <a:pt x="4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7"/>
                  <a:pt x="59" y="25"/>
                  <a:pt x="59" y="23"/>
                </a:cubicBezTo>
                <a:cubicBezTo>
                  <a:pt x="59" y="20"/>
                  <a:pt x="57" y="18"/>
                  <a:pt x="55" y="18"/>
                </a:cubicBezTo>
                <a:close/>
              </a:path>
            </a:pathLst>
          </a:custGeom>
          <a:solidFill>
            <a:srgbClr val="6B40D1"/>
          </a:solidFill>
          <a:ln w="0">
            <a:noFill/>
            <a:prstDash/>
          </a:ln>
        </p:spPr>
        <p:txBody>
          <a:bodyPr vert="horz" wrap="square" lIns="182880" tIns="91440" rIns="182880" bIns="91440" anchor="t">
            <a:noAutofit/>
          </a:bodyPr>
          <a:lstStyle/>
          <a:p>
            <a:pPr algn="l" defTabSz="1828800" eaLnBrk="0"/>
            <a:endParaRPr lang="ko-KR" altLang="en-US" sz="36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形状 158">
            <a:extLst>
              <a:ext uri="{FF2B5EF4-FFF2-40B4-BE49-F238E27FC236}">
                <a16:creationId xmlns:a16="http://schemas.microsoft.com/office/drawing/2014/main" id="{254CA829-DCA7-4641-99BB-ABD1B15ACA2A}"/>
              </a:ext>
            </a:extLst>
          </p:cNvPr>
          <p:cNvSpPr>
            <a:spLocks/>
          </p:cNvSpPr>
          <p:nvPr/>
        </p:nvSpPr>
        <p:spPr>
          <a:xfrm>
            <a:off x="13335418" y="7028122"/>
            <a:ext cx="1035856" cy="1112072"/>
          </a:xfrm>
          <a:custGeom>
            <a:avLst/>
            <a:gdLst>
              <a:gd name="TX0" fmla="*/ 53 w 56"/>
              <a:gd name="TY0" fmla="*/ 33 h 60"/>
              <a:gd name="TX1" fmla="*/ 53 w 56"/>
              <a:gd name="TY1" fmla="*/ 36 h 60"/>
              <a:gd name="TX2" fmla="*/ 52 w 56"/>
              <a:gd name="TY2" fmla="*/ 41 h 60"/>
              <a:gd name="TX3" fmla="*/ 52 w 56"/>
              <a:gd name="TY3" fmla="*/ 42 h 60"/>
              <a:gd name="TX4" fmla="*/ 50 w 56"/>
              <a:gd name="TY4" fmla="*/ 49 h 60"/>
              <a:gd name="TX5" fmla="*/ 39 w 56"/>
              <a:gd name="TY5" fmla="*/ 59 h 60"/>
              <a:gd name="TX6" fmla="*/ 37 w 56"/>
              <a:gd name="TY6" fmla="*/ 59 h 60"/>
              <a:gd name="TX7" fmla="*/ 34 w 56"/>
              <a:gd name="TY7" fmla="*/ 59 h 60"/>
              <a:gd name="TX8" fmla="*/ 20 w 56"/>
              <a:gd name="TY8" fmla="*/ 56 h 60"/>
              <a:gd name="TX9" fmla="*/ 15 w 56"/>
              <a:gd name="TY9" fmla="*/ 55 h 60"/>
              <a:gd name="TX10" fmla="*/ 4 w 56"/>
              <a:gd name="TY10" fmla="*/ 55 h 60"/>
              <a:gd name="TX11" fmla="*/ 0 w 56"/>
              <a:gd name="TY11" fmla="*/ 50 h 60"/>
              <a:gd name="TX12" fmla="*/ 0 w 56"/>
              <a:gd name="TY12" fmla="*/ 27 h 60"/>
              <a:gd name="TX13" fmla="*/ 4 w 56"/>
              <a:gd name="TY13" fmla="*/ 23 h 60"/>
              <a:gd name="TX14" fmla="*/ 14 w 56"/>
              <a:gd name="TY14" fmla="*/ 23 h 60"/>
              <a:gd name="TX15" fmla="*/ 19 w 56"/>
              <a:gd name="TY15" fmla="*/ 17 h 60"/>
              <a:gd name="TX16" fmla="*/ 23 w 56"/>
              <a:gd name="TY16" fmla="*/ 13 h 60"/>
              <a:gd name="TX17" fmla="*/ 27 w 56"/>
              <a:gd name="TY17" fmla="*/ 1 h 60"/>
              <a:gd name="TX18" fmla="*/ 31 w 56"/>
              <a:gd name="TY18" fmla="*/ 0 h 60"/>
              <a:gd name="TX19" fmla="*/ 40 w 56"/>
              <a:gd name="TY19" fmla="*/ 5 h 60"/>
              <a:gd name="TX20" fmla="*/ 41 w 56"/>
              <a:gd name="TY20" fmla="*/ 11 h 60"/>
              <a:gd name="TX21" fmla="*/ 39 w 56"/>
              <a:gd name="TY21" fmla="*/ 18 h 60"/>
              <a:gd name="TX22" fmla="*/ 45 w 56"/>
              <a:gd name="TY22" fmla="*/ 18 h 60"/>
              <a:gd name="TX23" fmla="*/ 55 w 56"/>
              <a:gd name="TY23" fmla="*/ 27 h 60"/>
              <a:gd name="TX24" fmla="*/ 53 w 56"/>
              <a:gd name="TY24" fmla="*/ 33 h 60"/>
              <a:gd name="TX26" fmla="*/ 7 w 56"/>
              <a:gd name="TY26" fmla="*/ 46 h 60"/>
              <a:gd name="TX27" fmla="*/ 4 w 56"/>
              <a:gd name="TY27" fmla="*/ 48 h 60"/>
              <a:gd name="TX28" fmla="*/ 7 w 56"/>
              <a:gd name="TY28" fmla="*/ 50 h 60"/>
              <a:gd name="TX29" fmla="*/ 9 w 56"/>
              <a:gd name="TY29" fmla="*/ 48 h 60"/>
              <a:gd name="TX30" fmla="*/ 7 w 56"/>
              <a:gd name="TY30" fmla="*/ 46 h 60"/>
              <a:gd name="TX32" fmla="*/ 45 w 56"/>
              <a:gd name="TY32" fmla="*/ 23 h 60"/>
              <a:gd name="TX33" fmla="*/ 33 w 56"/>
              <a:gd name="TY33" fmla="*/ 23 h 60"/>
              <a:gd name="TX34" fmla="*/ 36 w 56"/>
              <a:gd name="TY34" fmla="*/ 11 h 60"/>
              <a:gd name="TX35" fmla="*/ 31 w 56"/>
              <a:gd name="TY35" fmla="*/ 5 h 60"/>
              <a:gd name="TX36" fmla="*/ 26 w 56"/>
              <a:gd name="TY36" fmla="*/ 16 h 60"/>
              <a:gd name="TX37" fmla="*/ 23 w 56"/>
              <a:gd name="TY37" fmla="*/ 19 h 60"/>
              <a:gd name="TX38" fmla="*/ 15 w 56"/>
              <a:gd name="TY38" fmla="*/ 27 h 60"/>
              <a:gd name="TX39" fmla="*/ 13 w 56"/>
              <a:gd name="TY39" fmla="*/ 27 h 60"/>
              <a:gd name="TX40" fmla="*/ 13 w 56"/>
              <a:gd name="TY40" fmla="*/ 50 h 60"/>
              <a:gd name="TX41" fmla="*/ 15 w 56"/>
              <a:gd name="TY41" fmla="*/ 50 h 60"/>
              <a:gd name="TX42" fmla="*/ 22 w 56"/>
              <a:gd name="TY42" fmla="*/ 52 h 60"/>
              <a:gd name="TX43" fmla="*/ 34 w 56"/>
              <a:gd name="TY43" fmla="*/ 55 h 60"/>
              <a:gd name="TX44" fmla="*/ 38 w 56"/>
              <a:gd name="TY44" fmla="*/ 55 h 60"/>
              <a:gd name="TX45" fmla="*/ 45 w 56"/>
              <a:gd name="TY45" fmla="*/ 49 h 60"/>
              <a:gd name="TX46" fmla="*/ 45 w 56"/>
              <a:gd name="TY46" fmla="*/ 47 h 60"/>
              <a:gd name="TX47" fmla="*/ 47 w 56"/>
              <a:gd name="TY47" fmla="*/ 42 h 60"/>
              <a:gd name="TX48" fmla="*/ 47 w 56"/>
              <a:gd name="TY48" fmla="*/ 40 h 60"/>
              <a:gd name="TX49" fmla="*/ 49 w 56"/>
              <a:gd name="TY49" fmla="*/ 36 h 60"/>
              <a:gd name="TX50" fmla="*/ 47 w 56"/>
              <a:gd name="TY50" fmla="*/ 32 h 60"/>
              <a:gd name="TX51" fmla="*/ 50 w 56"/>
              <a:gd name="TY51" fmla="*/ 27 h 60"/>
              <a:gd name="TX52" fmla="*/ 45 w 56"/>
              <a:gd name="TY52" fmla="*/ 23 h 60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1" y="TY51"/>
              </a:cxn>
              <a:cxn ang="0">
                <a:pos x="TX52" y="TY52"/>
              </a:cxn>
            </a:cxnLst>
            <a:rect l="l" t="t" r="r" b="b"/>
            <a:pathLst>
              <a:path w="56" h="60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6B40D1"/>
          </a:solidFill>
          <a:ln w="0">
            <a:noFill/>
            <a:prstDash/>
          </a:ln>
        </p:spPr>
        <p:txBody>
          <a:bodyPr vert="horz" wrap="square" lIns="182880" tIns="91440" rIns="182880" bIns="91440" anchor="t">
            <a:noAutofit/>
          </a:bodyPr>
          <a:lstStyle/>
          <a:p>
            <a:pPr algn="l" defTabSz="1828800" eaLnBrk="0"/>
            <a:endParaRPr lang="ko-KR" altLang="en-US" sz="36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任意多边形 37">
            <a:extLst>
              <a:ext uri="{FF2B5EF4-FFF2-40B4-BE49-F238E27FC236}">
                <a16:creationId xmlns:a16="http://schemas.microsoft.com/office/drawing/2014/main" id="{549E702E-DA13-4F54-AE45-C41AA462E709}"/>
              </a:ext>
            </a:extLst>
          </p:cNvPr>
          <p:cNvSpPr/>
          <p:nvPr/>
        </p:nvSpPr>
        <p:spPr>
          <a:xfrm flipH="1">
            <a:off x="14860505" y="3295045"/>
            <a:ext cx="8796664" cy="9542585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2168090 w 5975525"/>
              <a:gd name="connsiteY5" fmla="*/ 2651309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2168090 w 5975525"/>
              <a:gd name="connsiteY5" fmla="*/ 2651309 h 5759451"/>
              <a:gd name="connsiteX6" fmla="*/ 2430848 w 5975525"/>
              <a:gd name="connsiteY6" fmla="*/ 3658570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2168090 w 5975525"/>
              <a:gd name="connsiteY5" fmla="*/ 2651309 h 5759451"/>
              <a:gd name="connsiteX6" fmla="*/ 2430848 w 5975525"/>
              <a:gd name="connsiteY6" fmla="*/ 3658570 h 5759451"/>
              <a:gd name="connsiteX7" fmla="*/ 3707057 w 5975525"/>
              <a:gd name="connsiteY7" fmla="*/ 4146147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2168090 w 5975525"/>
              <a:gd name="connsiteY5" fmla="*/ 2651309 h 5759451"/>
              <a:gd name="connsiteX6" fmla="*/ 2430848 w 5975525"/>
              <a:gd name="connsiteY6" fmla="*/ 3658570 h 5759451"/>
              <a:gd name="connsiteX7" fmla="*/ 3707057 w 5975525"/>
              <a:gd name="connsiteY7" fmla="*/ 4146147 h 5759451"/>
              <a:gd name="connsiteX8" fmla="*/ 4200163 w 5975525"/>
              <a:gd name="connsiteY8" fmla="*/ 4963035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2168090 w 5975525"/>
              <a:gd name="connsiteY5" fmla="*/ 2651309 h 5759451"/>
              <a:gd name="connsiteX6" fmla="*/ 2430848 w 5975525"/>
              <a:gd name="connsiteY6" fmla="*/ 3658570 h 5759451"/>
              <a:gd name="connsiteX7" fmla="*/ 3707057 w 5975525"/>
              <a:gd name="connsiteY7" fmla="*/ 4146147 h 5759451"/>
              <a:gd name="connsiteX8" fmla="*/ 4200163 w 5975525"/>
              <a:gd name="connsiteY8" fmla="*/ 4963035 h 5759451"/>
              <a:gd name="connsiteX9" fmla="*/ 5393513 w 5975525"/>
              <a:gd name="connsiteY9" fmla="*/ 5144199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6156516"/>
              <a:gd name="connsiteY0" fmla="*/ 0 h 5759451"/>
              <a:gd name="connsiteX1" fmla="*/ 2332 w 6156516"/>
              <a:gd name="connsiteY1" fmla="*/ 0 h 5759451"/>
              <a:gd name="connsiteX2" fmla="*/ 12093 w 6156516"/>
              <a:gd name="connsiteY2" fmla="*/ 13839 h 5759451"/>
              <a:gd name="connsiteX3" fmla="*/ 766110 w 6156516"/>
              <a:gd name="connsiteY3" fmla="*/ 810956 h 5759451"/>
              <a:gd name="connsiteX4" fmla="*/ 634456 w 6156516"/>
              <a:gd name="connsiteY4" fmla="*/ 1861700 h 5759451"/>
              <a:gd name="connsiteX5" fmla="*/ 2168090 w 6156516"/>
              <a:gd name="connsiteY5" fmla="*/ 2651309 h 5759451"/>
              <a:gd name="connsiteX6" fmla="*/ 2430848 w 6156516"/>
              <a:gd name="connsiteY6" fmla="*/ 3658570 h 5759451"/>
              <a:gd name="connsiteX7" fmla="*/ 3707057 w 6156516"/>
              <a:gd name="connsiteY7" fmla="*/ 4146147 h 5759451"/>
              <a:gd name="connsiteX8" fmla="*/ 4200163 w 6156516"/>
              <a:gd name="connsiteY8" fmla="*/ 4963035 h 5759451"/>
              <a:gd name="connsiteX9" fmla="*/ 5393513 w 6156516"/>
              <a:gd name="connsiteY9" fmla="*/ 5144199 h 5759451"/>
              <a:gd name="connsiteX10" fmla="*/ 6156516 w 6156516"/>
              <a:gd name="connsiteY10" fmla="*/ 5551503 h 5759451"/>
              <a:gd name="connsiteX11" fmla="*/ 5975525 w 6156516"/>
              <a:gd name="connsiteY11" fmla="*/ 5759451 h 5759451"/>
              <a:gd name="connsiteX12" fmla="*/ 0 w 6156516"/>
              <a:gd name="connsiteY12" fmla="*/ 5759451 h 5759451"/>
              <a:gd name="connsiteX13" fmla="*/ 0 w 6156516"/>
              <a:gd name="connsiteY13" fmla="*/ 0 h 5759451"/>
              <a:gd name="connsiteX0" fmla="*/ 0 w 6766198"/>
              <a:gd name="connsiteY0" fmla="*/ 0 h 5759451"/>
              <a:gd name="connsiteX1" fmla="*/ 2332 w 6766198"/>
              <a:gd name="connsiteY1" fmla="*/ 0 h 5759451"/>
              <a:gd name="connsiteX2" fmla="*/ 12093 w 6766198"/>
              <a:gd name="connsiteY2" fmla="*/ 13839 h 5759451"/>
              <a:gd name="connsiteX3" fmla="*/ 766110 w 6766198"/>
              <a:gd name="connsiteY3" fmla="*/ 810956 h 5759451"/>
              <a:gd name="connsiteX4" fmla="*/ 634456 w 6766198"/>
              <a:gd name="connsiteY4" fmla="*/ 1861700 h 5759451"/>
              <a:gd name="connsiteX5" fmla="*/ 2168090 w 6766198"/>
              <a:gd name="connsiteY5" fmla="*/ 2651309 h 5759451"/>
              <a:gd name="connsiteX6" fmla="*/ 2430848 w 6766198"/>
              <a:gd name="connsiteY6" fmla="*/ 3658570 h 5759451"/>
              <a:gd name="connsiteX7" fmla="*/ 3707057 w 6766198"/>
              <a:gd name="connsiteY7" fmla="*/ 4146147 h 5759451"/>
              <a:gd name="connsiteX8" fmla="*/ 4200163 w 6766198"/>
              <a:gd name="connsiteY8" fmla="*/ 4963035 h 5759451"/>
              <a:gd name="connsiteX9" fmla="*/ 5393513 w 6766198"/>
              <a:gd name="connsiteY9" fmla="*/ 5144199 h 5759451"/>
              <a:gd name="connsiteX10" fmla="*/ 6156516 w 6766198"/>
              <a:gd name="connsiteY10" fmla="*/ 5551503 h 5759451"/>
              <a:gd name="connsiteX11" fmla="*/ 6766198 w 6766198"/>
              <a:gd name="connsiteY11" fmla="*/ 5751221 h 5759451"/>
              <a:gd name="connsiteX12" fmla="*/ 0 w 6766198"/>
              <a:gd name="connsiteY12" fmla="*/ 5759451 h 5759451"/>
              <a:gd name="connsiteX13" fmla="*/ 0 w 6766198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430848 w 7745792"/>
              <a:gd name="connsiteY6" fmla="*/ 3658570 h 5759451"/>
              <a:gd name="connsiteX7" fmla="*/ 3707057 w 7745792"/>
              <a:gd name="connsiteY7" fmla="*/ 4146147 h 5759451"/>
              <a:gd name="connsiteX8" fmla="*/ 4200163 w 7745792"/>
              <a:gd name="connsiteY8" fmla="*/ 4963035 h 5759451"/>
              <a:gd name="connsiteX9" fmla="*/ 5393513 w 7745792"/>
              <a:gd name="connsiteY9" fmla="*/ 5144199 h 5759451"/>
              <a:gd name="connsiteX10" fmla="*/ 6156516 w 7745792"/>
              <a:gd name="connsiteY10" fmla="*/ 5551503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430848 w 7745792"/>
              <a:gd name="connsiteY6" fmla="*/ 3658570 h 5759451"/>
              <a:gd name="connsiteX7" fmla="*/ 3707057 w 7745792"/>
              <a:gd name="connsiteY7" fmla="*/ 4146147 h 5759451"/>
              <a:gd name="connsiteX8" fmla="*/ 4200163 w 7745792"/>
              <a:gd name="connsiteY8" fmla="*/ 4963035 h 5759451"/>
              <a:gd name="connsiteX9" fmla="*/ 5393513 w 7745792"/>
              <a:gd name="connsiteY9" fmla="*/ 5144199 h 5759451"/>
              <a:gd name="connsiteX10" fmla="*/ 6499373 w 7745792"/>
              <a:gd name="connsiteY10" fmla="*/ 54691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430848 w 7745792"/>
              <a:gd name="connsiteY6" fmla="*/ 3658570 h 5759451"/>
              <a:gd name="connsiteX7" fmla="*/ 3707057 w 7745792"/>
              <a:gd name="connsiteY7" fmla="*/ 4146147 h 5759451"/>
              <a:gd name="connsiteX8" fmla="*/ 4200163 w 7745792"/>
              <a:gd name="connsiteY8" fmla="*/ 4963035 h 5759451"/>
              <a:gd name="connsiteX9" fmla="*/ 5393513 w 7745792"/>
              <a:gd name="connsiteY9" fmla="*/ 5144199 h 5759451"/>
              <a:gd name="connsiteX10" fmla="*/ 6982173 w 7745792"/>
              <a:gd name="connsiteY10" fmla="*/ 5246976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430848 w 7745792"/>
              <a:gd name="connsiteY6" fmla="*/ 3658570 h 5759451"/>
              <a:gd name="connsiteX7" fmla="*/ 3707057 w 7745792"/>
              <a:gd name="connsiteY7" fmla="*/ 4146147 h 5759451"/>
              <a:gd name="connsiteX8" fmla="*/ 4200163 w 7745792"/>
              <a:gd name="connsiteY8" fmla="*/ 4963035 h 5759451"/>
              <a:gd name="connsiteX9" fmla="*/ 5876313 w 7745792"/>
              <a:gd name="connsiteY9" fmla="*/ 4839672 h 5759451"/>
              <a:gd name="connsiteX10" fmla="*/ 6982173 w 7745792"/>
              <a:gd name="connsiteY10" fmla="*/ 5246976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430848 w 7745792"/>
              <a:gd name="connsiteY6" fmla="*/ 3658570 h 5759451"/>
              <a:gd name="connsiteX7" fmla="*/ 3707057 w 7745792"/>
              <a:gd name="connsiteY7" fmla="*/ 4146147 h 5759451"/>
              <a:gd name="connsiteX8" fmla="*/ 4200163 w 7745792"/>
              <a:gd name="connsiteY8" fmla="*/ 4963035 h 5759451"/>
              <a:gd name="connsiteX9" fmla="*/ 5876313 w 7745792"/>
              <a:gd name="connsiteY9" fmla="*/ 4839672 h 5759451"/>
              <a:gd name="connsiteX10" fmla="*/ 7241066 w 7745792"/>
              <a:gd name="connsiteY10" fmla="*/ 52798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430848 w 7745792"/>
              <a:gd name="connsiteY6" fmla="*/ 3658570 h 5759451"/>
              <a:gd name="connsiteX7" fmla="*/ 3707057 w 7745792"/>
              <a:gd name="connsiteY7" fmla="*/ 4146147 h 5759451"/>
              <a:gd name="connsiteX8" fmla="*/ 4550019 w 7745792"/>
              <a:gd name="connsiteY8" fmla="*/ 4707891 h 5759451"/>
              <a:gd name="connsiteX9" fmla="*/ 5876313 w 7745792"/>
              <a:gd name="connsiteY9" fmla="*/ 4839672 h 5759451"/>
              <a:gd name="connsiteX10" fmla="*/ 7241066 w 7745792"/>
              <a:gd name="connsiteY10" fmla="*/ 52798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430848 w 7745792"/>
              <a:gd name="connsiteY6" fmla="*/ 3658570 h 5759451"/>
              <a:gd name="connsiteX7" fmla="*/ 3958953 w 7745792"/>
              <a:gd name="connsiteY7" fmla="*/ 3775777 h 5759451"/>
              <a:gd name="connsiteX8" fmla="*/ 4550019 w 7745792"/>
              <a:gd name="connsiteY8" fmla="*/ 4707891 h 5759451"/>
              <a:gd name="connsiteX9" fmla="*/ 5876313 w 7745792"/>
              <a:gd name="connsiteY9" fmla="*/ 4839672 h 5759451"/>
              <a:gd name="connsiteX10" fmla="*/ 7241066 w 7745792"/>
              <a:gd name="connsiteY10" fmla="*/ 52798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430848 w 7745792"/>
              <a:gd name="connsiteY6" fmla="*/ 3658570 h 5759451"/>
              <a:gd name="connsiteX7" fmla="*/ 3958953 w 7745792"/>
              <a:gd name="connsiteY7" fmla="*/ 3775777 h 5759451"/>
              <a:gd name="connsiteX8" fmla="*/ 4843898 w 7745792"/>
              <a:gd name="connsiteY8" fmla="*/ 4543283 h 5759451"/>
              <a:gd name="connsiteX9" fmla="*/ 5876313 w 7745792"/>
              <a:gd name="connsiteY9" fmla="*/ 4839672 h 5759451"/>
              <a:gd name="connsiteX10" fmla="*/ 7241066 w 7745792"/>
              <a:gd name="connsiteY10" fmla="*/ 52798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168090 w 7745792"/>
              <a:gd name="connsiteY5" fmla="*/ 2651309 h 5759451"/>
              <a:gd name="connsiteX6" fmla="*/ 2619770 w 7745792"/>
              <a:gd name="connsiteY6" fmla="*/ 3461040 h 5759451"/>
              <a:gd name="connsiteX7" fmla="*/ 3958953 w 7745792"/>
              <a:gd name="connsiteY7" fmla="*/ 3775777 h 5759451"/>
              <a:gd name="connsiteX8" fmla="*/ 4843898 w 7745792"/>
              <a:gd name="connsiteY8" fmla="*/ 4543283 h 5759451"/>
              <a:gd name="connsiteX9" fmla="*/ 5876313 w 7745792"/>
              <a:gd name="connsiteY9" fmla="*/ 4839672 h 5759451"/>
              <a:gd name="connsiteX10" fmla="*/ 7241066 w 7745792"/>
              <a:gd name="connsiteY10" fmla="*/ 52798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634456 w 7745792"/>
              <a:gd name="connsiteY4" fmla="*/ 1861700 h 5759451"/>
              <a:gd name="connsiteX5" fmla="*/ 2280044 w 7745792"/>
              <a:gd name="connsiteY5" fmla="*/ 2198635 h 5759451"/>
              <a:gd name="connsiteX6" fmla="*/ 2619770 w 7745792"/>
              <a:gd name="connsiteY6" fmla="*/ 3461040 h 5759451"/>
              <a:gd name="connsiteX7" fmla="*/ 3958953 w 7745792"/>
              <a:gd name="connsiteY7" fmla="*/ 3775777 h 5759451"/>
              <a:gd name="connsiteX8" fmla="*/ 4843898 w 7745792"/>
              <a:gd name="connsiteY8" fmla="*/ 4543283 h 5759451"/>
              <a:gd name="connsiteX9" fmla="*/ 5876313 w 7745792"/>
              <a:gd name="connsiteY9" fmla="*/ 4839672 h 5759451"/>
              <a:gd name="connsiteX10" fmla="*/ 7241066 w 7745792"/>
              <a:gd name="connsiteY10" fmla="*/ 52798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766110 w 7745792"/>
              <a:gd name="connsiteY3" fmla="*/ 810956 h 5759451"/>
              <a:gd name="connsiteX4" fmla="*/ 1061279 w 7745792"/>
              <a:gd name="connsiteY4" fmla="*/ 1614788 h 5759451"/>
              <a:gd name="connsiteX5" fmla="*/ 2280044 w 7745792"/>
              <a:gd name="connsiteY5" fmla="*/ 2198635 h 5759451"/>
              <a:gd name="connsiteX6" fmla="*/ 2619770 w 7745792"/>
              <a:gd name="connsiteY6" fmla="*/ 3461040 h 5759451"/>
              <a:gd name="connsiteX7" fmla="*/ 3958953 w 7745792"/>
              <a:gd name="connsiteY7" fmla="*/ 3775777 h 5759451"/>
              <a:gd name="connsiteX8" fmla="*/ 4843898 w 7745792"/>
              <a:gd name="connsiteY8" fmla="*/ 4543283 h 5759451"/>
              <a:gd name="connsiteX9" fmla="*/ 5876313 w 7745792"/>
              <a:gd name="connsiteY9" fmla="*/ 4839672 h 5759451"/>
              <a:gd name="connsiteX10" fmla="*/ 7241066 w 7745792"/>
              <a:gd name="connsiteY10" fmla="*/ 52798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7745792"/>
              <a:gd name="connsiteY0" fmla="*/ 0 h 5759451"/>
              <a:gd name="connsiteX1" fmla="*/ 2332 w 7745792"/>
              <a:gd name="connsiteY1" fmla="*/ 0 h 5759451"/>
              <a:gd name="connsiteX2" fmla="*/ 12093 w 7745792"/>
              <a:gd name="connsiteY2" fmla="*/ 13839 h 5759451"/>
              <a:gd name="connsiteX3" fmla="*/ 885060 w 7745792"/>
              <a:gd name="connsiteY3" fmla="*/ 473508 h 5759451"/>
              <a:gd name="connsiteX4" fmla="*/ 1061279 w 7745792"/>
              <a:gd name="connsiteY4" fmla="*/ 1614788 h 5759451"/>
              <a:gd name="connsiteX5" fmla="*/ 2280044 w 7745792"/>
              <a:gd name="connsiteY5" fmla="*/ 2198635 h 5759451"/>
              <a:gd name="connsiteX6" fmla="*/ 2619770 w 7745792"/>
              <a:gd name="connsiteY6" fmla="*/ 3461040 h 5759451"/>
              <a:gd name="connsiteX7" fmla="*/ 3958953 w 7745792"/>
              <a:gd name="connsiteY7" fmla="*/ 3775777 h 5759451"/>
              <a:gd name="connsiteX8" fmla="*/ 4843898 w 7745792"/>
              <a:gd name="connsiteY8" fmla="*/ 4543283 h 5759451"/>
              <a:gd name="connsiteX9" fmla="*/ 5876313 w 7745792"/>
              <a:gd name="connsiteY9" fmla="*/ 4839672 h 5759451"/>
              <a:gd name="connsiteX10" fmla="*/ 7241066 w 7745792"/>
              <a:gd name="connsiteY10" fmla="*/ 5279898 h 5759451"/>
              <a:gd name="connsiteX11" fmla="*/ 7745792 w 7745792"/>
              <a:gd name="connsiteY11" fmla="*/ 5751222 h 5759451"/>
              <a:gd name="connsiteX12" fmla="*/ 0 w 7745792"/>
              <a:gd name="connsiteY12" fmla="*/ 5759451 h 5759451"/>
              <a:gd name="connsiteX13" fmla="*/ 0 w 7745792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843898 w 8683404"/>
              <a:gd name="connsiteY8" fmla="*/ 4543283 h 5759451"/>
              <a:gd name="connsiteX9" fmla="*/ 5876313 w 8683404"/>
              <a:gd name="connsiteY9" fmla="*/ 4839672 h 5759451"/>
              <a:gd name="connsiteX10" fmla="*/ 7241066 w 8683404"/>
              <a:gd name="connsiteY10" fmla="*/ 5279898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843898 w 8683404"/>
              <a:gd name="connsiteY8" fmla="*/ 4543283 h 5759451"/>
              <a:gd name="connsiteX9" fmla="*/ 5876313 w 8683404"/>
              <a:gd name="connsiteY9" fmla="*/ 4839672 h 5759451"/>
              <a:gd name="connsiteX10" fmla="*/ 7856810 w 8683404"/>
              <a:gd name="connsiteY10" fmla="*/ 5131751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843898 w 8683404"/>
              <a:gd name="connsiteY8" fmla="*/ 4543283 h 5759451"/>
              <a:gd name="connsiteX9" fmla="*/ 6855907 w 8683404"/>
              <a:gd name="connsiteY9" fmla="*/ 4625681 h 5759451"/>
              <a:gd name="connsiteX10" fmla="*/ 7856810 w 8683404"/>
              <a:gd name="connsiteY10" fmla="*/ 5131751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843898 w 8683404"/>
              <a:gd name="connsiteY8" fmla="*/ 4543283 h 5759451"/>
              <a:gd name="connsiteX9" fmla="*/ 6855907 w 8683404"/>
              <a:gd name="connsiteY9" fmla="*/ 4625681 h 5759451"/>
              <a:gd name="connsiteX10" fmla="*/ 8108705 w 8683404"/>
              <a:gd name="connsiteY10" fmla="*/ 5090599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843898 w 8683404"/>
              <a:gd name="connsiteY8" fmla="*/ 4543283 h 5759451"/>
              <a:gd name="connsiteX9" fmla="*/ 7177774 w 8683404"/>
              <a:gd name="connsiteY9" fmla="*/ 4543376 h 5759451"/>
              <a:gd name="connsiteX10" fmla="*/ 8108705 w 8683404"/>
              <a:gd name="connsiteY10" fmla="*/ 5090599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843898 w 8683404"/>
              <a:gd name="connsiteY8" fmla="*/ 4543283 h 5759451"/>
              <a:gd name="connsiteX9" fmla="*/ 7177774 w 8683404"/>
              <a:gd name="connsiteY9" fmla="*/ 4543376 h 5759451"/>
              <a:gd name="connsiteX10" fmla="*/ 8052728 w 8683404"/>
              <a:gd name="connsiteY10" fmla="*/ 5139982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843898 w 8683404"/>
              <a:gd name="connsiteY8" fmla="*/ 4543283 h 5759451"/>
              <a:gd name="connsiteX9" fmla="*/ 7177774 w 8683404"/>
              <a:gd name="connsiteY9" fmla="*/ 4543376 h 5759451"/>
              <a:gd name="connsiteX10" fmla="*/ 8031736 w 8683404"/>
              <a:gd name="connsiteY10" fmla="*/ 5000064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843898 w 8683404"/>
              <a:gd name="connsiteY8" fmla="*/ 4543283 h 5759451"/>
              <a:gd name="connsiteX9" fmla="*/ 6932876 w 8683404"/>
              <a:gd name="connsiteY9" fmla="*/ 4716216 h 5759451"/>
              <a:gd name="connsiteX10" fmla="*/ 8031736 w 8683404"/>
              <a:gd name="connsiteY10" fmla="*/ 5000064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6932876 w 8683404"/>
              <a:gd name="connsiteY9" fmla="*/ 4716216 h 5759451"/>
              <a:gd name="connsiteX10" fmla="*/ 8031736 w 8683404"/>
              <a:gd name="connsiteY10" fmla="*/ 5000064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6743954 w 8683404"/>
              <a:gd name="connsiteY9" fmla="*/ 4576298 h 5759451"/>
              <a:gd name="connsiteX10" fmla="*/ 8031736 w 8683404"/>
              <a:gd name="connsiteY10" fmla="*/ 5000064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6743954 w 8683404"/>
              <a:gd name="connsiteY9" fmla="*/ 4576298 h 5759451"/>
              <a:gd name="connsiteX10" fmla="*/ 7954768 w 8683404"/>
              <a:gd name="connsiteY10" fmla="*/ 5164673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6156197 w 8683404"/>
              <a:gd name="connsiteY9" fmla="*/ 5183496 h 5759451"/>
              <a:gd name="connsiteX10" fmla="*/ 7954768 w 8683404"/>
              <a:gd name="connsiteY10" fmla="*/ 5164673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6156197 w 8683404"/>
              <a:gd name="connsiteY9" fmla="*/ 5183496 h 5759451"/>
              <a:gd name="connsiteX10" fmla="*/ 6968176 w 8683404"/>
              <a:gd name="connsiteY10" fmla="*/ 5503989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5253570 w 8683404"/>
              <a:gd name="connsiteY9" fmla="*/ 5344225 h 5759451"/>
              <a:gd name="connsiteX10" fmla="*/ 6968176 w 8683404"/>
              <a:gd name="connsiteY10" fmla="*/ 5503989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5253570 w 8683404"/>
              <a:gd name="connsiteY9" fmla="*/ 5344225 h 5759451"/>
              <a:gd name="connsiteX10" fmla="*/ 7388002 w 8683404"/>
              <a:gd name="connsiteY10" fmla="*/ 5503989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5253570 w 8683404"/>
              <a:gd name="connsiteY9" fmla="*/ 5344225 h 5759451"/>
              <a:gd name="connsiteX10" fmla="*/ 7933778 w 8683404"/>
              <a:gd name="connsiteY10" fmla="*/ 5512918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4724947 w 8683404"/>
              <a:gd name="connsiteY8" fmla="*/ 4823119 h 5759451"/>
              <a:gd name="connsiteX9" fmla="*/ 5085641 w 8683404"/>
              <a:gd name="connsiteY9" fmla="*/ 5219214 h 5759451"/>
              <a:gd name="connsiteX10" fmla="*/ 7933778 w 8683404"/>
              <a:gd name="connsiteY10" fmla="*/ 5512918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3864303 w 8683404"/>
              <a:gd name="connsiteY8" fmla="*/ 4876695 h 5759451"/>
              <a:gd name="connsiteX9" fmla="*/ 5085641 w 8683404"/>
              <a:gd name="connsiteY9" fmla="*/ 5219214 h 5759451"/>
              <a:gd name="connsiteX10" fmla="*/ 7933778 w 8683404"/>
              <a:gd name="connsiteY10" fmla="*/ 5512918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3864303 w 8683404"/>
              <a:gd name="connsiteY8" fmla="*/ 4876695 h 5759451"/>
              <a:gd name="connsiteX9" fmla="*/ 5085641 w 8683404"/>
              <a:gd name="connsiteY9" fmla="*/ 5219214 h 5759451"/>
              <a:gd name="connsiteX10" fmla="*/ 7408994 w 8683404"/>
              <a:gd name="connsiteY10" fmla="*/ 5432554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3864303 w 8683404"/>
              <a:gd name="connsiteY8" fmla="*/ 4876695 h 5759451"/>
              <a:gd name="connsiteX9" fmla="*/ 5085641 w 8683404"/>
              <a:gd name="connsiteY9" fmla="*/ 5219214 h 5759451"/>
              <a:gd name="connsiteX10" fmla="*/ 7639899 w 8683404"/>
              <a:gd name="connsiteY10" fmla="*/ 5548636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3864303 w 8683404"/>
              <a:gd name="connsiteY8" fmla="*/ 4876695 h 5759451"/>
              <a:gd name="connsiteX9" fmla="*/ 5463484 w 8683404"/>
              <a:gd name="connsiteY9" fmla="*/ 5344225 h 5759451"/>
              <a:gd name="connsiteX10" fmla="*/ 7639899 w 8683404"/>
              <a:gd name="connsiteY10" fmla="*/ 5548636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3958953 w 8683404"/>
              <a:gd name="connsiteY7" fmla="*/ 3775777 h 5759451"/>
              <a:gd name="connsiteX8" fmla="*/ 3675381 w 8683404"/>
              <a:gd name="connsiteY8" fmla="*/ 5019566 h 5759451"/>
              <a:gd name="connsiteX9" fmla="*/ 5463484 w 8683404"/>
              <a:gd name="connsiteY9" fmla="*/ 5344225 h 5759451"/>
              <a:gd name="connsiteX10" fmla="*/ 7639899 w 8683404"/>
              <a:gd name="connsiteY10" fmla="*/ 5548636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  <a:gd name="connsiteX0" fmla="*/ 0 w 8683404"/>
              <a:gd name="connsiteY0" fmla="*/ 0 h 5759451"/>
              <a:gd name="connsiteX1" fmla="*/ 2332 w 8683404"/>
              <a:gd name="connsiteY1" fmla="*/ 0 h 5759451"/>
              <a:gd name="connsiteX2" fmla="*/ 12093 w 8683404"/>
              <a:gd name="connsiteY2" fmla="*/ 13839 h 5759451"/>
              <a:gd name="connsiteX3" fmla="*/ 885060 w 8683404"/>
              <a:gd name="connsiteY3" fmla="*/ 473508 h 5759451"/>
              <a:gd name="connsiteX4" fmla="*/ 1061279 w 8683404"/>
              <a:gd name="connsiteY4" fmla="*/ 1614788 h 5759451"/>
              <a:gd name="connsiteX5" fmla="*/ 2280044 w 8683404"/>
              <a:gd name="connsiteY5" fmla="*/ 2198635 h 5759451"/>
              <a:gd name="connsiteX6" fmla="*/ 2619770 w 8683404"/>
              <a:gd name="connsiteY6" fmla="*/ 3461040 h 5759451"/>
              <a:gd name="connsiteX7" fmla="*/ 4000935 w 8683404"/>
              <a:gd name="connsiteY7" fmla="*/ 4070446 h 5759451"/>
              <a:gd name="connsiteX8" fmla="*/ 3675381 w 8683404"/>
              <a:gd name="connsiteY8" fmla="*/ 5019566 h 5759451"/>
              <a:gd name="connsiteX9" fmla="*/ 5463484 w 8683404"/>
              <a:gd name="connsiteY9" fmla="*/ 5344225 h 5759451"/>
              <a:gd name="connsiteX10" fmla="*/ 7639899 w 8683404"/>
              <a:gd name="connsiteY10" fmla="*/ 5548636 h 5759451"/>
              <a:gd name="connsiteX11" fmla="*/ 8683404 w 8683404"/>
              <a:gd name="connsiteY11" fmla="*/ 5742992 h 5759451"/>
              <a:gd name="connsiteX12" fmla="*/ 0 w 8683404"/>
              <a:gd name="connsiteY12" fmla="*/ 5759451 h 5759451"/>
              <a:gd name="connsiteX13" fmla="*/ 0 w 8683404"/>
              <a:gd name="connsiteY13" fmla="*/ 0 h 575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83404" h="5759451">
                <a:moveTo>
                  <a:pt x="0" y="0"/>
                </a:moveTo>
                <a:lnTo>
                  <a:pt x="2332" y="0"/>
                </a:lnTo>
                <a:lnTo>
                  <a:pt x="12093" y="13839"/>
                </a:lnTo>
                <a:cubicBezTo>
                  <a:pt x="175663" y="180911"/>
                  <a:pt x="710196" y="206683"/>
                  <a:pt x="885060" y="473508"/>
                </a:cubicBezTo>
                <a:cubicBezTo>
                  <a:pt x="1059924" y="740333"/>
                  <a:pt x="828782" y="1327267"/>
                  <a:pt x="1061279" y="1614788"/>
                </a:cubicBezTo>
                <a:cubicBezTo>
                  <a:pt x="1293776" y="1902309"/>
                  <a:pt x="2020296" y="1890926"/>
                  <a:pt x="2280044" y="2198635"/>
                </a:cubicBezTo>
                <a:cubicBezTo>
                  <a:pt x="2539793" y="2506344"/>
                  <a:pt x="2332955" y="3149072"/>
                  <a:pt x="2619770" y="3461040"/>
                </a:cubicBezTo>
                <a:cubicBezTo>
                  <a:pt x="2906585" y="3773008"/>
                  <a:pt x="3825000" y="3810692"/>
                  <a:pt x="4000935" y="4070446"/>
                </a:cubicBezTo>
                <a:cubicBezTo>
                  <a:pt x="4176870" y="4330200"/>
                  <a:pt x="3431623" y="4807270"/>
                  <a:pt x="3675381" y="5019566"/>
                </a:cubicBezTo>
                <a:cubicBezTo>
                  <a:pt x="3919139" y="5231863"/>
                  <a:pt x="4802731" y="5256047"/>
                  <a:pt x="5463484" y="5344225"/>
                </a:cubicBezTo>
                <a:cubicBezTo>
                  <a:pt x="6124237" y="5432403"/>
                  <a:pt x="7443311" y="5440042"/>
                  <a:pt x="7639899" y="5548636"/>
                </a:cubicBezTo>
                <a:lnTo>
                  <a:pt x="8683404" y="5742992"/>
                </a:lnTo>
                <a:lnTo>
                  <a:pt x="0" y="575945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EBC71B0-E045-43E7-BEF4-D4D39FABC773}"/>
              </a:ext>
            </a:extLst>
          </p:cNvPr>
          <p:cNvSpPr txBox="1">
            <a:spLocks/>
          </p:cNvSpPr>
          <p:nvPr/>
        </p:nvSpPr>
        <p:spPr>
          <a:xfrm>
            <a:off x="14984578" y="2877850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6B534F9-CB4E-4F48-8636-635DB50CE8E3}"/>
              </a:ext>
            </a:extLst>
          </p:cNvPr>
          <p:cNvSpPr txBox="1">
            <a:spLocks/>
          </p:cNvSpPr>
          <p:nvPr/>
        </p:nvSpPr>
        <p:spPr>
          <a:xfrm>
            <a:off x="14984579" y="3681015"/>
            <a:ext cx="5989471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</a:t>
            </a:r>
            <a:endParaRPr lang="en-US" altLang="zh-CN" sz="28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AB63E8A-3553-439A-B3ED-6583F0029C25}"/>
              </a:ext>
            </a:extLst>
          </p:cNvPr>
          <p:cNvSpPr txBox="1">
            <a:spLocks/>
          </p:cNvSpPr>
          <p:nvPr/>
        </p:nvSpPr>
        <p:spPr>
          <a:xfrm>
            <a:off x="14984579" y="4231007"/>
            <a:ext cx="5989471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</a:t>
            </a:r>
            <a:endParaRPr lang="en-US" altLang="zh-CN" sz="28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4B2B0BA-5DAD-4CA6-A762-EE6F8705857C}"/>
              </a:ext>
            </a:extLst>
          </p:cNvPr>
          <p:cNvSpPr txBox="1">
            <a:spLocks/>
          </p:cNvSpPr>
          <p:nvPr/>
        </p:nvSpPr>
        <p:spPr>
          <a:xfrm>
            <a:off x="15069408" y="6463057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49AE512-BD94-4CAB-9F34-D4554CD1B7E9}"/>
              </a:ext>
            </a:extLst>
          </p:cNvPr>
          <p:cNvSpPr txBox="1">
            <a:spLocks/>
          </p:cNvSpPr>
          <p:nvPr/>
        </p:nvSpPr>
        <p:spPr>
          <a:xfrm>
            <a:off x="15069409" y="7266222"/>
            <a:ext cx="5989471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</a:t>
            </a:r>
            <a:endParaRPr lang="en-US" altLang="zh-CN" sz="28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362AFC1-807C-4C0B-95BA-8869BFF7CCB5}"/>
              </a:ext>
            </a:extLst>
          </p:cNvPr>
          <p:cNvSpPr txBox="1">
            <a:spLocks/>
          </p:cNvSpPr>
          <p:nvPr/>
        </p:nvSpPr>
        <p:spPr>
          <a:xfrm>
            <a:off x="15069409" y="7816214"/>
            <a:ext cx="5989471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r>
              <a:rPr lang="zh-CN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</a:t>
            </a:r>
            <a:endParaRPr lang="en-US" altLang="zh-CN" sz="28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任意多边形 37">
            <a:extLst>
              <a:ext uri="{FF2B5EF4-FFF2-40B4-BE49-F238E27FC236}">
                <a16:creationId xmlns:a16="http://schemas.microsoft.com/office/drawing/2014/main" id="{EF15081C-DF77-4205-A06F-83B557522396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58" name="任意多边形 37">
            <a:extLst>
              <a:ext uri="{FF2B5EF4-FFF2-40B4-BE49-F238E27FC236}">
                <a16:creationId xmlns:a16="http://schemas.microsoft.com/office/drawing/2014/main" id="{EEF0B4A0-4F90-401F-94E7-631E5E998C27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987866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  <p:bldP spid="52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66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ïṣlïḑe">
            <a:extLst>
              <a:ext uri="{FF2B5EF4-FFF2-40B4-BE49-F238E27FC236}">
                <a16:creationId xmlns:a16="http://schemas.microsoft.com/office/drawing/2014/main" id="{36D1413B-E14C-4D7B-9C4A-180722698002}"/>
              </a:ext>
            </a:extLst>
          </p:cNvPr>
          <p:cNvSpPr/>
          <p:nvPr/>
        </p:nvSpPr>
        <p:spPr>
          <a:xfrm>
            <a:off x="8991270" y="6298128"/>
            <a:ext cx="2295268" cy="1912628"/>
          </a:xfrm>
          <a:prstGeom prst="hexagon">
            <a:avLst/>
          </a:prstGeom>
          <a:solidFill>
            <a:srgbClr val="7B72F8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ï$ḻîdè">
            <a:extLst>
              <a:ext uri="{FF2B5EF4-FFF2-40B4-BE49-F238E27FC236}">
                <a16:creationId xmlns:a16="http://schemas.microsoft.com/office/drawing/2014/main" id="{6A9531F6-7CAF-430F-B8EF-EE61E7A3E1B1}"/>
              </a:ext>
            </a:extLst>
          </p:cNvPr>
          <p:cNvSpPr/>
          <p:nvPr/>
        </p:nvSpPr>
        <p:spPr bwMode="auto">
          <a:xfrm>
            <a:off x="9690344" y="6836490"/>
            <a:ext cx="897120" cy="835904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3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íslíḓê">
            <a:extLst>
              <a:ext uri="{FF2B5EF4-FFF2-40B4-BE49-F238E27FC236}">
                <a16:creationId xmlns:a16="http://schemas.microsoft.com/office/drawing/2014/main" id="{17F91BD5-5192-41D2-874B-18C9CC4CD81C}"/>
              </a:ext>
            </a:extLst>
          </p:cNvPr>
          <p:cNvSpPr/>
          <p:nvPr/>
        </p:nvSpPr>
        <p:spPr>
          <a:xfrm>
            <a:off x="13094286" y="6298128"/>
            <a:ext cx="2295268" cy="1912628"/>
          </a:xfrm>
          <a:prstGeom prst="hexagon">
            <a:avLst/>
          </a:prstGeom>
          <a:solidFill>
            <a:srgbClr val="7B72F8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îšḻîḍê">
            <a:extLst>
              <a:ext uri="{FF2B5EF4-FFF2-40B4-BE49-F238E27FC236}">
                <a16:creationId xmlns:a16="http://schemas.microsoft.com/office/drawing/2014/main" id="{B20C9789-9B22-4CD7-93E3-9AF8BD23A3D8}"/>
              </a:ext>
            </a:extLst>
          </p:cNvPr>
          <p:cNvSpPr/>
          <p:nvPr/>
        </p:nvSpPr>
        <p:spPr bwMode="auto">
          <a:xfrm>
            <a:off x="13793362" y="6871166"/>
            <a:ext cx="897116" cy="766552"/>
          </a:xfrm>
          <a:custGeom>
            <a:avLst/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 lang="zh-CN" altLang="en-US" sz="3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îsḻïḋê">
            <a:extLst>
              <a:ext uri="{FF2B5EF4-FFF2-40B4-BE49-F238E27FC236}">
                <a16:creationId xmlns:a16="http://schemas.microsoft.com/office/drawing/2014/main" id="{C6641A58-3E16-42E2-A274-A0AD33A783B4}"/>
              </a:ext>
            </a:extLst>
          </p:cNvPr>
          <p:cNvSpPr/>
          <p:nvPr/>
        </p:nvSpPr>
        <p:spPr>
          <a:xfrm>
            <a:off x="6939762" y="5183004"/>
            <a:ext cx="2295268" cy="1912628"/>
          </a:xfrm>
          <a:prstGeom prst="hexagon">
            <a:avLst/>
          </a:prstGeom>
          <a:solidFill>
            <a:srgbClr val="6B40D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ïSļíḋé">
            <a:extLst>
              <a:ext uri="{FF2B5EF4-FFF2-40B4-BE49-F238E27FC236}">
                <a16:creationId xmlns:a16="http://schemas.microsoft.com/office/drawing/2014/main" id="{FE58F65C-7986-4BC6-A471-D052E3D9BD76}"/>
              </a:ext>
            </a:extLst>
          </p:cNvPr>
          <p:cNvSpPr/>
          <p:nvPr/>
        </p:nvSpPr>
        <p:spPr bwMode="auto">
          <a:xfrm>
            <a:off x="7640202" y="5728418"/>
            <a:ext cx="894388" cy="82180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3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iṣļîḍé">
            <a:extLst>
              <a:ext uri="{FF2B5EF4-FFF2-40B4-BE49-F238E27FC236}">
                <a16:creationId xmlns:a16="http://schemas.microsoft.com/office/drawing/2014/main" id="{2FF5FD7E-0C86-4EF2-8653-9F8D9DD9CE98}"/>
              </a:ext>
            </a:extLst>
          </p:cNvPr>
          <p:cNvSpPr/>
          <p:nvPr/>
        </p:nvSpPr>
        <p:spPr>
          <a:xfrm>
            <a:off x="11042778" y="7354350"/>
            <a:ext cx="2295268" cy="1912628"/>
          </a:xfrm>
          <a:prstGeom prst="hexagon">
            <a:avLst/>
          </a:prstGeom>
          <a:solidFill>
            <a:srgbClr val="6B40D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ïṡḷîḓê">
            <a:extLst>
              <a:ext uri="{FF2B5EF4-FFF2-40B4-BE49-F238E27FC236}">
                <a16:creationId xmlns:a16="http://schemas.microsoft.com/office/drawing/2014/main" id="{048D9694-74EF-424E-BA2A-DBE3801826B6}"/>
              </a:ext>
            </a:extLst>
          </p:cNvPr>
          <p:cNvSpPr/>
          <p:nvPr/>
        </p:nvSpPr>
        <p:spPr bwMode="auto">
          <a:xfrm>
            <a:off x="11790518" y="7857668"/>
            <a:ext cx="799788" cy="90599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4" h="6062">
                <a:moveTo>
                  <a:pt x="2976" y="1855"/>
                </a:moveTo>
                <a:cubicBezTo>
                  <a:pt x="2574" y="614"/>
                  <a:pt x="3142" y="0"/>
                  <a:pt x="3142" y="0"/>
                </a:cubicBezTo>
                <a:cubicBezTo>
                  <a:pt x="3142" y="0"/>
                  <a:pt x="1278" y="896"/>
                  <a:pt x="726" y="3310"/>
                </a:cubicBezTo>
                <a:cubicBezTo>
                  <a:pt x="493" y="2976"/>
                  <a:pt x="291" y="2793"/>
                  <a:pt x="314" y="2853"/>
                </a:cubicBezTo>
                <a:cubicBezTo>
                  <a:pt x="563" y="3499"/>
                  <a:pt x="0" y="3788"/>
                  <a:pt x="7" y="4468"/>
                </a:cubicBezTo>
                <a:cubicBezTo>
                  <a:pt x="15" y="5149"/>
                  <a:pt x="1189" y="5928"/>
                  <a:pt x="1189" y="5928"/>
                </a:cubicBezTo>
                <a:cubicBezTo>
                  <a:pt x="1189" y="5927"/>
                  <a:pt x="1190" y="5927"/>
                  <a:pt x="1190" y="5927"/>
                </a:cubicBezTo>
                <a:cubicBezTo>
                  <a:pt x="1236" y="5961"/>
                  <a:pt x="1285" y="5993"/>
                  <a:pt x="1336" y="6024"/>
                </a:cubicBezTo>
                <a:cubicBezTo>
                  <a:pt x="1292" y="5972"/>
                  <a:pt x="1251" y="5918"/>
                  <a:pt x="1213" y="5864"/>
                </a:cubicBezTo>
                <a:cubicBezTo>
                  <a:pt x="1086" y="5682"/>
                  <a:pt x="996" y="5491"/>
                  <a:pt x="994" y="5306"/>
                </a:cubicBezTo>
                <a:cubicBezTo>
                  <a:pt x="990" y="4941"/>
                  <a:pt x="1150" y="4689"/>
                  <a:pt x="1261" y="4434"/>
                </a:cubicBezTo>
                <a:cubicBezTo>
                  <a:pt x="1357" y="4213"/>
                  <a:pt x="1417" y="3990"/>
                  <a:pt x="1301" y="3690"/>
                </a:cubicBezTo>
                <a:cubicBezTo>
                  <a:pt x="1283" y="3643"/>
                  <a:pt x="1405" y="3747"/>
                  <a:pt x="1572" y="3957"/>
                </a:cubicBezTo>
                <a:cubicBezTo>
                  <a:pt x="1896" y="3077"/>
                  <a:pt x="2216" y="2314"/>
                  <a:pt x="2216" y="2314"/>
                </a:cubicBezTo>
                <a:cubicBezTo>
                  <a:pt x="2216" y="2314"/>
                  <a:pt x="2225" y="3512"/>
                  <a:pt x="2631" y="4281"/>
                </a:cubicBezTo>
                <a:cubicBezTo>
                  <a:pt x="3012" y="5002"/>
                  <a:pt x="2989" y="5372"/>
                  <a:pt x="2989" y="5372"/>
                </a:cubicBezTo>
                <a:cubicBezTo>
                  <a:pt x="3683" y="4709"/>
                  <a:pt x="3915" y="3655"/>
                  <a:pt x="3915" y="3655"/>
                </a:cubicBezTo>
                <a:cubicBezTo>
                  <a:pt x="4167" y="3877"/>
                  <a:pt x="4312" y="4160"/>
                  <a:pt x="4394" y="4444"/>
                </a:cubicBezTo>
                <a:cubicBezTo>
                  <a:pt x="4566" y="5041"/>
                  <a:pt x="4211" y="5642"/>
                  <a:pt x="4203" y="5700"/>
                </a:cubicBezTo>
                <a:cubicBezTo>
                  <a:pt x="4199" y="5724"/>
                  <a:pt x="4193" y="5747"/>
                  <a:pt x="4188" y="5770"/>
                </a:cubicBezTo>
                <a:cubicBezTo>
                  <a:pt x="4164" y="5879"/>
                  <a:pt x="4120" y="5976"/>
                  <a:pt x="4060" y="6062"/>
                </a:cubicBezTo>
                <a:cubicBezTo>
                  <a:pt x="4125" y="6021"/>
                  <a:pt x="4187" y="5975"/>
                  <a:pt x="4246" y="5927"/>
                </a:cubicBezTo>
                <a:cubicBezTo>
                  <a:pt x="4246" y="5927"/>
                  <a:pt x="4247" y="5927"/>
                  <a:pt x="4247" y="5928"/>
                </a:cubicBezTo>
                <a:cubicBezTo>
                  <a:pt x="4247" y="5928"/>
                  <a:pt x="5329" y="5149"/>
                  <a:pt x="5337" y="4468"/>
                </a:cubicBezTo>
                <a:cubicBezTo>
                  <a:pt x="5344" y="3788"/>
                  <a:pt x="4781" y="3498"/>
                  <a:pt x="5030" y="2853"/>
                </a:cubicBezTo>
                <a:cubicBezTo>
                  <a:pt x="5052" y="2797"/>
                  <a:pt x="4887" y="2952"/>
                  <a:pt x="4689" y="3246"/>
                </a:cubicBezTo>
                <a:cubicBezTo>
                  <a:pt x="4492" y="2640"/>
                  <a:pt x="4366" y="2150"/>
                  <a:pt x="3709" y="1570"/>
                </a:cubicBezTo>
                <a:cubicBezTo>
                  <a:pt x="3709" y="1570"/>
                  <a:pt x="3831" y="2888"/>
                  <a:pt x="3132" y="3843"/>
                </a:cubicBezTo>
                <a:cubicBezTo>
                  <a:pt x="3132" y="3843"/>
                  <a:pt x="3378" y="3097"/>
                  <a:pt x="2976" y="1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3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íṧľíḓé">
            <a:extLst>
              <a:ext uri="{FF2B5EF4-FFF2-40B4-BE49-F238E27FC236}">
                <a16:creationId xmlns:a16="http://schemas.microsoft.com/office/drawing/2014/main" id="{41380161-AE1D-444B-BBB2-1BB569BC494D}"/>
              </a:ext>
            </a:extLst>
          </p:cNvPr>
          <p:cNvSpPr/>
          <p:nvPr/>
        </p:nvSpPr>
        <p:spPr>
          <a:xfrm>
            <a:off x="15145794" y="5183004"/>
            <a:ext cx="2295268" cy="1912628"/>
          </a:xfrm>
          <a:prstGeom prst="hexagon">
            <a:avLst/>
          </a:prstGeom>
          <a:solidFill>
            <a:srgbClr val="6B40D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i$líḍè">
            <a:extLst>
              <a:ext uri="{FF2B5EF4-FFF2-40B4-BE49-F238E27FC236}">
                <a16:creationId xmlns:a16="http://schemas.microsoft.com/office/drawing/2014/main" id="{2B72C6EF-1615-4EB4-9913-41437D297CBF}"/>
              </a:ext>
            </a:extLst>
          </p:cNvPr>
          <p:cNvSpPr/>
          <p:nvPr/>
        </p:nvSpPr>
        <p:spPr bwMode="auto">
          <a:xfrm>
            <a:off x="15931492" y="5766074"/>
            <a:ext cx="723872" cy="746488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 sz="3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0903C78-E62A-45EC-B134-AC6113226791}"/>
              </a:ext>
            </a:extLst>
          </p:cNvPr>
          <p:cNvSpPr txBox="1">
            <a:spLocks/>
          </p:cNvSpPr>
          <p:nvPr/>
        </p:nvSpPr>
        <p:spPr>
          <a:xfrm>
            <a:off x="3477729" y="4765809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858DC75-9462-449A-8110-ADE3CC2CA6BD}"/>
              </a:ext>
            </a:extLst>
          </p:cNvPr>
          <p:cNvSpPr txBox="1"/>
          <p:nvPr/>
        </p:nvSpPr>
        <p:spPr>
          <a:xfrm>
            <a:off x="1714500" y="5640472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0253F5E-386D-4DCB-B627-BD6D6BC15AB4}"/>
              </a:ext>
            </a:extLst>
          </p:cNvPr>
          <p:cNvSpPr txBox="1">
            <a:spLocks/>
          </p:cNvSpPr>
          <p:nvPr/>
        </p:nvSpPr>
        <p:spPr>
          <a:xfrm>
            <a:off x="5229854" y="7696565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B2FBBB1-13CD-46A1-BB84-BD9AD099FA05}"/>
              </a:ext>
            </a:extLst>
          </p:cNvPr>
          <p:cNvSpPr txBox="1"/>
          <p:nvPr/>
        </p:nvSpPr>
        <p:spPr>
          <a:xfrm>
            <a:off x="3466625" y="8571228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14409DF-7E76-43D3-84A8-2C07C397FDA8}"/>
              </a:ext>
            </a:extLst>
          </p:cNvPr>
          <p:cNvSpPr txBox="1">
            <a:spLocks/>
          </p:cNvSpPr>
          <p:nvPr/>
        </p:nvSpPr>
        <p:spPr>
          <a:xfrm>
            <a:off x="15513605" y="7627686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BE1D41-B74E-4B37-9695-BADAAD12F073}"/>
              </a:ext>
            </a:extLst>
          </p:cNvPr>
          <p:cNvSpPr txBox="1"/>
          <p:nvPr/>
        </p:nvSpPr>
        <p:spPr>
          <a:xfrm>
            <a:off x="15389554" y="8502349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BB1AA5-9D33-4A1E-A414-92174628B788}"/>
              </a:ext>
            </a:extLst>
          </p:cNvPr>
          <p:cNvSpPr txBox="1">
            <a:spLocks/>
          </p:cNvSpPr>
          <p:nvPr/>
        </p:nvSpPr>
        <p:spPr>
          <a:xfrm>
            <a:off x="18350811" y="4765809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56210AD-A552-4786-B750-FF16EB15B61D}"/>
              </a:ext>
            </a:extLst>
          </p:cNvPr>
          <p:cNvSpPr txBox="1"/>
          <p:nvPr/>
        </p:nvSpPr>
        <p:spPr>
          <a:xfrm>
            <a:off x="18226760" y="5640472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EDF5A6B-993B-434A-BB35-0C4888385B55}"/>
              </a:ext>
            </a:extLst>
          </p:cNvPr>
          <p:cNvSpPr txBox="1">
            <a:spLocks/>
          </p:cNvSpPr>
          <p:nvPr/>
        </p:nvSpPr>
        <p:spPr>
          <a:xfrm>
            <a:off x="11042778" y="9707436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362C11E-DED8-49F1-9AA5-6D60E4BBE5F0}"/>
              </a:ext>
            </a:extLst>
          </p:cNvPr>
          <p:cNvSpPr txBox="1"/>
          <p:nvPr/>
        </p:nvSpPr>
        <p:spPr>
          <a:xfrm>
            <a:off x="10261213" y="10582099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任意多边形 2">
            <a:extLst>
              <a:ext uri="{FF2B5EF4-FFF2-40B4-BE49-F238E27FC236}">
                <a16:creationId xmlns:a16="http://schemas.microsoft.com/office/drawing/2014/main" id="{3F5BED65-49C1-476A-B293-FFBF627E437E}"/>
              </a:ext>
            </a:extLst>
          </p:cNvPr>
          <p:cNvSpPr/>
          <p:nvPr/>
        </p:nvSpPr>
        <p:spPr>
          <a:xfrm rot="16200000" flipH="1" flipV="1">
            <a:off x="-3235962" y="7646589"/>
            <a:ext cx="9054055" cy="1209076"/>
          </a:xfrm>
          <a:custGeom>
            <a:avLst/>
            <a:gdLst>
              <a:gd name="connsiteX0" fmla="*/ 10034954 w 10034954"/>
              <a:gd name="connsiteY0" fmla="*/ 0 h 789331"/>
              <a:gd name="connsiteX1" fmla="*/ 10034954 w 10034954"/>
              <a:gd name="connsiteY1" fmla="*/ 789331 h 789331"/>
              <a:gd name="connsiteX2" fmla="*/ 0 w 10034954"/>
              <a:gd name="connsiteY2" fmla="*/ 789331 h 789331"/>
              <a:gd name="connsiteX3" fmla="*/ 0 w 10034954"/>
              <a:gd name="connsiteY3" fmla="*/ 745413 h 789331"/>
              <a:gd name="connsiteX4" fmla="*/ 11893 w 10034954"/>
              <a:gd name="connsiteY4" fmla="*/ 737904 h 789331"/>
              <a:gd name="connsiteX5" fmla="*/ 31498 w 10034954"/>
              <a:gd name="connsiteY5" fmla="*/ 720295 h 789331"/>
              <a:gd name="connsiteX6" fmla="*/ 645109 w 10034954"/>
              <a:gd name="connsiteY6" fmla="*/ 202937 h 789331"/>
              <a:gd name="connsiteX7" fmla="*/ 2437814 w 10034954"/>
              <a:gd name="connsiteY7" fmla="*/ 708263 h 789331"/>
              <a:gd name="connsiteX8" fmla="*/ 4001919 w 10034954"/>
              <a:gd name="connsiteY8" fmla="*/ 130747 h 789331"/>
              <a:gd name="connsiteX9" fmla="*/ 5120856 w 10034954"/>
              <a:gd name="connsiteY9" fmla="*/ 612011 h 789331"/>
              <a:gd name="connsiteX10" fmla="*/ 9940243 w 10034954"/>
              <a:gd name="connsiteY10" fmla="*/ 4057 h 789331"/>
              <a:gd name="connsiteX11" fmla="*/ 10034954 w 10034954"/>
              <a:gd name="connsiteY11" fmla="*/ 0 h 78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34954" h="789331">
                <a:moveTo>
                  <a:pt x="10034954" y="0"/>
                </a:moveTo>
                <a:lnTo>
                  <a:pt x="10034954" y="789331"/>
                </a:lnTo>
                <a:lnTo>
                  <a:pt x="0" y="789331"/>
                </a:lnTo>
                <a:lnTo>
                  <a:pt x="0" y="745413"/>
                </a:lnTo>
                <a:lnTo>
                  <a:pt x="11893" y="737904"/>
                </a:lnTo>
                <a:cubicBezTo>
                  <a:pt x="20021" y="731933"/>
                  <a:pt x="26610" y="726060"/>
                  <a:pt x="31498" y="720295"/>
                </a:cubicBezTo>
                <a:cubicBezTo>
                  <a:pt x="187909" y="535811"/>
                  <a:pt x="244056" y="204942"/>
                  <a:pt x="645109" y="202937"/>
                </a:cubicBezTo>
                <a:cubicBezTo>
                  <a:pt x="1046162" y="200932"/>
                  <a:pt x="1878346" y="720295"/>
                  <a:pt x="2437814" y="708263"/>
                </a:cubicBezTo>
                <a:cubicBezTo>
                  <a:pt x="2997282" y="696231"/>
                  <a:pt x="3554745" y="146789"/>
                  <a:pt x="4001919" y="130747"/>
                </a:cubicBezTo>
                <a:cubicBezTo>
                  <a:pt x="4449093" y="114705"/>
                  <a:pt x="4098172" y="634069"/>
                  <a:pt x="5120856" y="612011"/>
                </a:cubicBezTo>
                <a:cubicBezTo>
                  <a:pt x="6079622" y="591332"/>
                  <a:pt x="8836076" y="64832"/>
                  <a:pt x="9940243" y="4057"/>
                </a:cubicBezTo>
                <a:lnTo>
                  <a:pt x="10034954" y="0"/>
                </a:lnTo>
                <a:close/>
              </a:path>
            </a:pathLst>
          </a:custGeo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28" name="任意多边形 37">
            <a:extLst>
              <a:ext uri="{FF2B5EF4-FFF2-40B4-BE49-F238E27FC236}">
                <a16:creationId xmlns:a16="http://schemas.microsoft.com/office/drawing/2014/main" id="{21F6A37A-0D5C-441F-B1A6-553AD5E72503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29" name="任意多边形 37">
            <a:extLst>
              <a:ext uri="{FF2B5EF4-FFF2-40B4-BE49-F238E27FC236}">
                <a16:creationId xmlns:a16="http://schemas.microsoft.com/office/drawing/2014/main" id="{FF04C659-62BF-4260-A320-7DB132B1D05F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018114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1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52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88B9F5-D37A-4647-B68A-88AE36482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11" y="3290465"/>
            <a:ext cx="11825147" cy="802420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01D30D1-E077-4245-A37D-739819F4426C}"/>
              </a:ext>
            </a:extLst>
          </p:cNvPr>
          <p:cNvSpPr/>
          <p:nvPr/>
        </p:nvSpPr>
        <p:spPr>
          <a:xfrm>
            <a:off x="1857375" y="4471033"/>
            <a:ext cx="4055619" cy="1003406"/>
          </a:xfrm>
          <a:prstGeom prst="roundRect">
            <a:avLst/>
          </a:pr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F7AAFF-68A1-41CC-9D3D-382BB2ACB9CB}"/>
              </a:ext>
            </a:extLst>
          </p:cNvPr>
          <p:cNvSpPr/>
          <p:nvPr/>
        </p:nvSpPr>
        <p:spPr>
          <a:xfrm>
            <a:off x="1857375" y="8759653"/>
            <a:ext cx="4055619" cy="1003406"/>
          </a:xfrm>
          <a:prstGeom prst="roundRect">
            <a:avLst/>
          </a:pr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57A1671-636C-4926-B612-4E8F28DBB9F9}"/>
              </a:ext>
            </a:extLst>
          </p:cNvPr>
          <p:cNvSpPr/>
          <p:nvPr/>
        </p:nvSpPr>
        <p:spPr>
          <a:xfrm>
            <a:off x="18532064" y="4471033"/>
            <a:ext cx="3994562" cy="1003406"/>
          </a:xfrm>
          <a:prstGeom prst="roundRect">
            <a:avLst/>
          </a:pr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234094E-810A-44EF-B0A9-A033C87D3EB8}"/>
              </a:ext>
            </a:extLst>
          </p:cNvPr>
          <p:cNvSpPr/>
          <p:nvPr/>
        </p:nvSpPr>
        <p:spPr>
          <a:xfrm>
            <a:off x="18532064" y="8759653"/>
            <a:ext cx="3994562" cy="1003406"/>
          </a:xfrm>
          <a:prstGeom prst="roundRect">
            <a:avLst/>
          </a:pr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458050-CAE3-405B-84C6-B878C75CFA47}"/>
              </a:ext>
            </a:extLst>
          </p:cNvPr>
          <p:cNvSpPr txBox="1"/>
          <p:nvPr/>
        </p:nvSpPr>
        <p:spPr>
          <a:xfrm>
            <a:off x="1254809" y="5797992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9DA17E-C6B0-4662-A05F-9E5783F8A5C1}"/>
              </a:ext>
            </a:extLst>
          </p:cNvPr>
          <p:cNvSpPr txBox="1"/>
          <p:nvPr/>
        </p:nvSpPr>
        <p:spPr>
          <a:xfrm>
            <a:off x="1254809" y="9953214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1379DD-651F-4AE0-9E4E-62B36BD58150}"/>
              </a:ext>
            </a:extLst>
          </p:cNvPr>
          <p:cNvSpPr txBox="1"/>
          <p:nvPr/>
        </p:nvSpPr>
        <p:spPr>
          <a:xfrm>
            <a:off x="18468266" y="5797992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9B1FC3-FC58-4023-BF88-7F3346D21EC4}"/>
              </a:ext>
            </a:extLst>
          </p:cNvPr>
          <p:cNvSpPr txBox="1"/>
          <p:nvPr/>
        </p:nvSpPr>
        <p:spPr>
          <a:xfrm>
            <a:off x="18468266" y="9953214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38C3E00F-5CBF-4C70-8129-3943D7E395C0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7" name="任意多边形 37">
            <a:extLst>
              <a:ext uri="{FF2B5EF4-FFF2-40B4-BE49-F238E27FC236}">
                <a16:creationId xmlns:a16="http://schemas.microsoft.com/office/drawing/2014/main" id="{AEA74D13-9D7E-4B32-B394-1BC0DD31C4A3}"/>
              </a:ext>
            </a:extLst>
          </p:cNvPr>
          <p:cNvSpPr/>
          <p:nvPr/>
        </p:nvSpPr>
        <p:spPr>
          <a:xfrm>
            <a:off x="0" y="9896905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3687176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7338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38C3E00F-5CBF-4C70-8129-3943D7E395C0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7" name="任意多边形 37">
            <a:extLst>
              <a:ext uri="{FF2B5EF4-FFF2-40B4-BE49-F238E27FC236}">
                <a16:creationId xmlns:a16="http://schemas.microsoft.com/office/drawing/2014/main" id="{AEA74D13-9D7E-4B32-B394-1BC0DD31C4A3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8" name="Freeform 43">
            <a:extLst>
              <a:ext uri="{FF2B5EF4-FFF2-40B4-BE49-F238E27FC236}">
                <a16:creationId xmlns:a16="http://schemas.microsoft.com/office/drawing/2014/main" id="{9F57EC02-6CED-4434-BB62-047D8BF2BC35}"/>
              </a:ext>
            </a:extLst>
          </p:cNvPr>
          <p:cNvSpPr>
            <a:spLocks/>
          </p:cNvSpPr>
          <p:nvPr/>
        </p:nvSpPr>
        <p:spPr bwMode="auto">
          <a:xfrm>
            <a:off x="3032379" y="3962402"/>
            <a:ext cx="17088654" cy="4695888"/>
          </a:xfrm>
          <a:custGeom>
            <a:avLst/>
            <a:gdLst>
              <a:gd name="T0" fmla="*/ 22 w 4236"/>
              <a:gd name="T1" fmla="*/ 1277 h 1277"/>
              <a:gd name="T2" fmla="*/ 0 w 4236"/>
              <a:gd name="T3" fmla="*/ 1257 h 1277"/>
              <a:gd name="T4" fmla="*/ 702 w 4236"/>
              <a:gd name="T5" fmla="*/ 472 h 1277"/>
              <a:gd name="T6" fmla="*/ 1362 w 4236"/>
              <a:gd name="T7" fmla="*/ 862 h 1277"/>
              <a:gd name="T8" fmla="*/ 2064 w 4236"/>
              <a:gd name="T9" fmla="*/ 512 h 1277"/>
              <a:gd name="T10" fmla="*/ 2681 w 4236"/>
              <a:gd name="T11" fmla="*/ 940 h 1277"/>
              <a:gd name="T12" fmla="*/ 3416 w 4236"/>
              <a:gd name="T13" fmla="*/ 704 h 1277"/>
              <a:gd name="T14" fmla="*/ 4217 w 4236"/>
              <a:gd name="T15" fmla="*/ 0 h 1277"/>
              <a:gd name="T16" fmla="*/ 4236 w 4236"/>
              <a:gd name="T17" fmla="*/ 22 h 1277"/>
              <a:gd name="T18" fmla="*/ 3431 w 4236"/>
              <a:gd name="T19" fmla="*/ 729 h 1277"/>
              <a:gd name="T20" fmla="*/ 2676 w 4236"/>
              <a:gd name="T21" fmla="*/ 973 h 1277"/>
              <a:gd name="T22" fmla="*/ 2061 w 4236"/>
              <a:gd name="T23" fmla="*/ 547 h 1277"/>
              <a:gd name="T24" fmla="*/ 1361 w 4236"/>
              <a:gd name="T25" fmla="*/ 895 h 1277"/>
              <a:gd name="T26" fmla="*/ 708 w 4236"/>
              <a:gd name="T27" fmla="*/ 509 h 1277"/>
              <a:gd name="T28" fmla="*/ 22 w 4236"/>
              <a:gd name="T29" fmla="*/ 1277 h 1277"/>
              <a:gd name="connsiteX0" fmla="*/ 724 w 10000"/>
              <a:gd name="connsiteY0" fmla="*/ 7652 h 9843"/>
              <a:gd name="connsiteX1" fmla="*/ 0 w 10000"/>
              <a:gd name="connsiteY1" fmla="*/ 9843 h 9843"/>
              <a:gd name="connsiteX2" fmla="*/ 1657 w 10000"/>
              <a:gd name="connsiteY2" fmla="*/ 3696 h 9843"/>
              <a:gd name="connsiteX3" fmla="*/ 3215 w 10000"/>
              <a:gd name="connsiteY3" fmla="*/ 6750 h 9843"/>
              <a:gd name="connsiteX4" fmla="*/ 4873 w 10000"/>
              <a:gd name="connsiteY4" fmla="*/ 4009 h 9843"/>
              <a:gd name="connsiteX5" fmla="*/ 6329 w 10000"/>
              <a:gd name="connsiteY5" fmla="*/ 7361 h 9843"/>
              <a:gd name="connsiteX6" fmla="*/ 8064 w 10000"/>
              <a:gd name="connsiteY6" fmla="*/ 5513 h 9843"/>
              <a:gd name="connsiteX7" fmla="*/ 9955 w 10000"/>
              <a:gd name="connsiteY7" fmla="*/ 0 h 9843"/>
              <a:gd name="connsiteX8" fmla="*/ 10000 w 10000"/>
              <a:gd name="connsiteY8" fmla="*/ 172 h 9843"/>
              <a:gd name="connsiteX9" fmla="*/ 8100 w 10000"/>
              <a:gd name="connsiteY9" fmla="*/ 5709 h 9843"/>
              <a:gd name="connsiteX10" fmla="*/ 6317 w 10000"/>
              <a:gd name="connsiteY10" fmla="*/ 7619 h 9843"/>
              <a:gd name="connsiteX11" fmla="*/ 4865 w 10000"/>
              <a:gd name="connsiteY11" fmla="*/ 4283 h 9843"/>
              <a:gd name="connsiteX12" fmla="*/ 3213 w 10000"/>
              <a:gd name="connsiteY12" fmla="*/ 7009 h 9843"/>
              <a:gd name="connsiteX13" fmla="*/ 1671 w 10000"/>
              <a:gd name="connsiteY13" fmla="*/ 3986 h 9843"/>
              <a:gd name="connsiteX14" fmla="*/ 724 w 10000"/>
              <a:gd name="connsiteY14" fmla="*/ 7652 h 9843"/>
              <a:gd name="connsiteX0" fmla="*/ 52 w 9328"/>
              <a:gd name="connsiteY0" fmla="*/ 7774 h 7774"/>
              <a:gd name="connsiteX1" fmla="*/ 0 w 9328"/>
              <a:gd name="connsiteY1" fmla="*/ 7534 h 7774"/>
              <a:gd name="connsiteX2" fmla="*/ 985 w 9328"/>
              <a:gd name="connsiteY2" fmla="*/ 3755 h 7774"/>
              <a:gd name="connsiteX3" fmla="*/ 2543 w 9328"/>
              <a:gd name="connsiteY3" fmla="*/ 6858 h 7774"/>
              <a:gd name="connsiteX4" fmla="*/ 4201 w 9328"/>
              <a:gd name="connsiteY4" fmla="*/ 4073 h 7774"/>
              <a:gd name="connsiteX5" fmla="*/ 5657 w 9328"/>
              <a:gd name="connsiteY5" fmla="*/ 7478 h 7774"/>
              <a:gd name="connsiteX6" fmla="*/ 7392 w 9328"/>
              <a:gd name="connsiteY6" fmla="*/ 5601 h 7774"/>
              <a:gd name="connsiteX7" fmla="*/ 9283 w 9328"/>
              <a:gd name="connsiteY7" fmla="*/ 0 h 7774"/>
              <a:gd name="connsiteX8" fmla="*/ 9328 w 9328"/>
              <a:gd name="connsiteY8" fmla="*/ 175 h 7774"/>
              <a:gd name="connsiteX9" fmla="*/ 7428 w 9328"/>
              <a:gd name="connsiteY9" fmla="*/ 5800 h 7774"/>
              <a:gd name="connsiteX10" fmla="*/ 5645 w 9328"/>
              <a:gd name="connsiteY10" fmla="*/ 7741 h 7774"/>
              <a:gd name="connsiteX11" fmla="*/ 4193 w 9328"/>
              <a:gd name="connsiteY11" fmla="*/ 4351 h 7774"/>
              <a:gd name="connsiteX12" fmla="*/ 2541 w 9328"/>
              <a:gd name="connsiteY12" fmla="*/ 7121 h 7774"/>
              <a:gd name="connsiteX13" fmla="*/ 999 w 9328"/>
              <a:gd name="connsiteY13" fmla="*/ 4050 h 7774"/>
              <a:gd name="connsiteX14" fmla="*/ 52 w 9328"/>
              <a:gd name="connsiteY14" fmla="*/ 7774 h 7774"/>
              <a:gd name="connsiteX0" fmla="*/ 0 w 10214"/>
              <a:gd name="connsiteY0" fmla="*/ 11352 h 11352"/>
              <a:gd name="connsiteX1" fmla="*/ 214 w 10214"/>
              <a:gd name="connsiteY1" fmla="*/ 9691 h 11352"/>
              <a:gd name="connsiteX2" fmla="*/ 1270 w 10214"/>
              <a:gd name="connsiteY2" fmla="*/ 4830 h 11352"/>
              <a:gd name="connsiteX3" fmla="*/ 2940 w 10214"/>
              <a:gd name="connsiteY3" fmla="*/ 8822 h 11352"/>
              <a:gd name="connsiteX4" fmla="*/ 4718 w 10214"/>
              <a:gd name="connsiteY4" fmla="*/ 5239 h 11352"/>
              <a:gd name="connsiteX5" fmla="*/ 6279 w 10214"/>
              <a:gd name="connsiteY5" fmla="*/ 9619 h 11352"/>
              <a:gd name="connsiteX6" fmla="*/ 8139 w 10214"/>
              <a:gd name="connsiteY6" fmla="*/ 7205 h 11352"/>
              <a:gd name="connsiteX7" fmla="*/ 10166 w 10214"/>
              <a:gd name="connsiteY7" fmla="*/ 0 h 11352"/>
              <a:gd name="connsiteX8" fmla="*/ 10214 w 10214"/>
              <a:gd name="connsiteY8" fmla="*/ 225 h 11352"/>
              <a:gd name="connsiteX9" fmla="*/ 8177 w 10214"/>
              <a:gd name="connsiteY9" fmla="*/ 7461 h 11352"/>
              <a:gd name="connsiteX10" fmla="*/ 6266 w 10214"/>
              <a:gd name="connsiteY10" fmla="*/ 9958 h 11352"/>
              <a:gd name="connsiteX11" fmla="*/ 4709 w 10214"/>
              <a:gd name="connsiteY11" fmla="*/ 5597 h 11352"/>
              <a:gd name="connsiteX12" fmla="*/ 2938 w 10214"/>
              <a:gd name="connsiteY12" fmla="*/ 9160 h 11352"/>
              <a:gd name="connsiteX13" fmla="*/ 1285 w 10214"/>
              <a:gd name="connsiteY13" fmla="*/ 5210 h 11352"/>
              <a:gd name="connsiteX14" fmla="*/ 0 w 10214"/>
              <a:gd name="connsiteY14" fmla="*/ 11352 h 11352"/>
              <a:gd name="connsiteX0" fmla="*/ 2 w 10216"/>
              <a:gd name="connsiteY0" fmla="*/ 11352 h 11352"/>
              <a:gd name="connsiteX1" fmla="*/ 36 w 10216"/>
              <a:gd name="connsiteY1" fmla="*/ 10575 h 11352"/>
              <a:gd name="connsiteX2" fmla="*/ 1272 w 10216"/>
              <a:gd name="connsiteY2" fmla="*/ 4830 h 11352"/>
              <a:gd name="connsiteX3" fmla="*/ 2942 w 10216"/>
              <a:gd name="connsiteY3" fmla="*/ 8822 h 11352"/>
              <a:gd name="connsiteX4" fmla="*/ 4720 w 10216"/>
              <a:gd name="connsiteY4" fmla="*/ 5239 h 11352"/>
              <a:gd name="connsiteX5" fmla="*/ 6281 w 10216"/>
              <a:gd name="connsiteY5" fmla="*/ 9619 h 11352"/>
              <a:gd name="connsiteX6" fmla="*/ 8141 w 10216"/>
              <a:gd name="connsiteY6" fmla="*/ 7205 h 11352"/>
              <a:gd name="connsiteX7" fmla="*/ 10168 w 10216"/>
              <a:gd name="connsiteY7" fmla="*/ 0 h 11352"/>
              <a:gd name="connsiteX8" fmla="*/ 10216 w 10216"/>
              <a:gd name="connsiteY8" fmla="*/ 225 h 11352"/>
              <a:gd name="connsiteX9" fmla="*/ 8179 w 10216"/>
              <a:gd name="connsiteY9" fmla="*/ 7461 h 11352"/>
              <a:gd name="connsiteX10" fmla="*/ 6268 w 10216"/>
              <a:gd name="connsiteY10" fmla="*/ 9958 h 11352"/>
              <a:gd name="connsiteX11" fmla="*/ 4711 w 10216"/>
              <a:gd name="connsiteY11" fmla="*/ 5597 h 11352"/>
              <a:gd name="connsiteX12" fmla="*/ 2940 w 10216"/>
              <a:gd name="connsiteY12" fmla="*/ 9160 h 11352"/>
              <a:gd name="connsiteX13" fmla="*/ 1287 w 10216"/>
              <a:gd name="connsiteY13" fmla="*/ 5210 h 11352"/>
              <a:gd name="connsiteX14" fmla="*/ 2 w 10216"/>
              <a:gd name="connsiteY14" fmla="*/ 11352 h 1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16" h="11352">
                <a:moveTo>
                  <a:pt x="2" y="11352"/>
                </a:moveTo>
                <a:cubicBezTo>
                  <a:pt x="-16" y="11249"/>
                  <a:pt x="54" y="10678"/>
                  <a:pt x="36" y="10575"/>
                </a:cubicBezTo>
                <a:lnTo>
                  <a:pt x="1272" y="4830"/>
                </a:lnTo>
                <a:lnTo>
                  <a:pt x="2942" y="8822"/>
                </a:lnTo>
                <a:lnTo>
                  <a:pt x="4720" y="5239"/>
                </a:lnTo>
                <a:lnTo>
                  <a:pt x="6281" y="9619"/>
                </a:lnTo>
                <a:lnTo>
                  <a:pt x="8141" y="7205"/>
                </a:lnTo>
                <a:lnTo>
                  <a:pt x="10168" y="0"/>
                </a:lnTo>
                <a:cubicBezTo>
                  <a:pt x="10184" y="75"/>
                  <a:pt x="10200" y="151"/>
                  <a:pt x="10216" y="225"/>
                </a:cubicBezTo>
                <a:lnTo>
                  <a:pt x="8179" y="7461"/>
                </a:lnTo>
                <a:lnTo>
                  <a:pt x="6268" y="9958"/>
                </a:lnTo>
                <a:lnTo>
                  <a:pt x="4711" y="5597"/>
                </a:lnTo>
                <a:lnTo>
                  <a:pt x="2940" y="9160"/>
                </a:lnTo>
                <a:lnTo>
                  <a:pt x="1287" y="5210"/>
                </a:lnTo>
                <a:lnTo>
                  <a:pt x="2" y="11352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Oval 44">
            <a:extLst>
              <a:ext uri="{FF2B5EF4-FFF2-40B4-BE49-F238E27FC236}">
                <a16:creationId xmlns:a16="http://schemas.microsoft.com/office/drawing/2014/main" id="{D6E8B46A-9E19-4283-9D70-946687AC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896" y="8177334"/>
            <a:ext cx="427596" cy="424252"/>
          </a:xfrm>
          <a:prstGeom prst="ellipse">
            <a:avLst/>
          </a:prstGeom>
          <a:solidFill>
            <a:schemeClr val="bg1"/>
          </a:solidFill>
          <a:ln w="63500">
            <a:solidFill>
              <a:srgbClr val="681DFC"/>
            </a:solidFill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Oval 46">
            <a:extLst>
              <a:ext uri="{FF2B5EF4-FFF2-40B4-BE49-F238E27FC236}">
                <a16:creationId xmlns:a16="http://schemas.microsoft.com/office/drawing/2014/main" id="{A3BBCBBD-1059-47E1-96CB-02888B0DB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8" y="5828068"/>
            <a:ext cx="427596" cy="434272"/>
          </a:xfrm>
          <a:prstGeom prst="ellipse">
            <a:avLst/>
          </a:prstGeom>
          <a:solidFill>
            <a:schemeClr val="bg1"/>
          </a:solidFill>
          <a:ln w="63500">
            <a:solidFill>
              <a:srgbClr val="681DFC"/>
            </a:solidFill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Oval 48">
            <a:extLst>
              <a:ext uri="{FF2B5EF4-FFF2-40B4-BE49-F238E27FC236}">
                <a16:creationId xmlns:a16="http://schemas.microsoft.com/office/drawing/2014/main" id="{DBC10251-2824-401F-BEF1-39CEE2ECC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960" y="7435838"/>
            <a:ext cx="424252" cy="427596"/>
          </a:xfrm>
          <a:prstGeom prst="ellipse">
            <a:avLst/>
          </a:prstGeom>
          <a:solidFill>
            <a:schemeClr val="bg1"/>
          </a:solidFill>
          <a:ln w="63500">
            <a:solidFill>
              <a:srgbClr val="681DFC"/>
            </a:solidFill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Oval 50">
            <a:extLst>
              <a:ext uri="{FF2B5EF4-FFF2-40B4-BE49-F238E27FC236}">
                <a16:creationId xmlns:a16="http://schemas.microsoft.com/office/drawing/2014/main" id="{CACEFF26-664E-4505-898B-DBC1D4FBE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36" y="6025696"/>
            <a:ext cx="427596" cy="424252"/>
          </a:xfrm>
          <a:prstGeom prst="ellipse">
            <a:avLst/>
          </a:prstGeom>
          <a:solidFill>
            <a:schemeClr val="bg1"/>
          </a:solidFill>
          <a:ln w="63500">
            <a:solidFill>
              <a:srgbClr val="681DFC"/>
            </a:solidFill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Oval 52">
            <a:extLst>
              <a:ext uri="{FF2B5EF4-FFF2-40B4-BE49-F238E27FC236}">
                <a16:creationId xmlns:a16="http://schemas.microsoft.com/office/drawing/2014/main" id="{FE2535C6-A780-4DFC-87D8-3C67C9966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4404" y="7817284"/>
            <a:ext cx="427596" cy="430940"/>
          </a:xfrm>
          <a:prstGeom prst="ellipse">
            <a:avLst/>
          </a:prstGeom>
          <a:solidFill>
            <a:schemeClr val="bg1"/>
          </a:solidFill>
          <a:ln w="63500">
            <a:solidFill>
              <a:srgbClr val="681DFC"/>
            </a:solidFill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Oval 54">
            <a:extLst>
              <a:ext uri="{FF2B5EF4-FFF2-40B4-BE49-F238E27FC236}">
                <a16:creationId xmlns:a16="http://schemas.microsoft.com/office/drawing/2014/main" id="{5122C332-ADB4-467E-A1EC-B7B4CE7F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7428" y="6754272"/>
            <a:ext cx="424252" cy="427596"/>
          </a:xfrm>
          <a:prstGeom prst="ellipse">
            <a:avLst/>
          </a:prstGeom>
          <a:solidFill>
            <a:schemeClr val="bg1"/>
          </a:solidFill>
          <a:ln w="63500">
            <a:solidFill>
              <a:srgbClr val="681DFC"/>
            </a:solidFill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Oval 56">
            <a:extLst>
              <a:ext uri="{FF2B5EF4-FFF2-40B4-BE49-F238E27FC236}">
                <a16:creationId xmlns:a16="http://schemas.microsoft.com/office/drawing/2014/main" id="{D5BF53E3-B301-4C5B-9CFD-351B59B7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5996" y="3795172"/>
            <a:ext cx="424252" cy="427596"/>
          </a:xfrm>
          <a:prstGeom prst="ellipse">
            <a:avLst/>
          </a:prstGeom>
          <a:solidFill>
            <a:schemeClr val="bg1"/>
          </a:solidFill>
          <a:ln w="63500">
            <a:solidFill>
              <a:srgbClr val="681DFC"/>
            </a:solidFill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338A69B-FB70-42D8-A2EE-94B3158CF125}"/>
              </a:ext>
            </a:extLst>
          </p:cNvPr>
          <p:cNvSpPr txBox="1">
            <a:spLocks/>
          </p:cNvSpPr>
          <p:nvPr/>
        </p:nvSpPr>
        <p:spPr>
          <a:xfrm>
            <a:off x="3434928" y="3992603"/>
            <a:ext cx="3789684" cy="74122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DB4BF36-C233-420C-9D24-1E9323FACC29}"/>
              </a:ext>
            </a:extLst>
          </p:cNvPr>
          <p:cNvSpPr txBox="1">
            <a:spLocks/>
          </p:cNvSpPr>
          <p:nvPr/>
        </p:nvSpPr>
        <p:spPr>
          <a:xfrm>
            <a:off x="3434928" y="4580144"/>
            <a:ext cx="3789684" cy="18131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3209048-38BC-49F5-A457-A0E0382D87B5}"/>
              </a:ext>
            </a:extLst>
          </p:cNvPr>
          <p:cNvSpPr txBox="1">
            <a:spLocks/>
          </p:cNvSpPr>
          <p:nvPr/>
        </p:nvSpPr>
        <p:spPr>
          <a:xfrm>
            <a:off x="8999216" y="3992603"/>
            <a:ext cx="3789684" cy="74122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B5E4F2-79F9-4238-8910-C0DA8B54BDE7}"/>
              </a:ext>
            </a:extLst>
          </p:cNvPr>
          <p:cNvSpPr txBox="1">
            <a:spLocks/>
          </p:cNvSpPr>
          <p:nvPr/>
        </p:nvSpPr>
        <p:spPr>
          <a:xfrm>
            <a:off x="8999216" y="4580144"/>
            <a:ext cx="3789684" cy="18131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D1FBA38-C099-4B6D-9EF6-2EA103CC1B70}"/>
              </a:ext>
            </a:extLst>
          </p:cNvPr>
          <p:cNvSpPr txBox="1">
            <a:spLocks/>
          </p:cNvSpPr>
          <p:nvPr/>
        </p:nvSpPr>
        <p:spPr>
          <a:xfrm>
            <a:off x="19037050" y="4580145"/>
            <a:ext cx="3789684" cy="74122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BC3A113-D970-427C-814E-7BB047D7AA5E}"/>
              </a:ext>
            </a:extLst>
          </p:cNvPr>
          <p:cNvSpPr txBox="1">
            <a:spLocks/>
          </p:cNvSpPr>
          <p:nvPr/>
        </p:nvSpPr>
        <p:spPr>
          <a:xfrm>
            <a:off x="19037050" y="5167686"/>
            <a:ext cx="3789684" cy="18131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6F81AAE-CCB8-430E-B6BF-D8B8F2F7DE9B}"/>
              </a:ext>
            </a:extLst>
          </p:cNvPr>
          <p:cNvSpPr txBox="1">
            <a:spLocks/>
          </p:cNvSpPr>
          <p:nvPr/>
        </p:nvSpPr>
        <p:spPr>
          <a:xfrm>
            <a:off x="11787296" y="8285225"/>
            <a:ext cx="3789684" cy="74122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1F17DC9-793A-4933-8C1E-1A4F1820795D}"/>
              </a:ext>
            </a:extLst>
          </p:cNvPr>
          <p:cNvSpPr txBox="1">
            <a:spLocks/>
          </p:cNvSpPr>
          <p:nvPr/>
        </p:nvSpPr>
        <p:spPr>
          <a:xfrm>
            <a:off x="11787296" y="8872766"/>
            <a:ext cx="3789684" cy="18131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63F308C-E8AB-4016-AB4E-887B261E20D2}"/>
              </a:ext>
            </a:extLst>
          </p:cNvPr>
          <p:cNvSpPr txBox="1">
            <a:spLocks/>
          </p:cNvSpPr>
          <p:nvPr/>
        </p:nvSpPr>
        <p:spPr>
          <a:xfrm>
            <a:off x="5990588" y="8051805"/>
            <a:ext cx="3789684" cy="74122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D90DFD5-20E2-4DA4-852A-C3A90C92523C}"/>
              </a:ext>
            </a:extLst>
          </p:cNvPr>
          <p:cNvSpPr txBox="1">
            <a:spLocks/>
          </p:cNvSpPr>
          <p:nvPr/>
        </p:nvSpPr>
        <p:spPr>
          <a:xfrm>
            <a:off x="5990588" y="8639346"/>
            <a:ext cx="3789684" cy="18131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0917F61-BBF0-409B-9061-0ABB73A386D3}"/>
              </a:ext>
            </a:extLst>
          </p:cNvPr>
          <p:cNvSpPr txBox="1">
            <a:spLocks/>
          </p:cNvSpPr>
          <p:nvPr/>
        </p:nvSpPr>
        <p:spPr>
          <a:xfrm>
            <a:off x="13514814" y="4904591"/>
            <a:ext cx="3789684" cy="74122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15DBDB5-5E2B-48FC-BF41-A1D19C0898EA}"/>
              </a:ext>
            </a:extLst>
          </p:cNvPr>
          <p:cNvSpPr txBox="1">
            <a:spLocks/>
          </p:cNvSpPr>
          <p:nvPr/>
        </p:nvSpPr>
        <p:spPr>
          <a:xfrm>
            <a:off x="13514814" y="5492132"/>
            <a:ext cx="3789684" cy="18131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986EDC6-522B-427C-B9C9-6396DB0FAC1E}"/>
              </a:ext>
            </a:extLst>
          </p:cNvPr>
          <p:cNvSpPr txBox="1">
            <a:spLocks/>
          </p:cNvSpPr>
          <p:nvPr/>
        </p:nvSpPr>
        <p:spPr>
          <a:xfrm>
            <a:off x="1430866" y="8676757"/>
            <a:ext cx="3789684" cy="74122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0F072C7-206B-4095-8F6A-14C56BFCCD23}"/>
              </a:ext>
            </a:extLst>
          </p:cNvPr>
          <p:cNvSpPr txBox="1">
            <a:spLocks/>
          </p:cNvSpPr>
          <p:nvPr/>
        </p:nvSpPr>
        <p:spPr>
          <a:xfrm>
            <a:off x="1430866" y="9264298"/>
            <a:ext cx="3789684" cy="18131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79070" tIns="92710" rIns="179070" bIns="92710" anchor="t">
            <a:spAutoFit/>
          </a:bodyPr>
          <a:lstStyle/>
          <a:p>
            <a:pPr defTabSz="1016000" eaLnBrk="0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518024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7268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38C3E00F-5CBF-4C70-8129-3943D7E395C0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7" name="任意多边形 37">
            <a:extLst>
              <a:ext uri="{FF2B5EF4-FFF2-40B4-BE49-F238E27FC236}">
                <a16:creationId xmlns:a16="http://schemas.microsoft.com/office/drawing/2014/main" id="{AEA74D13-9D7E-4B32-B394-1BC0DD31C4A3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40" name="燕尾形箭头 2">
            <a:extLst>
              <a:ext uri="{FF2B5EF4-FFF2-40B4-BE49-F238E27FC236}">
                <a16:creationId xmlns:a16="http://schemas.microsoft.com/office/drawing/2014/main" id="{103D1922-7215-4393-811B-72972CFDF933}"/>
              </a:ext>
            </a:extLst>
          </p:cNvPr>
          <p:cNvSpPr/>
          <p:nvPr/>
        </p:nvSpPr>
        <p:spPr>
          <a:xfrm rot="20831738">
            <a:off x="5078168" y="8848797"/>
            <a:ext cx="4092164" cy="1928898"/>
          </a:xfrm>
          <a:custGeom>
            <a:avLst/>
            <a:gdLst>
              <a:gd name="connsiteX0" fmla="*/ 0 w 1834247"/>
              <a:gd name="connsiteY0" fmla="*/ 235244 h 940976"/>
              <a:gd name="connsiteX1" fmla="*/ 1199832 w 1834247"/>
              <a:gd name="connsiteY1" fmla="*/ 235244 h 940976"/>
              <a:gd name="connsiteX2" fmla="*/ 1199832 w 1834247"/>
              <a:gd name="connsiteY2" fmla="*/ 0 h 940976"/>
              <a:gd name="connsiteX3" fmla="*/ 1834247 w 1834247"/>
              <a:gd name="connsiteY3" fmla="*/ 470488 h 940976"/>
              <a:gd name="connsiteX4" fmla="*/ 1199832 w 1834247"/>
              <a:gd name="connsiteY4" fmla="*/ 940976 h 940976"/>
              <a:gd name="connsiteX5" fmla="*/ 1199832 w 1834247"/>
              <a:gd name="connsiteY5" fmla="*/ 705732 h 940976"/>
              <a:gd name="connsiteX6" fmla="*/ 0 w 1834247"/>
              <a:gd name="connsiteY6" fmla="*/ 705732 h 940976"/>
              <a:gd name="connsiteX7" fmla="*/ 317208 w 1834247"/>
              <a:gd name="connsiteY7" fmla="*/ 470488 h 940976"/>
              <a:gd name="connsiteX8" fmla="*/ 0 w 1834247"/>
              <a:gd name="connsiteY8" fmla="*/ 235244 h 940976"/>
              <a:gd name="connsiteX0-1" fmla="*/ 0 w 1834247"/>
              <a:gd name="connsiteY0-2" fmla="*/ 235244 h 962875"/>
              <a:gd name="connsiteX1-3" fmla="*/ 1199832 w 1834247"/>
              <a:gd name="connsiteY1-4" fmla="*/ 235244 h 962875"/>
              <a:gd name="connsiteX2-5" fmla="*/ 1199832 w 1834247"/>
              <a:gd name="connsiteY2-6" fmla="*/ 0 h 962875"/>
              <a:gd name="connsiteX3-7" fmla="*/ 1834247 w 1834247"/>
              <a:gd name="connsiteY3-8" fmla="*/ 470488 h 962875"/>
              <a:gd name="connsiteX4-9" fmla="*/ 1220513 w 1834247"/>
              <a:gd name="connsiteY4-10" fmla="*/ 962875 h 962875"/>
              <a:gd name="connsiteX5-11" fmla="*/ 1199832 w 1834247"/>
              <a:gd name="connsiteY5-12" fmla="*/ 705732 h 962875"/>
              <a:gd name="connsiteX6-13" fmla="*/ 0 w 1834247"/>
              <a:gd name="connsiteY6-14" fmla="*/ 705732 h 962875"/>
              <a:gd name="connsiteX7-15" fmla="*/ 317208 w 1834247"/>
              <a:gd name="connsiteY7-16" fmla="*/ 470488 h 962875"/>
              <a:gd name="connsiteX8-17" fmla="*/ 0 w 1834247"/>
              <a:gd name="connsiteY8-18" fmla="*/ 235244 h 962875"/>
              <a:gd name="connsiteX0-19" fmla="*/ 0 w 1834247"/>
              <a:gd name="connsiteY0-20" fmla="*/ 235244 h 962875"/>
              <a:gd name="connsiteX1-21" fmla="*/ 1199832 w 1834247"/>
              <a:gd name="connsiteY1-22" fmla="*/ 235244 h 962875"/>
              <a:gd name="connsiteX2-23" fmla="*/ 1199832 w 1834247"/>
              <a:gd name="connsiteY2-24" fmla="*/ 0 h 962875"/>
              <a:gd name="connsiteX3-25" fmla="*/ 1834247 w 1834247"/>
              <a:gd name="connsiteY3-26" fmla="*/ 470488 h 962875"/>
              <a:gd name="connsiteX4-27" fmla="*/ 1220513 w 1834247"/>
              <a:gd name="connsiteY4-28" fmla="*/ 962875 h 962875"/>
              <a:gd name="connsiteX5-29" fmla="*/ 1199832 w 1834247"/>
              <a:gd name="connsiteY5-30" fmla="*/ 705732 h 962875"/>
              <a:gd name="connsiteX6-31" fmla="*/ 0 w 1834247"/>
              <a:gd name="connsiteY6-32" fmla="*/ 705732 h 962875"/>
              <a:gd name="connsiteX7-33" fmla="*/ 317208 w 1834247"/>
              <a:gd name="connsiteY7-34" fmla="*/ 470488 h 962875"/>
              <a:gd name="connsiteX8-35" fmla="*/ 0 w 1834247"/>
              <a:gd name="connsiteY8-36" fmla="*/ 235244 h 962875"/>
              <a:gd name="connsiteX0-37" fmla="*/ 0 w 1834247"/>
              <a:gd name="connsiteY0-38" fmla="*/ 235244 h 962875"/>
              <a:gd name="connsiteX1-39" fmla="*/ 1199832 w 1834247"/>
              <a:gd name="connsiteY1-40" fmla="*/ 235244 h 962875"/>
              <a:gd name="connsiteX2-41" fmla="*/ 1199832 w 1834247"/>
              <a:gd name="connsiteY2-42" fmla="*/ 0 h 962875"/>
              <a:gd name="connsiteX3-43" fmla="*/ 1834247 w 1834247"/>
              <a:gd name="connsiteY3-44" fmla="*/ 470488 h 962875"/>
              <a:gd name="connsiteX4-45" fmla="*/ 1220513 w 1834247"/>
              <a:gd name="connsiteY4-46" fmla="*/ 962875 h 962875"/>
              <a:gd name="connsiteX5-47" fmla="*/ 1199832 w 1834247"/>
              <a:gd name="connsiteY5-48" fmla="*/ 705732 h 962875"/>
              <a:gd name="connsiteX6-49" fmla="*/ 0 w 1834247"/>
              <a:gd name="connsiteY6-50" fmla="*/ 705732 h 962875"/>
              <a:gd name="connsiteX7-51" fmla="*/ 317208 w 1834247"/>
              <a:gd name="connsiteY7-52" fmla="*/ 470488 h 962875"/>
              <a:gd name="connsiteX8-53" fmla="*/ 0 w 1834247"/>
              <a:gd name="connsiteY8-54" fmla="*/ 235244 h 962875"/>
              <a:gd name="connsiteX0-55" fmla="*/ 0 w 1834247"/>
              <a:gd name="connsiteY0-56" fmla="*/ 235244 h 962875"/>
              <a:gd name="connsiteX1-57" fmla="*/ 1199832 w 1834247"/>
              <a:gd name="connsiteY1-58" fmla="*/ 235244 h 962875"/>
              <a:gd name="connsiteX2-59" fmla="*/ 1199832 w 1834247"/>
              <a:gd name="connsiteY2-60" fmla="*/ 0 h 962875"/>
              <a:gd name="connsiteX3-61" fmla="*/ 1834247 w 1834247"/>
              <a:gd name="connsiteY3-62" fmla="*/ 470488 h 962875"/>
              <a:gd name="connsiteX4-63" fmla="*/ 1220513 w 1834247"/>
              <a:gd name="connsiteY4-64" fmla="*/ 962875 h 962875"/>
              <a:gd name="connsiteX5-65" fmla="*/ 1199832 w 1834247"/>
              <a:gd name="connsiteY5-66" fmla="*/ 705732 h 962875"/>
              <a:gd name="connsiteX6-67" fmla="*/ 0 w 1834247"/>
              <a:gd name="connsiteY6-68" fmla="*/ 705732 h 962875"/>
              <a:gd name="connsiteX7-69" fmla="*/ 317208 w 1834247"/>
              <a:gd name="connsiteY7-70" fmla="*/ 470488 h 962875"/>
              <a:gd name="connsiteX8-71" fmla="*/ 0 w 1834247"/>
              <a:gd name="connsiteY8-72" fmla="*/ 235244 h 962875"/>
              <a:gd name="connsiteX0-73" fmla="*/ 0 w 1834247"/>
              <a:gd name="connsiteY0-74" fmla="*/ 235244 h 962875"/>
              <a:gd name="connsiteX1-75" fmla="*/ 1199832 w 1834247"/>
              <a:gd name="connsiteY1-76" fmla="*/ 235244 h 962875"/>
              <a:gd name="connsiteX2-77" fmla="*/ 1199832 w 1834247"/>
              <a:gd name="connsiteY2-78" fmla="*/ 0 h 962875"/>
              <a:gd name="connsiteX3-79" fmla="*/ 1834247 w 1834247"/>
              <a:gd name="connsiteY3-80" fmla="*/ 470488 h 962875"/>
              <a:gd name="connsiteX4-81" fmla="*/ 1220513 w 1834247"/>
              <a:gd name="connsiteY4-82" fmla="*/ 962875 h 962875"/>
              <a:gd name="connsiteX5-83" fmla="*/ 1199832 w 1834247"/>
              <a:gd name="connsiteY5-84" fmla="*/ 705732 h 962875"/>
              <a:gd name="connsiteX6-85" fmla="*/ 0 w 1834247"/>
              <a:gd name="connsiteY6-86" fmla="*/ 705732 h 962875"/>
              <a:gd name="connsiteX7-87" fmla="*/ 317208 w 1834247"/>
              <a:gd name="connsiteY7-88" fmla="*/ 470488 h 962875"/>
              <a:gd name="connsiteX8-89" fmla="*/ 0 w 1834247"/>
              <a:gd name="connsiteY8-90" fmla="*/ 235244 h 962875"/>
              <a:gd name="connsiteX0-91" fmla="*/ 0 w 1834247"/>
              <a:gd name="connsiteY0-92" fmla="*/ 235244 h 962875"/>
              <a:gd name="connsiteX1-93" fmla="*/ 1219176 w 1834247"/>
              <a:gd name="connsiteY1-94" fmla="*/ 229407 h 962875"/>
              <a:gd name="connsiteX2-95" fmla="*/ 1199832 w 1834247"/>
              <a:gd name="connsiteY2-96" fmla="*/ 0 h 962875"/>
              <a:gd name="connsiteX3-97" fmla="*/ 1834247 w 1834247"/>
              <a:gd name="connsiteY3-98" fmla="*/ 470488 h 962875"/>
              <a:gd name="connsiteX4-99" fmla="*/ 1220513 w 1834247"/>
              <a:gd name="connsiteY4-100" fmla="*/ 962875 h 962875"/>
              <a:gd name="connsiteX5-101" fmla="*/ 1199832 w 1834247"/>
              <a:gd name="connsiteY5-102" fmla="*/ 705732 h 962875"/>
              <a:gd name="connsiteX6-103" fmla="*/ 0 w 1834247"/>
              <a:gd name="connsiteY6-104" fmla="*/ 705732 h 962875"/>
              <a:gd name="connsiteX7-105" fmla="*/ 317208 w 1834247"/>
              <a:gd name="connsiteY7-106" fmla="*/ 470488 h 962875"/>
              <a:gd name="connsiteX8-107" fmla="*/ 0 w 1834247"/>
              <a:gd name="connsiteY8-108" fmla="*/ 235244 h 962875"/>
              <a:gd name="connsiteX0-109" fmla="*/ 0 w 1872865"/>
              <a:gd name="connsiteY0-110" fmla="*/ 95641 h 962875"/>
              <a:gd name="connsiteX1-111" fmla="*/ 1257794 w 1872865"/>
              <a:gd name="connsiteY1-112" fmla="*/ 229407 h 962875"/>
              <a:gd name="connsiteX2-113" fmla="*/ 1238450 w 1872865"/>
              <a:gd name="connsiteY2-114" fmla="*/ 0 h 962875"/>
              <a:gd name="connsiteX3-115" fmla="*/ 1872865 w 1872865"/>
              <a:gd name="connsiteY3-116" fmla="*/ 470488 h 962875"/>
              <a:gd name="connsiteX4-117" fmla="*/ 1259131 w 1872865"/>
              <a:gd name="connsiteY4-118" fmla="*/ 962875 h 962875"/>
              <a:gd name="connsiteX5-119" fmla="*/ 1238450 w 1872865"/>
              <a:gd name="connsiteY5-120" fmla="*/ 705732 h 962875"/>
              <a:gd name="connsiteX6-121" fmla="*/ 38618 w 1872865"/>
              <a:gd name="connsiteY6-122" fmla="*/ 705732 h 962875"/>
              <a:gd name="connsiteX7-123" fmla="*/ 355826 w 1872865"/>
              <a:gd name="connsiteY7-124" fmla="*/ 470488 h 962875"/>
              <a:gd name="connsiteX8-125" fmla="*/ 0 w 1872865"/>
              <a:gd name="connsiteY8-126" fmla="*/ 95641 h 962875"/>
              <a:gd name="connsiteX0-127" fmla="*/ 0 w 1872865"/>
              <a:gd name="connsiteY0-128" fmla="*/ 95641 h 962875"/>
              <a:gd name="connsiteX1-129" fmla="*/ 1257794 w 1872865"/>
              <a:gd name="connsiteY1-130" fmla="*/ 229407 h 962875"/>
              <a:gd name="connsiteX2-131" fmla="*/ 1238450 w 1872865"/>
              <a:gd name="connsiteY2-132" fmla="*/ 0 h 962875"/>
              <a:gd name="connsiteX3-133" fmla="*/ 1872865 w 1872865"/>
              <a:gd name="connsiteY3-134" fmla="*/ 470488 h 962875"/>
              <a:gd name="connsiteX4-135" fmla="*/ 1259131 w 1872865"/>
              <a:gd name="connsiteY4-136" fmla="*/ 962875 h 962875"/>
              <a:gd name="connsiteX5-137" fmla="*/ 1238450 w 1872865"/>
              <a:gd name="connsiteY5-138" fmla="*/ 705732 h 962875"/>
              <a:gd name="connsiteX6-139" fmla="*/ 38618 w 1872865"/>
              <a:gd name="connsiteY6-140" fmla="*/ 705732 h 962875"/>
              <a:gd name="connsiteX7-141" fmla="*/ 355826 w 1872865"/>
              <a:gd name="connsiteY7-142" fmla="*/ 470488 h 962875"/>
              <a:gd name="connsiteX8-143" fmla="*/ 0 w 1872865"/>
              <a:gd name="connsiteY8-144" fmla="*/ 95641 h 962875"/>
              <a:gd name="connsiteX0-145" fmla="*/ 0 w 1872865"/>
              <a:gd name="connsiteY0-146" fmla="*/ 95641 h 962875"/>
              <a:gd name="connsiteX1-147" fmla="*/ 1257794 w 1872865"/>
              <a:gd name="connsiteY1-148" fmla="*/ 229407 h 962875"/>
              <a:gd name="connsiteX2-149" fmla="*/ 1238450 w 1872865"/>
              <a:gd name="connsiteY2-150" fmla="*/ 0 h 962875"/>
              <a:gd name="connsiteX3-151" fmla="*/ 1872865 w 1872865"/>
              <a:gd name="connsiteY3-152" fmla="*/ 470488 h 962875"/>
              <a:gd name="connsiteX4-153" fmla="*/ 1259131 w 1872865"/>
              <a:gd name="connsiteY4-154" fmla="*/ 962875 h 962875"/>
              <a:gd name="connsiteX5-155" fmla="*/ 1238450 w 1872865"/>
              <a:gd name="connsiteY5-156" fmla="*/ 705732 h 962875"/>
              <a:gd name="connsiteX6-157" fmla="*/ 38618 w 1872865"/>
              <a:gd name="connsiteY6-158" fmla="*/ 705732 h 962875"/>
              <a:gd name="connsiteX7-159" fmla="*/ 355826 w 1872865"/>
              <a:gd name="connsiteY7-160" fmla="*/ 470488 h 962875"/>
              <a:gd name="connsiteX8-161" fmla="*/ 0 w 1872865"/>
              <a:gd name="connsiteY8-162" fmla="*/ 95641 h 962875"/>
              <a:gd name="connsiteX0-163" fmla="*/ 0 w 1872865"/>
              <a:gd name="connsiteY0-164" fmla="*/ 95641 h 962875"/>
              <a:gd name="connsiteX1-165" fmla="*/ 1257794 w 1872865"/>
              <a:gd name="connsiteY1-166" fmla="*/ 229407 h 962875"/>
              <a:gd name="connsiteX2-167" fmla="*/ 1238450 w 1872865"/>
              <a:gd name="connsiteY2-168" fmla="*/ 0 h 962875"/>
              <a:gd name="connsiteX3-169" fmla="*/ 1872865 w 1872865"/>
              <a:gd name="connsiteY3-170" fmla="*/ 470488 h 962875"/>
              <a:gd name="connsiteX4-171" fmla="*/ 1259131 w 1872865"/>
              <a:gd name="connsiteY4-172" fmla="*/ 962875 h 962875"/>
              <a:gd name="connsiteX5-173" fmla="*/ 1238450 w 1872865"/>
              <a:gd name="connsiteY5-174" fmla="*/ 705732 h 962875"/>
              <a:gd name="connsiteX6-175" fmla="*/ 38618 w 1872865"/>
              <a:gd name="connsiteY6-176" fmla="*/ 705732 h 962875"/>
              <a:gd name="connsiteX7-177" fmla="*/ 251511 w 1872865"/>
              <a:gd name="connsiteY7-178" fmla="*/ 392927 h 962875"/>
              <a:gd name="connsiteX8-179" fmla="*/ 0 w 1872865"/>
              <a:gd name="connsiteY8-180" fmla="*/ 95641 h 962875"/>
              <a:gd name="connsiteX0-181" fmla="*/ 128044 w 2000909"/>
              <a:gd name="connsiteY0-182" fmla="*/ 95641 h 962875"/>
              <a:gd name="connsiteX1-183" fmla="*/ 1385838 w 2000909"/>
              <a:gd name="connsiteY1-184" fmla="*/ 229407 h 962875"/>
              <a:gd name="connsiteX2-185" fmla="*/ 1366494 w 2000909"/>
              <a:gd name="connsiteY2-186" fmla="*/ 0 h 962875"/>
              <a:gd name="connsiteX3-187" fmla="*/ 2000909 w 2000909"/>
              <a:gd name="connsiteY3-188" fmla="*/ 470488 h 962875"/>
              <a:gd name="connsiteX4-189" fmla="*/ 1387175 w 2000909"/>
              <a:gd name="connsiteY4-190" fmla="*/ 962875 h 962875"/>
              <a:gd name="connsiteX5-191" fmla="*/ 1366494 w 2000909"/>
              <a:gd name="connsiteY5-192" fmla="*/ 705732 h 962875"/>
              <a:gd name="connsiteX6-193" fmla="*/ 0 w 2000909"/>
              <a:gd name="connsiteY6-194" fmla="*/ 573117 h 962875"/>
              <a:gd name="connsiteX7-195" fmla="*/ 379555 w 2000909"/>
              <a:gd name="connsiteY7-196" fmla="*/ 392927 h 962875"/>
              <a:gd name="connsiteX8-197" fmla="*/ 128044 w 2000909"/>
              <a:gd name="connsiteY8-198" fmla="*/ 95641 h 962875"/>
              <a:gd name="connsiteX0-199" fmla="*/ 128044 w 2000909"/>
              <a:gd name="connsiteY0-200" fmla="*/ 95641 h 962875"/>
              <a:gd name="connsiteX1-201" fmla="*/ 1385838 w 2000909"/>
              <a:gd name="connsiteY1-202" fmla="*/ 229407 h 962875"/>
              <a:gd name="connsiteX2-203" fmla="*/ 1366494 w 2000909"/>
              <a:gd name="connsiteY2-204" fmla="*/ 0 h 962875"/>
              <a:gd name="connsiteX3-205" fmla="*/ 2000909 w 2000909"/>
              <a:gd name="connsiteY3-206" fmla="*/ 470488 h 962875"/>
              <a:gd name="connsiteX4-207" fmla="*/ 1387175 w 2000909"/>
              <a:gd name="connsiteY4-208" fmla="*/ 962875 h 962875"/>
              <a:gd name="connsiteX5-209" fmla="*/ 1366494 w 2000909"/>
              <a:gd name="connsiteY5-210" fmla="*/ 705732 h 962875"/>
              <a:gd name="connsiteX6-211" fmla="*/ 0 w 2000909"/>
              <a:gd name="connsiteY6-212" fmla="*/ 573117 h 962875"/>
              <a:gd name="connsiteX7-213" fmla="*/ 379555 w 2000909"/>
              <a:gd name="connsiteY7-214" fmla="*/ 392927 h 962875"/>
              <a:gd name="connsiteX8-215" fmla="*/ 128044 w 2000909"/>
              <a:gd name="connsiteY8-216" fmla="*/ 95641 h 962875"/>
              <a:gd name="connsiteX0-217" fmla="*/ 128044 w 2000909"/>
              <a:gd name="connsiteY0-218" fmla="*/ 95641 h 962875"/>
              <a:gd name="connsiteX1-219" fmla="*/ 1385838 w 2000909"/>
              <a:gd name="connsiteY1-220" fmla="*/ 229407 h 962875"/>
              <a:gd name="connsiteX2-221" fmla="*/ 1366494 w 2000909"/>
              <a:gd name="connsiteY2-222" fmla="*/ 0 h 962875"/>
              <a:gd name="connsiteX3-223" fmla="*/ 2000909 w 2000909"/>
              <a:gd name="connsiteY3-224" fmla="*/ 470488 h 962875"/>
              <a:gd name="connsiteX4-225" fmla="*/ 1387175 w 2000909"/>
              <a:gd name="connsiteY4-226" fmla="*/ 962875 h 962875"/>
              <a:gd name="connsiteX5-227" fmla="*/ 1366494 w 2000909"/>
              <a:gd name="connsiteY5-228" fmla="*/ 705732 h 962875"/>
              <a:gd name="connsiteX6-229" fmla="*/ 0 w 2000909"/>
              <a:gd name="connsiteY6-230" fmla="*/ 573117 h 962875"/>
              <a:gd name="connsiteX7-231" fmla="*/ 379555 w 2000909"/>
              <a:gd name="connsiteY7-232" fmla="*/ 392927 h 962875"/>
              <a:gd name="connsiteX8-233" fmla="*/ 128044 w 2000909"/>
              <a:gd name="connsiteY8-234" fmla="*/ 95641 h 962875"/>
              <a:gd name="connsiteX0-235" fmla="*/ 128044 w 2000909"/>
              <a:gd name="connsiteY0-236" fmla="*/ 95641 h 964212"/>
              <a:gd name="connsiteX1-237" fmla="*/ 1385838 w 2000909"/>
              <a:gd name="connsiteY1-238" fmla="*/ 229407 h 964212"/>
              <a:gd name="connsiteX2-239" fmla="*/ 1366494 w 2000909"/>
              <a:gd name="connsiteY2-240" fmla="*/ 0 h 964212"/>
              <a:gd name="connsiteX3-241" fmla="*/ 2000909 w 2000909"/>
              <a:gd name="connsiteY3-242" fmla="*/ 470488 h 964212"/>
              <a:gd name="connsiteX4-243" fmla="*/ 1359438 w 2000909"/>
              <a:gd name="connsiteY4-244" fmla="*/ 964212 h 964212"/>
              <a:gd name="connsiteX5-245" fmla="*/ 1366494 w 2000909"/>
              <a:gd name="connsiteY5-246" fmla="*/ 705732 h 964212"/>
              <a:gd name="connsiteX6-247" fmla="*/ 0 w 2000909"/>
              <a:gd name="connsiteY6-248" fmla="*/ 573117 h 964212"/>
              <a:gd name="connsiteX7-249" fmla="*/ 379555 w 2000909"/>
              <a:gd name="connsiteY7-250" fmla="*/ 392927 h 964212"/>
              <a:gd name="connsiteX8-251" fmla="*/ 128044 w 2000909"/>
              <a:gd name="connsiteY8-252" fmla="*/ 95641 h 964212"/>
              <a:gd name="connsiteX0-253" fmla="*/ 128044 w 2000909"/>
              <a:gd name="connsiteY0-254" fmla="*/ 95641 h 964212"/>
              <a:gd name="connsiteX1-255" fmla="*/ 1385838 w 2000909"/>
              <a:gd name="connsiteY1-256" fmla="*/ 229407 h 964212"/>
              <a:gd name="connsiteX2-257" fmla="*/ 1366494 w 2000909"/>
              <a:gd name="connsiteY2-258" fmla="*/ 0 h 964212"/>
              <a:gd name="connsiteX3-259" fmla="*/ 2000909 w 2000909"/>
              <a:gd name="connsiteY3-260" fmla="*/ 470488 h 964212"/>
              <a:gd name="connsiteX4-261" fmla="*/ 1359438 w 2000909"/>
              <a:gd name="connsiteY4-262" fmla="*/ 964212 h 964212"/>
              <a:gd name="connsiteX5-263" fmla="*/ 1291182 w 2000909"/>
              <a:gd name="connsiteY5-264" fmla="*/ 805850 h 964212"/>
              <a:gd name="connsiteX6-265" fmla="*/ 0 w 2000909"/>
              <a:gd name="connsiteY6-266" fmla="*/ 573117 h 964212"/>
              <a:gd name="connsiteX7-267" fmla="*/ 379555 w 2000909"/>
              <a:gd name="connsiteY7-268" fmla="*/ 392927 h 964212"/>
              <a:gd name="connsiteX8-269" fmla="*/ 128044 w 2000909"/>
              <a:gd name="connsiteY8-270" fmla="*/ 95641 h 964212"/>
              <a:gd name="connsiteX0-271" fmla="*/ 128044 w 2000909"/>
              <a:gd name="connsiteY0-272" fmla="*/ 95641 h 964212"/>
              <a:gd name="connsiteX1-273" fmla="*/ 1385838 w 2000909"/>
              <a:gd name="connsiteY1-274" fmla="*/ 229407 h 964212"/>
              <a:gd name="connsiteX2-275" fmla="*/ 1366494 w 2000909"/>
              <a:gd name="connsiteY2-276" fmla="*/ 0 h 964212"/>
              <a:gd name="connsiteX3-277" fmla="*/ 2000909 w 2000909"/>
              <a:gd name="connsiteY3-278" fmla="*/ 470488 h 964212"/>
              <a:gd name="connsiteX4-279" fmla="*/ 1359438 w 2000909"/>
              <a:gd name="connsiteY4-280" fmla="*/ 964212 h 964212"/>
              <a:gd name="connsiteX5-281" fmla="*/ 1389424 w 2000909"/>
              <a:gd name="connsiteY5-282" fmla="*/ 723434 h 964212"/>
              <a:gd name="connsiteX6-283" fmla="*/ 0 w 2000909"/>
              <a:gd name="connsiteY6-284" fmla="*/ 573117 h 964212"/>
              <a:gd name="connsiteX7-285" fmla="*/ 379555 w 2000909"/>
              <a:gd name="connsiteY7-286" fmla="*/ 392927 h 964212"/>
              <a:gd name="connsiteX8-287" fmla="*/ 128044 w 2000909"/>
              <a:gd name="connsiteY8-288" fmla="*/ 95641 h 964212"/>
              <a:gd name="connsiteX0-289" fmla="*/ 128044 w 2000909"/>
              <a:gd name="connsiteY0-290" fmla="*/ 95641 h 964212"/>
              <a:gd name="connsiteX1-291" fmla="*/ 1385838 w 2000909"/>
              <a:gd name="connsiteY1-292" fmla="*/ 229407 h 964212"/>
              <a:gd name="connsiteX2-293" fmla="*/ 1366494 w 2000909"/>
              <a:gd name="connsiteY2-294" fmla="*/ 0 h 964212"/>
              <a:gd name="connsiteX3-295" fmla="*/ 2000909 w 2000909"/>
              <a:gd name="connsiteY3-296" fmla="*/ 470488 h 964212"/>
              <a:gd name="connsiteX4-297" fmla="*/ 1359438 w 2000909"/>
              <a:gd name="connsiteY4-298" fmla="*/ 964212 h 964212"/>
              <a:gd name="connsiteX5-299" fmla="*/ 1389424 w 2000909"/>
              <a:gd name="connsiteY5-300" fmla="*/ 723434 h 964212"/>
              <a:gd name="connsiteX6-301" fmla="*/ 0 w 2000909"/>
              <a:gd name="connsiteY6-302" fmla="*/ 573117 h 964212"/>
              <a:gd name="connsiteX7-303" fmla="*/ 379555 w 2000909"/>
              <a:gd name="connsiteY7-304" fmla="*/ 392927 h 964212"/>
              <a:gd name="connsiteX8-305" fmla="*/ 128044 w 2000909"/>
              <a:gd name="connsiteY8-306" fmla="*/ 95641 h 964212"/>
              <a:gd name="connsiteX0-307" fmla="*/ 128044 w 2007662"/>
              <a:gd name="connsiteY0-308" fmla="*/ 95641 h 964212"/>
              <a:gd name="connsiteX1-309" fmla="*/ 1385838 w 2007662"/>
              <a:gd name="connsiteY1-310" fmla="*/ 229407 h 964212"/>
              <a:gd name="connsiteX2-311" fmla="*/ 1366494 w 2007662"/>
              <a:gd name="connsiteY2-312" fmla="*/ 0 h 964212"/>
              <a:gd name="connsiteX3-313" fmla="*/ 2007662 w 2007662"/>
              <a:gd name="connsiteY3-314" fmla="*/ 457897 h 964212"/>
              <a:gd name="connsiteX4-315" fmla="*/ 1359438 w 2007662"/>
              <a:gd name="connsiteY4-316" fmla="*/ 964212 h 964212"/>
              <a:gd name="connsiteX5-317" fmla="*/ 1389424 w 2007662"/>
              <a:gd name="connsiteY5-318" fmla="*/ 723434 h 964212"/>
              <a:gd name="connsiteX6-319" fmla="*/ 0 w 2007662"/>
              <a:gd name="connsiteY6-320" fmla="*/ 573117 h 964212"/>
              <a:gd name="connsiteX7-321" fmla="*/ 379555 w 2007662"/>
              <a:gd name="connsiteY7-322" fmla="*/ 392927 h 964212"/>
              <a:gd name="connsiteX8-323" fmla="*/ 128044 w 2007662"/>
              <a:gd name="connsiteY8-324" fmla="*/ 95641 h 964212"/>
              <a:gd name="connsiteX0-325" fmla="*/ 128044 w 2007662"/>
              <a:gd name="connsiteY0-326" fmla="*/ 95641 h 964212"/>
              <a:gd name="connsiteX1-327" fmla="*/ 1385838 w 2007662"/>
              <a:gd name="connsiteY1-328" fmla="*/ 229407 h 964212"/>
              <a:gd name="connsiteX2-329" fmla="*/ 1366494 w 2007662"/>
              <a:gd name="connsiteY2-330" fmla="*/ 0 h 964212"/>
              <a:gd name="connsiteX3-331" fmla="*/ 2007662 w 2007662"/>
              <a:gd name="connsiteY3-332" fmla="*/ 457897 h 964212"/>
              <a:gd name="connsiteX4-333" fmla="*/ 1359438 w 2007662"/>
              <a:gd name="connsiteY4-334" fmla="*/ 964212 h 964212"/>
              <a:gd name="connsiteX5-335" fmla="*/ 1389424 w 2007662"/>
              <a:gd name="connsiteY5-336" fmla="*/ 723434 h 964212"/>
              <a:gd name="connsiteX6-337" fmla="*/ 0 w 2007662"/>
              <a:gd name="connsiteY6-338" fmla="*/ 573117 h 964212"/>
              <a:gd name="connsiteX7-339" fmla="*/ 379555 w 2007662"/>
              <a:gd name="connsiteY7-340" fmla="*/ 392927 h 964212"/>
              <a:gd name="connsiteX8-341" fmla="*/ 128044 w 2007662"/>
              <a:gd name="connsiteY8-342" fmla="*/ 95641 h 964212"/>
              <a:gd name="connsiteX0-343" fmla="*/ 128044 w 2007662"/>
              <a:gd name="connsiteY0-344" fmla="*/ 95641 h 964212"/>
              <a:gd name="connsiteX1-345" fmla="*/ 1385838 w 2007662"/>
              <a:gd name="connsiteY1-346" fmla="*/ 229407 h 964212"/>
              <a:gd name="connsiteX2-347" fmla="*/ 1366494 w 2007662"/>
              <a:gd name="connsiteY2-348" fmla="*/ 0 h 964212"/>
              <a:gd name="connsiteX3-349" fmla="*/ 2007662 w 2007662"/>
              <a:gd name="connsiteY3-350" fmla="*/ 457897 h 964212"/>
              <a:gd name="connsiteX4-351" fmla="*/ 1359438 w 2007662"/>
              <a:gd name="connsiteY4-352" fmla="*/ 964212 h 964212"/>
              <a:gd name="connsiteX5-353" fmla="*/ 1389424 w 2007662"/>
              <a:gd name="connsiteY5-354" fmla="*/ 723434 h 964212"/>
              <a:gd name="connsiteX6-355" fmla="*/ 0 w 2007662"/>
              <a:gd name="connsiteY6-356" fmla="*/ 573117 h 964212"/>
              <a:gd name="connsiteX7-357" fmla="*/ 370856 w 2007662"/>
              <a:gd name="connsiteY7-358" fmla="*/ 399070 h 964212"/>
              <a:gd name="connsiteX8-359" fmla="*/ 128044 w 2007662"/>
              <a:gd name="connsiteY8-360" fmla="*/ 95641 h 964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007662" h="964212">
                <a:moveTo>
                  <a:pt x="128044" y="95641"/>
                </a:moveTo>
                <a:cubicBezTo>
                  <a:pt x="560932" y="185365"/>
                  <a:pt x="1016023" y="243763"/>
                  <a:pt x="1385838" y="229407"/>
                </a:cubicBezTo>
                <a:lnTo>
                  <a:pt x="1366494" y="0"/>
                </a:lnTo>
                <a:cubicBezTo>
                  <a:pt x="1581858" y="169725"/>
                  <a:pt x="1796190" y="301068"/>
                  <a:pt x="2007662" y="457897"/>
                </a:cubicBezTo>
                <a:cubicBezTo>
                  <a:pt x="1789032" y="641510"/>
                  <a:pt x="1575513" y="795440"/>
                  <a:pt x="1359438" y="964212"/>
                </a:cubicBezTo>
                <a:lnTo>
                  <a:pt x="1389424" y="723434"/>
                </a:lnTo>
                <a:cubicBezTo>
                  <a:pt x="1027902" y="745843"/>
                  <a:pt x="485604" y="682106"/>
                  <a:pt x="0" y="573117"/>
                </a:cubicBezTo>
                <a:lnTo>
                  <a:pt x="370856" y="399070"/>
                </a:lnTo>
                <a:lnTo>
                  <a:pt x="128044" y="95641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燕尾形箭头 2">
            <a:extLst>
              <a:ext uri="{FF2B5EF4-FFF2-40B4-BE49-F238E27FC236}">
                <a16:creationId xmlns:a16="http://schemas.microsoft.com/office/drawing/2014/main" id="{328EFDAF-4492-4BA6-8548-61F88F3584F4}"/>
              </a:ext>
            </a:extLst>
          </p:cNvPr>
          <p:cNvSpPr/>
          <p:nvPr/>
        </p:nvSpPr>
        <p:spPr>
          <a:xfrm rot="20013309">
            <a:off x="8513831" y="7842955"/>
            <a:ext cx="4036578" cy="1928898"/>
          </a:xfrm>
          <a:custGeom>
            <a:avLst/>
            <a:gdLst>
              <a:gd name="connsiteX0" fmla="*/ 0 w 1834247"/>
              <a:gd name="connsiteY0" fmla="*/ 235244 h 940976"/>
              <a:gd name="connsiteX1" fmla="*/ 1199832 w 1834247"/>
              <a:gd name="connsiteY1" fmla="*/ 235244 h 940976"/>
              <a:gd name="connsiteX2" fmla="*/ 1199832 w 1834247"/>
              <a:gd name="connsiteY2" fmla="*/ 0 h 940976"/>
              <a:gd name="connsiteX3" fmla="*/ 1834247 w 1834247"/>
              <a:gd name="connsiteY3" fmla="*/ 470488 h 940976"/>
              <a:gd name="connsiteX4" fmla="*/ 1199832 w 1834247"/>
              <a:gd name="connsiteY4" fmla="*/ 940976 h 940976"/>
              <a:gd name="connsiteX5" fmla="*/ 1199832 w 1834247"/>
              <a:gd name="connsiteY5" fmla="*/ 705732 h 940976"/>
              <a:gd name="connsiteX6" fmla="*/ 0 w 1834247"/>
              <a:gd name="connsiteY6" fmla="*/ 705732 h 940976"/>
              <a:gd name="connsiteX7" fmla="*/ 317208 w 1834247"/>
              <a:gd name="connsiteY7" fmla="*/ 470488 h 940976"/>
              <a:gd name="connsiteX8" fmla="*/ 0 w 1834247"/>
              <a:gd name="connsiteY8" fmla="*/ 235244 h 940976"/>
              <a:gd name="connsiteX0-1" fmla="*/ 0 w 1834247"/>
              <a:gd name="connsiteY0-2" fmla="*/ 235244 h 962875"/>
              <a:gd name="connsiteX1-3" fmla="*/ 1199832 w 1834247"/>
              <a:gd name="connsiteY1-4" fmla="*/ 235244 h 962875"/>
              <a:gd name="connsiteX2-5" fmla="*/ 1199832 w 1834247"/>
              <a:gd name="connsiteY2-6" fmla="*/ 0 h 962875"/>
              <a:gd name="connsiteX3-7" fmla="*/ 1834247 w 1834247"/>
              <a:gd name="connsiteY3-8" fmla="*/ 470488 h 962875"/>
              <a:gd name="connsiteX4-9" fmla="*/ 1220513 w 1834247"/>
              <a:gd name="connsiteY4-10" fmla="*/ 962875 h 962875"/>
              <a:gd name="connsiteX5-11" fmla="*/ 1199832 w 1834247"/>
              <a:gd name="connsiteY5-12" fmla="*/ 705732 h 962875"/>
              <a:gd name="connsiteX6-13" fmla="*/ 0 w 1834247"/>
              <a:gd name="connsiteY6-14" fmla="*/ 705732 h 962875"/>
              <a:gd name="connsiteX7-15" fmla="*/ 317208 w 1834247"/>
              <a:gd name="connsiteY7-16" fmla="*/ 470488 h 962875"/>
              <a:gd name="connsiteX8-17" fmla="*/ 0 w 1834247"/>
              <a:gd name="connsiteY8-18" fmla="*/ 235244 h 962875"/>
              <a:gd name="connsiteX0-19" fmla="*/ 0 w 1834247"/>
              <a:gd name="connsiteY0-20" fmla="*/ 235244 h 962875"/>
              <a:gd name="connsiteX1-21" fmla="*/ 1199832 w 1834247"/>
              <a:gd name="connsiteY1-22" fmla="*/ 235244 h 962875"/>
              <a:gd name="connsiteX2-23" fmla="*/ 1199832 w 1834247"/>
              <a:gd name="connsiteY2-24" fmla="*/ 0 h 962875"/>
              <a:gd name="connsiteX3-25" fmla="*/ 1834247 w 1834247"/>
              <a:gd name="connsiteY3-26" fmla="*/ 470488 h 962875"/>
              <a:gd name="connsiteX4-27" fmla="*/ 1220513 w 1834247"/>
              <a:gd name="connsiteY4-28" fmla="*/ 962875 h 962875"/>
              <a:gd name="connsiteX5-29" fmla="*/ 1199832 w 1834247"/>
              <a:gd name="connsiteY5-30" fmla="*/ 705732 h 962875"/>
              <a:gd name="connsiteX6-31" fmla="*/ 0 w 1834247"/>
              <a:gd name="connsiteY6-32" fmla="*/ 705732 h 962875"/>
              <a:gd name="connsiteX7-33" fmla="*/ 317208 w 1834247"/>
              <a:gd name="connsiteY7-34" fmla="*/ 470488 h 962875"/>
              <a:gd name="connsiteX8-35" fmla="*/ 0 w 1834247"/>
              <a:gd name="connsiteY8-36" fmla="*/ 235244 h 962875"/>
              <a:gd name="connsiteX0-37" fmla="*/ 0 w 1834247"/>
              <a:gd name="connsiteY0-38" fmla="*/ 235244 h 962875"/>
              <a:gd name="connsiteX1-39" fmla="*/ 1199832 w 1834247"/>
              <a:gd name="connsiteY1-40" fmla="*/ 235244 h 962875"/>
              <a:gd name="connsiteX2-41" fmla="*/ 1199832 w 1834247"/>
              <a:gd name="connsiteY2-42" fmla="*/ 0 h 962875"/>
              <a:gd name="connsiteX3-43" fmla="*/ 1834247 w 1834247"/>
              <a:gd name="connsiteY3-44" fmla="*/ 470488 h 962875"/>
              <a:gd name="connsiteX4-45" fmla="*/ 1220513 w 1834247"/>
              <a:gd name="connsiteY4-46" fmla="*/ 962875 h 962875"/>
              <a:gd name="connsiteX5-47" fmla="*/ 1199832 w 1834247"/>
              <a:gd name="connsiteY5-48" fmla="*/ 705732 h 962875"/>
              <a:gd name="connsiteX6-49" fmla="*/ 0 w 1834247"/>
              <a:gd name="connsiteY6-50" fmla="*/ 705732 h 962875"/>
              <a:gd name="connsiteX7-51" fmla="*/ 317208 w 1834247"/>
              <a:gd name="connsiteY7-52" fmla="*/ 470488 h 962875"/>
              <a:gd name="connsiteX8-53" fmla="*/ 0 w 1834247"/>
              <a:gd name="connsiteY8-54" fmla="*/ 235244 h 962875"/>
              <a:gd name="connsiteX0-55" fmla="*/ 0 w 1834247"/>
              <a:gd name="connsiteY0-56" fmla="*/ 235244 h 962875"/>
              <a:gd name="connsiteX1-57" fmla="*/ 1199832 w 1834247"/>
              <a:gd name="connsiteY1-58" fmla="*/ 235244 h 962875"/>
              <a:gd name="connsiteX2-59" fmla="*/ 1199832 w 1834247"/>
              <a:gd name="connsiteY2-60" fmla="*/ 0 h 962875"/>
              <a:gd name="connsiteX3-61" fmla="*/ 1834247 w 1834247"/>
              <a:gd name="connsiteY3-62" fmla="*/ 470488 h 962875"/>
              <a:gd name="connsiteX4-63" fmla="*/ 1220513 w 1834247"/>
              <a:gd name="connsiteY4-64" fmla="*/ 962875 h 962875"/>
              <a:gd name="connsiteX5-65" fmla="*/ 1199832 w 1834247"/>
              <a:gd name="connsiteY5-66" fmla="*/ 705732 h 962875"/>
              <a:gd name="connsiteX6-67" fmla="*/ 0 w 1834247"/>
              <a:gd name="connsiteY6-68" fmla="*/ 705732 h 962875"/>
              <a:gd name="connsiteX7-69" fmla="*/ 317208 w 1834247"/>
              <a:gd name="connsiteY7-70" fmla="*/ 470488 h 962875"/>
              <a:gd name="connsiteX8-71" fmla="*/ 0 w 1834247"/>
              <a:gd name="connsiteY8-72" fmla="*/ 235244 h 962875"/>
              <a:gd name="connsiteX0-73" fmla="*/ 0 w 1834247"/>
              <a:gd name="connsiteY0-74" fmla="*/ 235244 h 962875"/>
              <a:gd name="connsiteX1-75" fmla="*/ 1199832 w 1834247"/>
              <a:gd name="connsiteY1-76" fmla="*/ 235244 h 962875"/>
              <a:gd name="connsiteX2-77" fmla="*/ 1199832 w 1834247"/>
              <a:gd name="connsiteY2-78" fmla="*/ 0 h 962875"/>
              <a:gd name="connsiteX3-79" fmla="*/ 1834247 w 1834247"/>
              <a:gd name="connsiteY3-80" fmla="*/ 470488 h 962875"/>
              <a:gd name="connsiteX4-81" fmla="*/ 1220513 w 1834247"/>
              <a:gd name="connsiteY4-82" fmla="*/ 962875 h 962875"/>
              <a:gd name="connsiteX5-83" fmla="*/ 1199832 w 1834247"/>
              <a:gd name="connsiteY5-84" fmla="*/ 705732 h 962875"/>
              <a:gd name="connsiteX6-85" fmla="*/ 0 w 1834247"/>
              <a:gd name="connsiteY6-86" fmla="*/ 705732 h 962875"/>
              <a:gd name="connsiteX7-87" fmla="*/ 317208 w 1834247"/>
              <a:gd name="connsiteY7-88" fmla="*/ 470488 h 962875"/>
              <a:gd name="connsiteX8-89" fmla="*/ 0 w 1834247"/>
              <a:gd name="connsiteY8-90" fmla="*/ 235244 h 962875"/>
              <a:gd name="connsiteX0-91" fmla="*/ 0 w 1834247"/>
              <a:gd name="connsiteY0-92" fmla="*/ 235244 h 962875"/>
              <a:gd name="connsiteX1-93" fmla="*/ 1219176 w 1834247"/>
              <a:gd name="connsiteY1-94" fmla="*/ 229407 h 962875"/>
              <a:gd name="connsiteX2-95" fmla="*/ 1199832 w 1834247"/>
              <a:gd name="connsiteY2-96" fmla="*/ 0 h 962875"/>
              <a:gd name="connsiteX3-97" fmla="*/ 1834247 w 1834247"/>
              <a:gd name="connsiteY3-98" fmla="*/ 470488 h 962875"/>
              <a:gd name="connsiteX4-99" fmla="*/ 1220513 w 1834247"/>
              <a:gd name="connsiteY4-100" fmla="*/ 962875 h 962875"/>
              <a:gd name="connsiteX5-101" fmla="*/ 1199832 w 1834247"/>
              <a:gd name="connsiteY5-102" fmla="*/ 705732 h 962875"/>
              <a:gd name="connsiteX6-103" fmla="*/ 0 w 1834247"/>
              <a:gd name="connsiteY6-104" fmla="*/ 705732 h 962875"/>
              <a:gd name="connsiteX7-105" fmla="*/ 317208 w 1834247"/>
              <a:gd name="connsiteY7-106" fmla="*/ 470488 h 962875"/>
              <a:gd name="connsiteX8-107" fmla="*/ 0 w 1834247"/>
              <a:gd name="connsiteY8-108" fmla="*/ 235244 h 962875"/>
              <a:gd name="connsiteX0-109" fmla="*/ 0 w 1872865"/>
              <a:gd name="connsiteY0-110" fmla="*/ 95641 h 962875"/>
              <a:gd name="connsiteX1-111" fmla="*/ 1257794 w 1872865"/>
              <a:gd name="connsiteY1-112" fmla="*/ 229407 h 962875"/>
              <a:gd name="connsiteX2-113" fmla="*/ 1238450 w 1872865"/>
              <a:gd name="connsiteY2-114" fmla="*/ 0 h 962875"/>
              <a:gd name="connsiteX3-115" fmla="*/ 1872865 w 1872865"/>
              <a:gd name="connsiteY3-116" fmla="*/ 470488 h 962875"/>
              <a:gd name="connsiteX4-117" fmla="*/ 1259131 w 1872865"/>
              <a:gd name="connsiteY4-118" fmla="*/ 962875 h 962875"/>
              <a:gd name="connsiteX5-119" fmla="*/ 1238450 w 1872865"/>
              <a:gd name="connsiteY5-120" fmla="*/ 705732 h 962875"/>
              <a:gd name="connsiteX6-121" fmla="*/ 38618 w 1872865"/>
              <a:gd name="connsiteY6-122" fmla="*/ 705732 h 962875"/>
              <a:gd name="connsiteX7-123" fmla="*/ 355826 w 1872865"/>
              <a:gd name="connsiteY7-124" fmla="*/ 470488 h 962875"/>
              <a:gd name="connsiteX8-125" fmla="*/ 0 w 1872865"/>
              <a:gd name="connsiteY8-126" fmla="*/ 95641 h 962875"/>
              <a:gd name="connsiteX0-127" fmla="*/ 0 w 1872865"/>
              <a:gd name="connsiteY0-128" fmla="*/ 95641 h 962875"/>
              <a:gd name="connsiteX1-129" fmla="*/ 1257794 w 1872865"/>
              <a:gd name="connsiteY1-130" fmla="*/ 229407 h 962875"/>
              <a:gd name="connsiteX2-131" fmla="*/ 1238450 w 1872865"/>
              <a:gd name="connsiteY2-132" fmla="*/ 0 h 962875"/>
              <a:gd name="connsiteX3-133" fmla="*/ 1872865 w 1872865"/>
              <a:gd name="connsiteY3-134" fmla="*/ 470488 h 962875"/>
              <a:gd name="connsiteX4-135" fmla="*/ 1259131 w 1872865"/>
              <a:gd name="connsiteY4-136" fmla="*/ 962875 h 962875"/>
              <a:gd name="connsiteX5-137" fmla="*/ 1238450 w 1872865"/>
              <a:gd name="connsiteY5-138" fmla="*/ 705732 h 962875"/>
              <a:gd name="connsiteX6-139" fmla="*/ 38618 w 1872865"/>
              <a:gd name="connsiteY6-140" fmla="*/ 705732 h 962875"/>
              <a:gd name="connsiteX7-141" fmla="*/ 355826 w 1872865"/>
              <a:gd name="connsiteY7-142" fmla="*/ 470488 h 962875"/>
              <a:gd name="connsiteX8-143" fmla="*/ 0 w 1872865"/>
              <a:gd name="connsiteY8-144" fmla="*/ 95641 h 962875"/>
              <a:gd name="connsiteX0-145" fmla="*/ 0 w 1872865"/>
              <a:gd name="connsiteY0-146" fmla="*/ 95641 h 962875"/>
              <a:gd name="connsiteX1-147" fmla="*/ 1257794 w 1872865"/>
              <a:gd name="connsiteY1-148" fmla="*/ 229407 h 962875"/>
              <a:gd name="connsiteX2-149" fmla="*/ 1238450 w 1872865"/>
              <a:gd name="connsiteY2-150" fmla="*/ 0 h 962875"/>
              <a:gd name="connsiteX3-151" fmla="*/ 1872865 w 1872865"/>
              <a:gd name="connsiteY3-152" fmla="*/ 470488 h 962875"/>
              <a:gd name="connsiteX4-153" fmla="*/ 1259131 w 1872865"/>
              <a:gd name="connsiteY4-154" fmla="*/ 962875 h 962875"/>
              <a:gd name="connsiteX5-155" fmla="*/ 1238450 w 1872865"/>
              <a:gd name="connsiteY5-156" fmla="*/ 705732 h 962875"/>
              <a:gd name="connsiteX6-157" fmla="*/ 38618 w 1872865"/>
              <a:gd name="connsiteY6-158" fmla="*/ 705732 h 962875"/>
              <a:gd name="connsiteX7-159" fmla="*/ 355826 w 1872865"/>
              <a:gd name="connsiteY7-160" fmla="*/ 470488 h 962875"/>
              <a:gd name="connsiteX8-161" fmla="*/ 0 w 1872865"/>
              <a:gd name="connsiteY8-162" fmla="*/ 95641 h 962875"/>
              <a:gd name="connsiteX0-163" fmla="*/ 0 w 1872865"/>
              <a:gd name="connsiteY0-164" fmla="*/ 95641 h 962875"/>
              <a:gd name="connsiteX1-165" fmla="*/ 1257794 w 1872865"/>
              <a:gd name="connsiteY1-166" fmla="*/ 229407 h 962875"/>
              <a:gd name="connsiteX2-167" fmla="*/ 1238450 w 1872865"/>
              <a:gd name="connsiteY2-168" fmla="*/ 0 h 962875"/>
              <a:gd name="connsiteX3-169" fmla="*/ 1872865 w 1872865"/>
              <a:gd name="connsiteY3-170" fmla="*/ 470488 h 962875"/>
              <a:gd name="connsiteX4-171" fmla="*/ 1259131 w 1872865"/>
              <a:gd name="connsiteY4-172" fmla="*/ 962875 h 962875"/>
              <a:gd name="connsiteX5-173" fmla="*/ 1238450 w 1872865"/>
              <a:gd name="connsiteY5-174" fmla="*/ 705732 h 962875"/>
              <a:gd name="connsiteX6-175" fmla="*/ 38618 w 1872865"/>
              <a:gd name="connsiteY6-176" fmla="*/ 705732 h 962875"/>
              <a:gd name="connsiteX7-177" fmla="*/ 251511 w 1872865"/>
              <a:gd name="connsiteY7-178" fmla="*/ 392927 h 962875"/>
              <a:gd name="connsiteX8-179" fmla="*/ 0 w 1872865"/>
              <a:gd name="connsiteY8-180" fmla="*/ 95641 h 962875"/>
              <a:gd name="connsiteX0-181" fmla="*/ 128044 w 2000909"/>
              <a:gd name="connsiteY0-182" fmla="*/ 95641 h 962875"/>
              <a:gd name="connsiteX1-183" fmla="*/ 1385838 w 2000909"/>
              <a:gd name="connsiteY1-184" fmla="*/ 229407 h 962875"/>
              <a:gd name="connsiteX2-185" fmla="*/ 1366494 w 2000909"/>
              <a:gd name="connsiteY2-186" fmla="*/ 0 h 962875"/>
              <a:gd name="connsiteX3-187" fmla="*/ 2000909 w 2000909"/>
              <a:gd name="connsiteY3-188" fmla="*/ 470488 h 962875"/>
              <a:gd name="connsiteX4-189" fmla="*/ 1387175 w 2000909"/>
              <a:gd name="connsiteY4-190" fmla="*/ 962875 h 962875"/>
              <a:gd name="connsiteX5-191" fmla="*/ 1366494 w 2000909"/>
              <a:gd name="connsiteY5-192" fmla="*/ 705732 h 962875"/>
              <a:gd name="connsiteX6-193" fmla="*/ 0 w 2000909"/>
              <a:gd name="connsiteY6-194" fmla="*/ 573117 h 962875"/>
              <a:gd name="connsiteX7-195" fmla="*/ 379555 w 2000909"/>
              <a:gd name="connsiteY7-196" fmla="*/ 392927 h 962875"/>
              <a:gd name="connsiteX8-197" fmla="*/ 128044 w 2000909"/>
              <a:gd name="connsiteY8-198" fmla="*/ 95641 h 962875"/>
              <a:gd name="connsiteX0-199" fmla="*/ 128044 w 2000909"/>
              <a:gd name="connsiteY0-200" fmla="*/ 95641 h 962875"/>
              <a:gd name="connsiteX1-201" fmla="*/ 1385838 w 2000909"/>
              <a:gd name="connsiteY1-202" fmla="*/ 229407 h 962875"/>
              <a:gd name="connsiteX2-203" fmla="*/ 1366494 w 2000909"/>
              <a:gd name="connsiteY2-204" fmla="*/ 0 h 962875"/>
              <a:gd name="connsiteX3-205" fmla="*/ 2000909 w 2000909"/>
              <a:gd name="connsiteY3-206" fmla="*/ 470488 h 962875"/>
              <a:gd name="connsiteX4-207" fmla="*/ 1387175 w 2000909"/>
              <a:gd name="connsiteY4-208" fmla="*/ 962875 h 962875"/>
              <a:gd name="connsiteX5-209" fmla="*/ 1366494 w 2000909"/>
              <a:gd name="connsiteY5-210" fmla="*/ 705732 h 962875"/>
              <a:gd name="connsiteX6-211" fmla="*/ 0 w 2000909"/>
              <a:gd name="connsiteY6-212" fmla="*/ 573117 h 962875"/>
              <a:gd name="connsiteX7-213" fmla="*/ 379555 w 2000909"/>
              <a:gd name="connsiteY7-214" fmla="*/ 392927 h 962875"/>
              <a:gd name="connsiteX8-215" fmla="*/ 128044 w 2000909"/>
              <a:gd name="connsiteY8-216" fmla="*/ 95641 h 962875"/>
              <a:gd name="connsiteX0-217" fmla="*/ 128044 w 2000909"/>
              <a:gd name="connsiteY0-218" fmla="*/ 95641 h 962875"/>
              <a:gd name="connsiteX1-219" fmla="*/ 1385838 w 2000909"/>
              <a:gd name="connsiteY1-220" fmla="*/ 229407 h 962875"/>
              <a:gd name="connsiteX2-221" fmla="*/ 1366494 w 2000909"/>
              <a:gd name="connsiteY2-222" fmla="*/ 0 h 962875"/>
              <a:gd name="connsiteX3-223" fmla="*/ 2000909 w 2000909"/>
              <a:gd name="connsiteY3-224" fmla="*/ 470488 h 962875"/>
              <a:gd name="connsiteX4-225" fmla="*/ 1387175 w 2000909"/>
              <a:gd name="connsiteY4-226" fmla="*/ 962875 h 962875"/>
              <a:gd name="connsiteX5-227" fmla="*/ 1366494 w 2000909"/>
              <a:gd name="connsiteY5-228" fmla="*/ 705732 h 962875"/>
              <a:gd name="connsiteX6-229" fmla="*/ 0 w 2000909"/>
              <a:gd name="connsiteY6-230" fmla="*/ 573117 h 962875"/>
              <a:gd name="connsiteX7-231" fmla="*/ 379555 w 2000909"/>
              <a:gd name="connsiteY7-232" fmla="*/ 392927 h 962875"/>
              <a:gd name="connsiteX8-233" fmla="*/ 128044 w 2000909"/>
              <a:gd name="connsiteY8-234" fmla="*/ 95641 h 962875"/>
              <a:gd name="connsiteX0-235" fmla="*/ 128044 w 2000909"/>
              <a:gd name="connsiteY0-236" fmla="*/ 95641 h 964212"/>
              <a:gd name="connsiteX1-237" fmla="*/ 1385838 w 2000909"/>
              <a:gd name="connsiteY1-238" fmla="*/ 229407 h 964212"/>
              <a:gd name="connsiteX2-239" fmla="*/ 1366494 w 2000909"/>
              <a:gd name="connsiteY2-240" fmla="*/ 0 h 964212"/>
              <a:gd name="connsiteX3-241" fmla="*/ 2000909 w 2000909"/>
              <a:gd name="connsiteY3-242" fmla="*/ 470488 h 964212"/>
              <a:gd name="connsiteX4-243" fmla="*/ 1359438 w 2000909"/>
              <a:gd name="connsiteY4-244" fmla="*/ 964212 h 964212"/>
              <a:gd name="connsiteX5-245" fmla="*/ 1366494 w 2000909"/>
              <a:gd name="connsiteY5-246" fmla="*/ 705732 h 964212"/>
              <a:gd name="connsiteX6-247" fmla="*/ 0 w 2000909"/>
              <a:gd name="connsiteY6-248" fmla="*/ 573117 h 964212"/>
              <a:gd name="connsiteX7-249" fmla="*/ 379555 w 2000909"/>
              <a:gd name="connsiteY7-250" fmla="*/ 392927 h 964212"/>
              <a:gd name="connsiteX8-251" fmla="*/ 128044 w 2000909"/>
              <a:gd name="connsiteY8-252" fmla="*/ 95641 h 964212"/>
              <a:gd name="connsiteX0-253" fmla="*/ 128044 w 2000909"/>
              <a:gd name="connsiteY0-254" fmla="*/ 95641 h 964212"/>
              <a:gd name="connsiteX1-255" fmla="*/ 1385838 w 2000909"/>
              <a:gd name="connsiteY1-256" fmla="*/ 229407 h 964212"/>
              <a:gd name="connsiteX2-257" fmla="*/ 1366494 w 2000909"/>
              <a:gd name="connsiteY2-258" fmla="*/ 0 h 964212"/>
              <a:gd name="connsiteX3-259" fmla="*/ 2000909 w 2000909"/>
              <a:gd name="connsiteY3-260" fmla="*/ 470488 h 964212"/>
              <a:gd name="connsiteX4-261" fmla="*/ 1359438 w 2000909"/>
              <a:gd name="connsiteY4-262" fmla="*/ 964212 h 964212"/>
              <a:gd name="connsiteX5-263" fmla="*/ 1291182 w 2000909"/>
              <a:gd name="connsiteY5-264" fmla="*/ 805850 h 964212"/>
              <a:gd name="connsiteX6-265" fmla="*/ 0 w 2000909"/>
              <a:gd name="connsiteY6-266" fmla="*/ 573117 h 964212"/>
              <a:gd name="connsiteX7-267" fmla="*/ 379555 w 2000909"/>
              <a:gd name="connsiteY7-268" fmla="*/ 392927 h 964212"/>
              <a:gd name="connsiteX8-269" fmla="*/ 128044 w 2000909"/>
              <a:gd name="connsiteY8-270" fmla="*/ 95641 h 964212"/>
              <a:gd name="connsiteX0-271" fmla="*/ 128044 w 2000909"/>
              <a:gd name="connsiteY0-272" fmla="*/ 95641 h 964212"/>
              <a:gd name="connsiteX1-273" fmla="*/ 1385838 w 2000909"/>
              <a:gd name="connsiteY1-274" fmla="*/ 229407 h 964212"/>
              <a:gd name="connsiteX2-275" fmla="*/ 1366494 w 2000909"/>
              <a:gd name="connsiteY2-276" fmla="*/ 0 h 964212"/>
              <a:gd name="connsiteX3-277" fmla="*/ 2000909 w 2000909"/>
              <a:gd name="connsiteY3-278" fmla="*/ 470488 h 964212"/>
              <a:gd name="connsiteX4-279" fmla="*/ 1359438 w 2000909"/>
              <a:gd name="connsiteY4-280" fmla="*/ 964212 h 964212"/>
              <a:gd name="connsiteX5-281" fmla="*/ 1389424 w 2000909"/>
              <a:gd name="connsiteY5-282" fmla="*/ 723434 h 964212"/>
              <a:gd name="connsiteX6-283" fmla="*/ 0 w 2000909"/>
              <a:gd name="connsiteY6-284" fmla="*/ 573117 h 964212"/>
              <a:gd name="connsiteX7-285" fmla="*/ 379555 w 2000909"/>
              <a:gd name="connsiteY7-286" fmla="*/ 392927 h 964212"/>
              <a:gd name="connsiteX8-287" fmla="*/ 128044 w 2000909"/>
              <a:gd name="connsiteY8-288" fmla="*/ 95641 h 964212"/>
              <a:gd name="connsiteX0-289" fmla="*/ 128044 w 2000909"/>
              <a:gd name="connsiteY0-290" fmla="*/ 95641 h 964212"/>
              <a:gd name="connsiteX1-291" fmla="*/ 1385838 w 2000909"/>
              <a:gd name="connsiteY1-292" fmla="*/ 229407 h 964212"/>
              <a:gd name="connsiteX2-293" fmla="*/ 1366494 w 2000909"/>
              <a:gd name="connsiteY2-294" fmla="*/ 0 h 964212"/>
              <a:gd name="connsiteX3-295" fmla="*/ 2000909 w 2000909"/>
              <a:gd name="connsiteY3-296" fmla="*/ 470488 h 964212"/>
              <a:gd name="connsiteX4-297" fmla="*/ 1359438 w 2000909"/>
              <a:gd name="connsiteY4-298" fmla="*/ 964212 h 964212"/>
              <a:gd name="connsiteX5-299" fmla="*/ 1389424 w 2000909"/>
              <a:gd name="connsiteY5-300" fmla="*/ 723434 h 964212"/>
              <a:gd name="connsiteX6-301" fmla="*/ 0 w 2000909"/>
              <a:gd name="connsiteY6-302" fmla="*/ 573117 h 964212"/>
              <a:gd name="connsiteX7-303" fmla="*/ 379555 w 2000909"/>
              <a:gd name="connsiteY7-304" fmla="*/ 392927 h 964212"/>
              <a:gd name="connsiteX8-305" fmla="*/ 128044 w 2000909"/>
              <a:gd name="connsiteY8-306" fmla="*/ 95641 h 964212"/>
              <a:gd name="connsiteX0-307" fmla="*/ 128044 w 2007662"/>
              <a:gd name="connsiteY0-308" fmla="*/ 95641 h 964212"/>
              <a:gd name="connsiteX1-309" fmla="*/ 1385838 w 2007662"/>
              <a:gd name="connsiteY1-310" fmla="*/ 229407 h 964212"/>
              <a:gd name="connsiteX2-311" fmla="*/ 1366494 w 2007662"/>
              <a:gd name="connsiteY2-312" fmla="*/ 0 h 964212"/>
              <a:gd name="connsiteX3-313" fmla="*/ 2007662 w 2007662"/>
              <a:gd name="connsiteY3-314" fmla="*/ 457897 h 964212"/>
              <a:gd name="connsiteX4-315" fmla="*/ 1359438 w 2007662"/>
              <a:gd name="connsiteY4-316" fmla="*/ 964212 h 964212"/>
              <a:gd name="connsiteX5-317" fmla="*/ 1389424 w 2007662"/>
              <a:gd name="connsiteY5-318" fmla="*/ 723434 h 964212"/>
              <a:gd name="connsiteX6-319" fmla="*/ 0 w 2007662"/>
              <a:gd name="connsiteY6-320" fmla="*/ 573117 h 964212"/>
              <a:gd name="connsiteX7-321" fmla="*/ 379555 w 2007662"/>
              <a:gd name="connsiteY7-322" fmla="*/ 392927 h 964212"/>
              <a:gd name="connsiteX8-323" fmla="*/ 128044 w 2007662"/>
              <a:gd name="connsiteY8-324" fmla="*/ 95641 h 964212"/>
              <a:gd name="connsiteX0-325" fmla="*/ 128044 w 2007662"/>
              <a:gd name="connsiteY0-326" fmla="*/ 95641 h 964212"/>
              <a:gd name="connsiteX1-327" fmla="*/ 1385838 w 2007662"/>
              <a:gd name="connsiteY1-328" fmla="*/ 229407 h 964212"/>
              <a:gd name="connsiteX2-329" fmla="*/ 1366494 w 2007662"/>
              <a:gd name="connsiteY2-330" fmla="*/ 0 h 964212"/>
              <a:gd name="connsiteX3-331" fmla="*/ 2007662 w 2007662"/>
              <a:gd name="connsiteY3-332" fmla="*/ 457897 h 964212"/>
              <a:gd name="connsiteX4-333" fmla="*/ 1359438 w 2007662"/>
              <a:gd name="connsiteY4-334" fmla="*/ 964212 h 964212"/>
              <a:gd name="connsiteX5-335" fmla="*/ 1389424 w 2007662"/>
              <a:gd name="connsiteY5-336" fmla="*/ 723434 h 964212"/>
              <a:gd name="connsiteX6-337" fmla="*/ 0 w 2007662"/>
              <a:gd name="connsiteY6-338" fmla="*/ 573117 h 964212"/>
              <a:gd name="connsiteX7-339" fmla="*/ 379555 w 2007662"/>
              <a:gd name="connsiteY7-340" fmla="*/ 392927 h 964212"/>
              <a:gd name="connsiteX8-341" fmla="*/ 128044 w 2007662"/>
              <a:gd name="connsiteY8-342" fmla="*/ 95641 h 964212"/>
              <a:gd name="connsiteX0-343" fmla="*/ 128044 w 2007662"/>
              <a:gd name="connsiteY0-344" fmla="*/ 95641 h 964212"/>
              <a:gd name="connsiteX1-345" fmla="*/ 1385838 w 2007662"/>
              <a:gd name="connsiteY1-346" fmla="*/ 229407 h 964212"/>
              <a:gd name="connsiteX2-347" fmla="*/ 1366494 w 2007662"/>
              <a:gd name="connsiteY2-348" fmla="*/ 0 h 964212"/>
              <a:gd name="connsiteX3-349" fmla="*/ 2007662 w 2007662"/>
              <a:gd name="connsiteY3-350" fmla="*/ 457897 h 964212"/>
              <a:gd name="connsiteX4-351" fmla="*/ 1359438 w 2007662"/>
              <a:gd name="connsiteY4-352" fmla="*/ 964212 h 964212"/>
              <a:gd name="connsiteX5-353" fmla="*/ 1389424 w 2007662"/>
              <a:gd name="connsiteY5-354" fmla="*/ 723434 h 964212"/>
              <a:gd name="connsiteX6-355" fmla="*/ 0 w 2007662"/>
              <a:gd name="connsiteY6-356" fmla="*/ 573117 h 964212"/>
              <a:gd name="connsiteX7-357" fmla="*/ 370856 w 2007662"/>
              <a:gd name="connsiteY7-358" fmla="*/ 399070 h 964212"/>
              <a:gd name="connsiteX8-359" fmla="*/ 128044 w 2007662"/>
              <a:gd name="connsiteY8-360" fmla="*/ 95641 h 964212"/>
              <a:gd name="connsiteX0-361" fmla="*/ 128044 w 2007662"/>
              <a:gd name="connsiteY0-362" fmla="*/ 95641 h 964212"/>
              <a:gd name="connsiteX1-363" fmla="*/ 1386208 w 2007662"/>
              <a:gd name="connsiteY1-364" fmla="*/ 236133 h 964212"/>
              <a:gd name="connsiteX2-365" fmla="*/ 1366494 w 2007662"/>
              <a:gd name="connsiteY2-366" fmla="*/ 0 h 964212"/>
              <a:gd name="connsiteX3-367" fmla="*/ 2007662 w 2007662"/>
              <a:gd name="connsiteY3-368" fmla="*/ 457897 h 964212"/>
              <a:gd name="connsiteX4-369" fmla="*/ 1359438 w 2007662"/>
              <a:gd name="connsiteY4-370" fmla="*/ 964212 h 964212"/>
              <a:gd name="connsiteX5-371" fmla="*/ 1389424 w 2007662"/>
              <a:gd name="connsiteY5-372" fmla="*/ 723434 h 964212"/>
              <a:gd name="connsiteX6-373" fmla="*/ 0 w 2007662"/>
              <a:gd name="connsiteY6-374" fmla="*/ 573117 h 964212"/>
              <a:gd name="connsiteX7-375" fmla="*/ 370856 w 2007662"/>
              <a:gd name="connsiteY7-376" fmla="*/ 399070 h 964212"/>
              <a:gd name="connsiteX8-377" fmla="*/ 128044 w 2007662"/>
              <a:gd name="connsiteY8-378" fmla="*/ 95641 h 964212"/>
              <a:gd name="connsiteX0-379" fmla="*/ 128044 w 2007662"/>
              <a:gd name="connsiteY0-380" fmla="*/ 95641 h 964212"/>
              <a:gd name="connsiteX1-381" fmla="*/ 1390497 w 2007662"/>
              <a:gd name="connsiteY1-382" fmla="*/ 252760 h 964212"/>
              <a:gd name="connsiteX2-383" fmla="*/ 1366494 w 2007662"/>
              <a:gd name="connsiteY2-384" fmla="*/ 0 h 964212"/>
              <a:gd name="connsiteX3-385" fmla="*/ 2007662 w 2007662"/>
              <a:gd name="connsiteY3-386" fmla="*/ 457897 h 964212"/>
              <a:gd name="connsiteX4-387" fmla="*/ 1359438 w 2007662"/>
              <a:gd name="connsiteY4-388" fmla="*/ 964212 h 964212"/>
              <a:gd name="connsiteX5-389" fmla="*/ 1389424 w 2007662"/>
              <a:gd name="connsiteY5-390" fmla="*/ 723434 h 964212"/>
              <a:gd name="connsiteX6-391" fmla="*/ 0 w 2007662"/>
              <a:gd name="connsiteY6-392" fmla="*/ 573117 h 964212"/>
              <a:gd name="connsiteX7-393" fmla="*/ 370856 w 2007662"/>
              <a:gd name="connsiteY7-394" fmla="*/ 399070 h 964212"/>
              <a:gd name="connsiteX8-395" fmla="*/ 128044 w 2007662"/>
              <a:gd name="connsiteY8-396" fmla="*/ 95641 h 964212"/>
              <a:gd name="connsiteX0-397" fmla="*/ 111416 w 2007662"/>
              <a:gd name="connsiteY0-398" fmla="*/ 99931 h 964212"/>
              <a:gd name="connsiteX1-399" fmla="*/ 1390497 w 2007662"/>
              <a:gd name="connsiteY1-400" fmla="*/ 252760 h 964212"/>
              <a:gd name="connsiteX2-401" fmla="*/ 1366494 w 2007662"/>
              <a:gd name="connsiteY2-402" fmla="*/ 0 h 964212"/>
              <a:gd name="connsiteX3-403" fmla="*/ 2007662 w 2007662"/>
              <a:gd name="connsiteY3-404" fmla="*/ 457897 h 964212"/>
              <a:gd name="connsiteX4-405" fmla="*/ 1359438 w 2007662"/>
              <a:gd name="connsiteY4-406" fmla="*/ 964212 h 964212"/>
              <a:gd name="connsiteX5-407" fmla="*/ 1389424 w 2007662"/>
              <a:gd name="connsiteY5-408" fmla="*/ 723434 h 964212"/>
              <a:gd name="connsiteX6-409" fmla="*/ 0 w 2007662"/>
              <a:gd name="connsiteY6-410" fmla="*/ 573117 h 964212"/>
              <a:gd name="connsiteX7-411" fmla="*/ 370856 w 2007662"/>
              <a:gd name="connsiteY7-412" fmla="*/ 399070 h 964212"/>
              <a:gd name="connsiteX8-413" fmla="*/ 111416 w 2007662"/>
              <a:gd name="connsiteY8-414" fmla="*/ 99931 h 964212"/>
              <a:gd name="connsiteX0-415" fmla="*/ 111416 w 2007662"/>
              <a:gd name="connsiteY0-416" fmla="*/ 99931 h 964212"/>
              <a:gd name="connsiteX1-417" fmla="*/ 1390497 w 2007662"/>
              <a:gd name="connsiteY1-418" fmla="*/ 252760 h 964212"/>
              <a:gd name="connsiteX2-419" fmla="*/ 1366494 w 2007662"/>
              <a:gd name="connsiteY2-420" fmla="*/ 0 h 964212"/>
              <a:gd name="connsiteX3-421" fmla="*/ 2007662 w 2007662"/>
              <a:gd name="connsiteY3-422" fmla="*/ 457897 h 964212"/>
              <a:gd name="connsiteX4-423" fmla="*/ 1359438 w 2007662"/>
              <a:gd name="connsiteY4-424" fmla="*/ 964212 h 964212"/>
              <a:gd name="connsiteX5-425" fmla="*/ 1389424 w 2007662"/>
              <a:gd name="connsiteY5-426" fmla="*/ 723434 h 964212"/>
              <a:gd name="connsiteX6-427" fmla="*/ 0 w 2007662"/>
              <a:gd name="connsiteY6-428" fmla="*/ 573117 h 964212"/>
              <a:gd name="connsiteX7-429" fmla="*/ 388966 w 2007662"/>
              <a:gd name="connsiteY7-430" fmla="*/ 421681 h 964212"/>
              <a:gd name="connsiteX8-431" fmla="*/ 111416 w 2007662"/>
              <a:gd name="connsiteY8-432" fmla="*/ 99931 h 964212"/>
              <a:gd name="connsiteX0-433" fmla="*/ 111416 w 2007662"/>
              <a:gd name="connsiteY0-434" fmla="*/ 99931 h 964212"/>
              <a:gd name="connsiteX1-435" fmla="*/ 1390497 w 2007662"/>
              <a:gd name="connsiteY1-436" fmla="*/ 252760 h 964212"/>
              <a:gd name="connsiteX2-437" fmla="*/ 1366494 w 2007662"/>
              <a:gd name="connsiteY2-438" fmla="*/ 0 h 964212"/>
              <a:gd name="connsiteX3-439" fmla="*/ 2007662 w 2007662"/>
              <a:gd name="connsiteY3-440" fmla="*/ 457897 h 964212"/>
              <a:gd name="connsiteX4-441" fmla="*/ 1359438 w 2007662"/>
              <a:gd name="connsiteY4-442" fmla="*/ 964212 h 964212"/>
              <a:gd name="connsiteX5-443" fmla="*/ 1389424 w 2007662"/>
              <a:gd name="connsiteY5-444" fmla="*/ 723434 h 964212"/>
              <a:gd name="connsiteX6-445" fmla="*/ 0 w 2007662"/>
              <a:gd name="connsiteY6-446" fmla="*/ 573117 h 964212"/>
              <a:gd name="connsiteX7-447" fmla="*/ 388966 w 2007662"/>
              <a:gd name="connsiteY7-448" fmla="*/ 421681 h 964212"/>
              <a:gd name="connsiteX8-449" fmla="*/ 111416 w 2007662"/>
              <a:gd name="connsiteY8-450" fmla="*/ 99931 h 964212"/>
              <a:gd name="connsiteX0-451" fmla="*/ 0 w 1896246"/>
              <a:gd name="connsiteY0-452" fmla="*/ 99931 h 964212"/>
              <a:gd name="connsiteX1-453" fmla="*/ 1279081 w 1896246"/>
              <a:gd name="connsiteY1-454" fmla="*/ 252760 h 964212"/>
              <a:gd name="connsiteX2-455" fmla="*/ 1255078 w 1896246"/>
              <a:gd name="connsiteY2-456" fmla="*/ 0 h 964212"/>
              <a:gd name="connsiteX3-457" fmla="*/ 1896246 w 1896246"/>
              <a:gd name="connsiteY3-458" fmla="*/ 457897 h 964212"/>
              <a:gd name="connsiteX4-459" fmla="*/ 1248022 w 1896246"/>
              <a:gd name="connsiteY4-460" fmla="*/ 964212 h 964212"/>
              <a:gd name="connsiteX5-461" fmla="*/ 1278008 w 1896246"/>
              <a:gd name="connsiteY5-462" fmla="*/ 723434 h 964212"/>
              <a:gd name="connsiteX6-463" fmla="*/ 165367 w 1896246"/>
              <a:gd name="connsiteY6-464" fmla="*/ 699516 h 964212"/>
              <a:gd name="connsiteX7-465" fmla="*/ 277550 w 1896246"/>
              <a:gd name="connsiteY7-466" fmla="*/ 421681 h 964212"/>
              <a:gd name="connsiteX8-467" fmla="*/ 0 w 1896246"/>
              <a:gd name="connsiteY8-468" fmla="*/ 99931 h 964212"/>
              <a:gd name="connsiteX0-469" fmla="*/ 83404 w 1979650"/>
              <a:gd name="connsiteY0-470" fmla="*/ 99931 h 964212"/>
              <a:gd name="connsiteX1-471" fmla="*/ 1362485 w 1979650"/>
              <a:gd name="connsiteY1-472" fmla="*/ 252760 h 964212"/>
              <a:gd name="connsiteX2-473" fmla="*/ 1338482 w 1979650"/>
              <a:gd name="connsiteY2-474" fmla="*/ 0 h 964212"/>
              <a:gd name="connsiteX3-475" fmla="*/ 1979650 w 1979650"/>
              <a:gd name="connsiteY3-476" fmla="*/ 457897 h 964212"/>
              <a:gd name="connsiteX4-477" fmla="*/ 1331426 w 1979650"/>
              <a:gd name="connsiteY4-478" fmla="*/ 964212 h 964212"/>
              <a:gd name="connsiteX5-479" fmla="*/ 1361412 w 1979650"/>
              <a:gd name="connsiteY5-480" fmla="*/ 723434 h 964212"/>
              <a:gd name="connsiteX6-481" fmla="*/ 0 w 1979650"/>
              <a:gd name="connsiteY6-482" fmla="*/ 591808 h 964212"/>
              <a:gd name="connsiteX7-483" fmla="*/ 360954 w 1979650"/>
              <a:gd name="connsiteY7-484" fmla="*/ 421681 h 964212"/>
              <a:gd name="connsiteX8-485" fmla="*/ 83404 w 1979650"/>
              <a:gd name="connsiteY8-486" fmla="*/ 99931 h 964212"/>
              <a:gd name="connsiteX0-487" fmla="*/ 83404 w 1979650"/>
              <a:gd name="connsiteY0-488" fmla="*/ 99931 h 964212"/>
              <a:gd name="connsiteX1-489" fmla="*/ 1362485 w 1979650"/>
              <a:gd name="connsiteY1-490" fmla="*/ 252760 h 964212"/>
              <a:gd name="connsiteX2-491" fmla="*/ 1338482 w 1979650"/>
              <a:gd name="connsiteY2-492" fmla="*/ 0 h 964212"/>
              <a:gd name="connsiteX3-493" fmla="*/ 1979650 w 1979650"/>
              <a:gd name="connsiteY3-494" fmla="*/ 457897 h 964212"/>
              <a:gd name="connsiteX4-495" fmla="*/ 1331426 w 1979650"/>
              <a:gd name="connsiteY4-496" fmla="*/ 964212 h 964212"/>
              <a:gd name="connsiteX5-497" fmla="*/ 1361412 w 1979650"/>
              <a:gd name="connsiteY5-498" fmla="*/ 723434 h 964212"/>
              <a:gd name="connsiteX6-499" fmla="*/ 0 w 1979650"/>
              <a:gd name="connsiteY6-500" fmla="*/ 591808 h 964212"/>
              <a:gd name="connsiteX7-501" fmla="*/ 360954 w 1979650"/>
              <a:gd name="connsiteY7-502" fmla="*/ 421681 h 964212"/>
              <a:gd name="connsiteX8-503" fmla="*/ 83404 w 1979650"/>
              <a:gd name="connsiteY8-504" fmla="*/ 99931 h 964212"/>
              <a:gd name="connsiteX0-505" fmla="*/ 83404 w 1980391"/>
              <a:gd name="connsiteY0-506" fmla="*/ 99931 h 964212"/>
              <a:gd name="connsiteX1-507" fmla="*/ 1362485 w 1980391"/>
              <a:gd name="connsiteY1-508" fmla="*/ 252760 h 964212"/>
              <a:gd name="connsiteX2-509" fmla="*/ 1338482 w 1980391"/>
              <a:gd name="connsiteY2-510" fmla="*/ 0 h 964212"/>
              <a:gd name="connsiteX3-511" fmla="*/ 1980391 w 1980391"/>
              <a:gd name="connsiteY3-512" fmla="*/ 471347 h 964212"/>
              <a:gd name="connsiteX4-513" fmla="*/ 1331426 w 1980391"/>
              <a:gd name="connsiteY4-514" fmla="*/ 964212 h 964212"/>
              <a:gd name="connsiteX5-515" fmla="*/ 1361412 w 1980391"/>
              <a:gd name="connsiteY5-516" fmla="*/ 723434 h 964212"/>
              <a:gd name="connsiteX6-517" fmla="*/ 0 w 1980391"/>
              <a:gd name="connsiteY6-518" fmla="*/ 591808 h 964212"/>
              <a:gd name="connsiteX7-519" fmla="*/ 360954 w 1980391"/>
              <a:gd name="connsiteY7-520" fmla="*/ 421681 h 964212"/>
              <a:gd name="connsiteX8-521" fmla="*/ 83404 w 1980391"/>
              <a:gd name="connsiteY8-522" fmla="*/ 99931 h 964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80391" h="964212">
                <a:moveTo>
                  <a:pt x="83404" y="99931"/>
                </a:moveTo>
                <a:cubicBezTo>
                  <a:pt x="516292" y="189655"/>
                  <a:pt x="992670" y="267116"/>
                  <a:pt x="1362485" y="252760"/>
                </a:cubicBezTo>
                <a:lnTo>
                  <a:pt x="1338482" y="0"/>
                </a:lnTo>
                <a:cubicBezTo>
                  <a:pt x="1553846" y="169725"/>
                  <a:pt x="1768919" y="314518"/>
                  <a:pt x="1980391" y="471347"/>
                </a:cubicBezTo>
                <a:cubicBezTo>
                  <a:pt x="1761761" y="654960"/>
                  <a:pt x="1547501" y="795440"/>
                  <a:pt x="1331426" y="964212"/>
                </a:cubicBezTo>
                <a:lnTo>
                  <a:pt x="1361412" y="723434"/>
                </a:lnTo>
                <a:cubicBezTo>
                  <a:pt x="999890" y="745843"/>
                  <a:pt x="511393" y="679139"/>
                  <a:pt x="0" y="591808"/>
                </a:cubicBezTo>
                <a:lnTo>
                  <a:pt x="360954" y="421681"/>
                </a:lnTo>
                <a:lnTo>
                  <a:pt x="83404" y="99931"/>
                </a:lnTo>
                <a:close/>
              </a:path>
            </a:pathLst>
          </a:custGeom>
          <a:solidFill>
            <a:srgbClr val="7B7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燕尾形箭头 2">
            <a:extLst>
              <a:ext uri="{FF2B5EF4-FFF2-40B4-BE49-F238E27FC236}">
                <a16:creationId xmlns:a16="http://schemas.microsoft.com/office/drawing/2014/main" id="{A2D8A561-A0DB-498D-A86D-4DE542BE33C5}"/>
              </a:ext>
            </a:extLst>
          </p:cNvPr>
          <p:cNvSpPr/>
          <p:nvPr/>
        </p:nvSpPr>
        <p:spPr>
          <a:xfrm rot="19297072">
            <a:off x="11653491" y="6166927"/>
            <a:ext cx="3985950" cy="1928898"/>
          </a:xfrm>
          <a:custGeom>
            <a:avLst/>
            <a:gdLst>
              <a:gd name="connsiteX0" fmla="*/ 0 w 1834247"/>
              <a:gd name="connsiteY0" fmla="*/ 235244 h 940976"/>
              <a:gd name="connsiteX1" fmla="*/ 1199832 w 1834247"/>
              <a:gd name="connsiteY1" fmla="*/ 235244 h 940976"/>
              <a:gd name="connsiteX2" fmla="*/ 1199832 w 1834247"/>
              <a:gd name="connsiteY2" fmla="*/ 0 h 940976"/>
              <a:gd name="connsiteX3" fmla="*/ 1834247 w 1834247"/>
              <a:gd name="connsiteY3" fmla="*/ 470488 h 940976"/>
              <a:gd name="connsiteX4" fmla="*/ 1199832 w 1834247"/>
              <a:gd name="connsiteY4" fmla="*/ 940976 h 940976"/>
              <a:gd name="connsiteX5" fmla="*/ 1199832 w 1834247"/>
              <a:gd name="connsiteY5" fmla="*/ 705732 h 940976"/>
              <a:gd name="connsiteX6" fmla="*/ 0 w 1834247"/>
              <a:gd name="connsiteY6" fmla="*/ 705732 h 940976"/>
              <a:gd name="connsiteX7" fmla="*/ 317208 w 1834247"/>
              <a:gd name="connsiteY7" fmla="*/ 470488 h 940976"/>
              <a:gd name="connsiteX8" fmla="*/ 0 w 1834247"/>
              <a:gd name="connsiteY8" fmla="*/ 235244 h 940976"/>
              <a:gd name="connsiteX0-1" fmla="*/ 0 w 1834247"/>
              <a:gd name="connsiteY0-2" fmla="*/ 235244 h 962875"/>
              <a:gd name="connsiteX1-3" fmla="*/ 1199832 w 1834247"/>
              <a:gd name="connsiteY1-4" fmla="*/ 235244 h 962875"/>
              <a:gd name="connsiteX2-5" fmla="*/ 1199832 w 1834247"/>
              <a:gd name="connsiteY2-6" fmla="*/ 0 h 962875"/>
              <a:gd name="connsiteX3-7" fmla="*/ 1834247 w 1834247"/>
              <a:gd name="connsiteY3-8" fmla="*/ 470488 h 962875"/>
              <a:gd name="connsiteX4-9" fmla="*/ 1220513 w 1834247"/>
              <a:gd name="connsiteY4-10" fmla="*/ 962875 h 962875"/>
              <a:gd name="connsiteX5-11" fmla="*/ 1199832 w 1834247"/>
              <a:gd name="connsiteY5-12" fmla="*/ 705732 h 962875"/>
              <a:gd name="connsiteX6-13" fmla="*/ 0 w 1834247"/>
              <a:gd name="connsiteY6-14" fmla="*/ 705732 h 962875"/>
              <a:gd name="connsiteX7-15" fmla="*/ 317208 w 1834247"/>
              <a:gd name="connsiteY7-16" fmla="*/ 470488 h 962875"/>
              <a:gd name="connsiteX8-17" fmla="*/ 0 w 1834247"/>
              <a:gd name="connsiteY8-18" fmla="*/ 235244 h 962875"/>
              <a:gd name="connsiteX0-19" fmla="*/ 0 w 1834247"/>
              <a:gd name="connsiteY0-20" fmla="*/ 235244 h 962875"/>
              <a:gd name="connsiteX1-21" fmla="*/ 1199832 w 1834247"/>
              <a:gd name="connsiteY1-22" fmla="*/ 235244 h 962875"/>
              <a:gd name="connsiteX2-23" fmla="*/ 1199832 w 1834247"/>
              <a:gd name="connsiteY2-24" fmla="*/ 0 h 962875"/>
              <a:gd name="connsiteX3-25" fmla="*/ 1834247 w 1834247"/>
              <a:gd name="connsiteY3-26" fmla="*/ 470488 h 962875"/>
              <a:gd name="connsiteX4-27" fmla="*/ 1220513 w 1834247"/>
              <a:gd name="connsiteY4-28" fmla="*/ 962875 h 962875"/>
              <a:gd name="connsiteX5-29" fmla="*/ 1199832 w 1834247"/>
              <a:gd name="connsiteY5-30" fmla="*/ 705732 h 962875"/>
              <a:gd name="connsiteX6-31" fmla="*/ 0 w 1834247"/>
              <a:gd name="connsiteY6-32" fmla="*/ 705732 h 962875"/>
              <a:gd name="connsiteX7-33" fmla="*/ 317208 w 1834247"/>
              <a:gd name="connsiteY7-34" fmla="*/ 470488 h 962875"/>
              <a:gd name="connsiteX8-35" fmla="*/ 0 w 1834247"/>
              <a:gd name="connsiteY8-36" fmla="*/ 235244 h 962875"/>
              <a:gd name="connsiteX0-37" fmla="*/ 0 w 1834247"/>
              <a:gd name="connsiteY0-38" fmla="*/ 235244 h 962875"/>
              <a:gd name="connsiteX1-39" fmla="*/ 1199832 w 1834247"/>
              <a:gd name="connsiteY1-40" fmla="*/ 235244 h 962875"/>
              <a:gd name="connsiteX2-41" fmla="*/ 1199832 w 1834247"/>
              <a:gd name="connsiteY2-42" fmla="*/ 0 h 962875"/>
              <a:gd name="connsiteX3-43" fmla="*/ 1834247 w 1834247"/>
              <a:gd name="connsiteY3-44" fmla="*/ 470488 h 962875"/>
              <a:gd name="connsiteX4-45" fmla="*/ 1220513 w 1834247"/>
              <a:gd name="connsiteY4-46" fmla="*/ 962875 h 962875"/>
              <a:gd name="connsiteX5-47" fmla="*/ 1199832 w 1834247"/>
              <a:gd name="connsiteY5-48" fmla="*/ 705732 h 962875"/>
              <a:gd name="connsiteX6-49" fmla="*/ 0 w 1834247"/>
              <a:gd name="connsiteY6-50" fmla="*/ 705732 h 962875"/>
              <a:gd name="connsiteX7-51" fmla="*/ 317208 w 1834247"/>
              <a:gd name="connsiteY7-52" fmla="*/ 470488 h 962875"/>
              <a:gd name="connsiteX8-53" fmla="*/ 0 w 1834247"/>
              <a:gd name="connsiteY8-54" fmla="*/ 235244 h 962875"/>
              <a:gd name="connsiteX0-55" fmla="*/ 0 w 1834247"/>
              <a:gd name="connsiteY0-56" fmla="*/ 235244 h 962875"/>
              <a:gd name="connsiteX1-57" fmla="*/ 1199832 w 1834247"/>
              <a:gd name="connsiteY1-58" fmla="*/ 235244 h 962875"/>
              <a:gd name="connsiteX2-59" fmla="*/ 1199832 w 1834247"/>
              <a:gd name="connsiteY2-60" fmla="*/ 0 h 962875"/>
              <a:gd name="connsiteX3-61" fmla="*/ 1834247 w 1834247"/>
              <a:gd name="connsiteY3-62" fmla="*/ 470488 h 962875"/>
              <a:gd name="connsiteX4-63" fmla="*/ 1220513 w 1834247"/>
              <a:gd name="connsiteY4-64" fmla="*/ 962875 h 962875"/>
              <a:gd name="connsiteX5-65" fmla="*/ 1199832 w 1834247"/>
              <a:gd name="connsiteY5-66" fmla="*/ 705732 h 962875"/>
              <a:gd name="connsiteX6-67" fmla="*/ 0 w 1834247"/>
              <a:gd name="connsiteY6-68" fmla="*/ 705732 h 962875"/>
              <a:gd name="connsiteX7-69" fmla="*/ 317208 w 1834247"/>
              <a:gd name="connsiteY7-70" fmla="*/ 470488 h 962875"/>
              <a:gd name="connsiteX8-71" fmla="*/ 0 w 1834247"/>
              <a:gd name="connsiteY8-72" fmla="*/ 235244 h 962875"/>
              <a:gd name="connsiteX0-73" fmla="*/ 0 w 1834247"/>
              <a:gd name="connsiteY0-74" fmla="*/ 235244 h 962875"/>
              <a:gd name="connsiteX1-75" fmla="*/ 1199832 w 1834247"/>
              <a:gd name="connsiteY1-76" fmla="*/ 235244 h 962875"/>
              <a:gd name="connsiteX2-77" fmla="*/ 1199832 w 1834247"/>
              <a:gd name="connsiteY2-78" fmla="*/ 0 h 962875"/>
              <a:gd name="connsiteX3-79" fmla="*/ 1834247 w 1834247"/>
              <a:gd name="connsiteY3-80" fmla="*/ 470488 h 962875"/>
              <a:gd name="connsiteX4-81" fmla="*/ 1220513 w 1834247"/>
              <a:gd name="connsiteY4-82" fmla="*/ 962875 h 962875"/>
              <a:gd name="connsiteX5-83" fmla="*/ 1199832 w 1834247"/>
              <a:gd name="connsiteY5-84" fmla="*/ 705732 h 962875"/>
              <a:gd name="connsiteX6-85" fmla="*/ 0 w 1834247"/>
              <a:gd name="connsiteY6-86" fmla="*/ 705732 h 962875"/>
              <a:gd name="connsiteX7-87" fmla="*/ 317208 w 1834247"/>
              <a:gd name="connsiteY7-88" fmla="*/ 470488 h 962875"/>
              <a:gd name="connsiteX8-89" fmla="*/ 0 w 1834247"/>
              <a:gd name="connsiteY8-90" fmla="*/ 235244 h 962875"/>
              <a:gd name="connsiteX0-91" fmla="*/ 0 w 1834247"/>
              <a:gd name="connsiteY0-92" fmla="*/ 235244 h 962875"/>
              <a:gd name="connsiteX1-93" fmla="*/ 1219176 w 1834247"/>
              <a:gd name="connsiteY1-94" fmla="*/ 229407 h 962875"/>
              <a:gd name="connsiteX2-95" fmla="*/ 1199832 w 1834247"/>
              <a:gd name="connsiteY2-96" fmla="*/ 0 h 962875"/>
              <a:gd name="connsiteX3-97" fmla="*/ 1834247 w 1834247"/>
              <a:gd name="connsiteY3-98" fmla="*/ 470488 h 962875"/>
              <a:gd name="connsiteX4-99" fmla="*/ 1220513 w 1834247"/>
              <a:gd name="connsiteY4-100" fmla="*/ 962875 h 962875"/>
              <a:gd name="connsiteX5-101" fmla="*/ 1199832 w 1834247"/>
              <a:gd name="connsiteY5-102" fmla="*/ 705732 h 962875"/>
              <a:gd name="connsiteX6-103" fmla="*/ 0 w 1834247"/>
              <a:gd name="connsiteY6-104" fmla="*/ 705732 h 962875"/>
              <a:gd name="connsiteX7-105" fmla="*/ 317208 w 1834247"/>
              <a:gd name="connsiteY7-106" fmla="*/ 470488 h 962875"/>
              <a:gd name="connsiteX8-107" fmla="*/ 0 w 1834247"/>
              <a:gd name="connsiteY8-108" fmla="*/ 235244 h 962875"/>
              <a:gd name="connsiteX0-109" fmla="*/ 0 w 1872865"/>
              <a:gd name="connsiteY0-110" fmla="*/ 95641 h 962875"/>
              <a:gd name="connsiteX1-111" fmla="*/ 1257794 w 1872865"/>
              <a:gd name="connsiteY1-112" fmla="*/ 229407 h 962875"/>
              <a:gd name="connsiteX2-113" fmla="*/ 1238450 w 1872865"/>
              <a:gd name="connsiteY2-114" fmla="*/ 0 h 962875"/>
              <a:gd name="connsiteX3-115" fmla="*/ 1872865 w 1872865"/>
              <a:gd name="connsiteY3-116" fmla="*/ 470488 h 962875"/>
              <a:gd name="connsiteX4-117" fmla="*/ 1259131 w 1872865"/>
              <a:gd name="connsiteY4-118" fmla="*/ 962875 h 962875"/>
              <a:gd name="connsiteX5-119" fmla="*/ 1238450 w 1872865"/>
              <a:gd name="connsiteY5-120" fmla="*/ 705732 h 962875"/>
              <a:gd name="connsiteX6-121" fmla="*/ 38618 w 1872865"/>
              <a:gd name="connsiteY6-122" fmla="*/ 705732 h 962875"/>
              <a:gd name="connsiteX7-123" fmla="*/ 355826 w 1872865"/>
              <a:gd name="connsiteY7-124" fmla="*/ 470488 h 962875"/>
              <a:gd name="connsiteX8-125" fmla="*/ 0 w 1872865"/>
              <a:gd name="connsiteY8-126" fmla="*/ 95641 h 962875"/>
              <a:gd name="connsiteX0-127" fmla="*/ 0 w 1872865"/>
              <a:gd name="connsiteY0-128" fmla="*/ 95641 h 962875"/>
              <a:gd name="connsiteX1-129" fmla="*/ 1257794 w 1872865"/>
              <a:gd name="connsiteY1-130" fmla="*/ 229407 h 962875"/>
              <a:gd name="connsiteX2-131" fmla="*/ 1238450 w 1872865"/>
              <a:gd name="connsiteY2-132" fmla="*/ 0 h 962875"/>
              <a:gd name="connsiteX3-133" fmla="*/ 1872865 w 1872865"/>
              <a:gd name="connsiteY3-134" fmla="*/ 470488 h 962875"/>
              <a:gd name="connsiteX4-135" fmla="*/ 1259131 w 1872865"/>
              <a:gd name="connsiteY4-136" fmla="*/ 962875 h 962875"/>
              <a:gd name="connsiteX5-137" fmla="*/ 1238450 w 1872865"/>
              <a:gd name="connsiteY5-138" fmla="*/ 705732 h 962875"/>
              <a:gd name="connsiteX6-139" fmla="*/ 38618 w 1872865"/>
              <a:gd name="connsiteY6-140" fmla="*/ 705732 h 962875"/>
              <a:gd name="connsiteX7-141" fmla="*/ 355826 w 1872865"/>
              <a:gd name="connsiteY7-142" fmla="*/ 470488 h 962875"/>
              <a:gd name="connsiteX8-143" fmla="*/ 0 w 1872865"/>
              <a:gd name="connsiteY8-144" fmla="*/ 95641 h 962875"/>
              <a:gd name="connsiteX0-145" fmla="*/ 0 w 1872865"/>
              <a:gd name="connsiteY0-146" fmla="*/ 95641 h 962875"/>
              <a:gd name="connsiteX1-147" fmla="*/ 1257794 w 1872865"/>
              <a:gd name="connsiteY1-148" fmla="*/ 229407 h 962875"/>
              <a:gd name="connsiteX2-149" fmla="*/ 1238450 w 1872865"/>
              <a:gd name="connsiteY2-150" fmla="*/ 0 h 962875"/>
              <a:gd name="connsiteX3-151" fmla="*/ 1872865 w 1872865"/>
              <a:gd name="connsiteY3-152" fmla="*/ 470488 h 962875"/>
              <a:gd name="connsiteX4-153" fmla="*/ 1259131 w 1872865"/>
              <a:gd name="connsiteY4-154" fmla="*/ 962875 h 962875"/>
              <a:gd name="connsiteX5-155" fmla="*/ 1238450 w 1872865"/>
              <a:gd name="connsiteY5-156" fmla="*/ 705732 h 962875"/>
              <a:gd name="connsiteX6-157" fmla="*/ 38618 w 1872865"/>
              <a:gd name="connsiteY6-158" fmla="*/ 705732 h 962875"/>
              <a:gd name="connsiteX7-159" fmla="*/ 355826 w 1872865"/>
              <a:gd name="connsiteY7-160" fmla="*/ 470488 h 962875"/>
              <a:gd name="connsiteX8-161" fmla="*/ 0 w 1872865"/>
              <a:gd name="connsiteY8-162" fmla="*/ 95641 h 962875"/>
              <a:gd name="connsiteX0-163" fmla="*/ 0 w 1872865"/>
              <a:gd name="connsiteY0-164" fmla="*/ 95641 h 962875"/>
              <a:gd name="connsiteX1-165" fmla="*/ 1257794 w 1872865"/>
              <a:gd name="connsiteY1-166" fmla="*/ 229407 h 962875"/>
              <a:gd name="connsiteX2-167" fmla="*/ 1238450 w 1872865"/>
              <a:gd name="connsiteY2-168" fmla="*/ 0 h 962875"/>
              <a:gd name="connsiteX3-169" fmla="*/ 1872865 w 1872865"/>
              <a:gd name="connsiteY3-170" fmla="*/ 470488 h 962875"/>
              <a:gd name="connsiteX4-171" fmla="*/ 1259131 w 1872865"/>
              <a:gd name="connsiteY4-172" fmla="*/ 962875 h 962875"/>
              <a:gd name="connsiteX5-173" fmla="*/ 1238450 w 1872865"/>
              <a:gd name="connsiteY5-174" fmla="*/ 705732 h 962875"/>
              <a:gd name="connsiteX6-175" fmla="*/ 38618 w 1872865"/>
              <a:gd name="connsiteY6-176" fmla="*/ 705732 h 962875"/>
              <a:gd name="connsiteX7-177" fmla="*/ 251511 w 1872865"/>
              <a:gd name="connsiteY7-178" fmla="*/ 392927 h 962875"/>
              <a:gd name="connsiteX8-179" fmla="*/ 0 w 1872865"/>
              <a:gd name="connsiteY8-180" fmla="*/ 95641 h 962875"/>
              <a:gd name="connsiteX0-181" fmla="*/ 128044 w 2000909"/>
              <a:gd name="connsiteY0-182" fmla="*/ 95641 h 962875"/>
              <a:gd name="connsiteX1-183" fmla="*/ 1385838 w 2000909"/>
              <a:gd name="connsiteY1-184" fmla="*/ 229407 h 962875"/>
              <a:gd name="connsiteX2-185" fmla="*/ 1366494 w 2000909"/>
              <a:gd name="connsiteY2-186" fmla="*/ 0 h 962875"/>
              <a:gd name="connsiteX3-187" fmla="*/ 2000909 w 2000909"/>
              <a:gd name="connsiteY3-188" fmla="*/ 470488 h 962875"/>
              <a:gd name="connsiteX4-189" fmla="*/ 1387175 w 2000909"/>
              <a:gd name="connsiteY4-190" fmla="*/ 962875 h 962875"/>
              <a:gd name="connsiteX5-191" fmla="*/ 1366494 w 2000909"/>
              <a:gd name="connsiteY5-192" fmla="*/ 705732 h 962875"/>
              <a:gd name="connsiteX6-193" fmla="*/ 0 w 2000909"/>
              <a:gd name="connsiteY6-194" fmla="*/ 573117 h 962875"/>
              <a:gd name="connsiteX7-195" fmla="*/ 379555 w 2000909"/>
              <a:gd name="connsiteY7-196" fmla="*/ 392927 h 962875"/>
              <a:gd name="connsiteX8-197" fmla="*/ 128044 w 2000909"/>
              <a:gd name="connsiteY8-198" fmla="*/ 95641 h 962875"/>
              <a:gd name="connsiteX0-199" fmla="*/ 128044 w 2000909"/>
              <a:gd name="connsiteY0-200" fmla="*/ 95641 h 962875"/>
              <a:gd name="connsiteX1-201" fmla="*/ 1385838 w 2000909"/>
              <a:gd name="connsiteY1-202" fmla="*/ 229407 h 962875"/>
              <a:gd name="connsiteX2-203" fmla="*/ 1366494 w 2000909"/>
              <a:gd name="connsiteY2-204" fmla="*/ 0 h 962875"/>
              <a:gd name="connsiteX3-205" fmla="*/ 2000909 w 2000909"/>
              <a:gd name="connsiteY3-206" fmla="*/ 470488 h 962875"/>
              <a:gd name="connsiteX4-207" fmla="*/ 1387175 w 2000909"/>
              <a:gd name="connsiteY4-208" fmla="*/ 962875 h 962875"/>
              <a:gd name="connsiteX5-209" fmla="*/ 1366494 w 2000909"/>
              <a:gd name="connsiteY5-210" fmla="*/ 705732 h 962875"/>
              <a:gd name="connsiteX6-211" fmla="*/ 0 w 2000909"/>
              <a:gd name="connsiteY6-212" fmla="*/ 573117 h 962875"/>
              <a:gd name="connsiteX7-213" fmla="*/ 379555 w 2000909"/>
              <a:gd name="connsiteY7-214" fmla="*/ 392927 h 962875"/>
              <a:gd name="connsiteX8-215" fmla="*/ 128044 w 2000909"/>
              <a:gd name="connsiteY8-216" fmla="*/ 95641 h 962875"/>
              <a:gd name="connsiteX0-217" fmla="*/ 128044 w 2000909"/>
              <a:gd name="connsiteY0-218" fmla="*/ 95641 h 962875"/>
              <a:gd name="connsiteX1-219" fmla="*/ 1385838 w 2000909"/>
              <a:gd name="connsiteY1-220" fmla="*/ 229407 h 962875"/>
              <a:gd name="connsiteX2-221" fmla="*/ 1366494 w 2000909"/>
              <a:gd name="connsiteY2-222" fmla="*/ 0 h 962875"/>
              <a:gd name="connsiteX3-223" fmla="*/ 2000909 w 2000909"/>
              <a:gd name="connsiteY3-224" fmla="*/ 470488 h 962875"/>
              <a:gd name="connsiteX4-225" fmla="*/ 1387175 w 2000909"/>
              <a:gd name="connsiteY4-226" fmla="*/ 962875 h 962875"/>
              <a:gd name="connsiteX5-227" fmla="*/ 1366494 w 2000909"/>
              <a:gd name="connsiteY5-228" fmla="*/ 705732 h 962875"/>
              <a:gd name="connsiteX6-229" fmla="*/ 0 w 2000909"/>
              <a:gd name="connsiteY6-230" fmla="*/ 573117 h 962875"/>
              <a:gd name="connsiteX7-231" fmla="*/ 379555 w 2000909"/>
              <a:gd name="connsiteY7-232" fmla="*/ 392927 h 962875"/>
              <a:gd name="connsiteX8-233" fmla="*/ 128044 w 2000909"/>
              <a:gd name="connsiteY8-234" fmla="*/ 95641 h 962875"/>
              <a:gd name="connsiteX0-235" fmla="*/ 128044 w 2000909"/>
              <a:gd name="connsiteY0-236" fmla="*/ 95641 h 964212"/>
              <a:gd name="connsiteX1-237" fmla="*/ 1385838 w 2000909"/>
              <a:gd name="connsiteY1-238" fmla="*/ 229407 h 964212"/>
              <a:gd name="connsiteX2-239" fmla="*/ 1366494 w 2000909"/>
              <a:gd name="connsiteY2-240" fmla="*/ 0 h 964212"/>
              <a:gd name="connsiteX3-241" fmla="*/ 2000909 w 2000909"/>
              <a:gd name="connsiteY3-242" fmla="*/ 470488 h 964212"/>
              <a:gd name="connsiteX4-243" fmla="*/ 1359438 w 2000909"/>
              <a:gd name="connsiteY4-244" fmla="*/ 964212 h 964212"/>
              <a:gd name="connsiteX5-245" fmla="*/ 1366494 w 2000909"/>
              <a:gd name="connsiteY5-246" fmla="*/ 705732 h 964212"/>
              <a:gd name="connsiteX6-247" fmla="*/ 0 w 2000909"/>
              <a:gd name="connsiteY6-248" fmla="*/ 573117 h 964212"/>
              <a:gd name="connsiteX7-249" fmla="*/ 379555 w 2000909"/>
              <a:gd name="connsiteY7-250" fmla="*/ 392927 h 964212"/>
              <a:gd name="connsiteX8-251" fmla="*/ 128044 w 2000909"/>
              <a:gd name="connsiteY8-252" fmla="*/ 95641 h 964212"/>
              <a:gd name="connsiteX0-253" fmla="*/ 128044 w 2000909"/>
              <a:gd name="connsiteY0-254" fmla="*/ 95641 h 964212"/>
              <a:gd name="connsiteX1-255" fmla="*/ 1385838 w 2000909"/>
              <a:gd name="connsiteY1-256" fmla="*/ 229407 h 964212"/>
              <a:gd name="connsiteX2-257" fmla="*/ 1366494 w 2000909"/>
              <a:gd name="connsiteY2-258" fmla="*/ 0 h 964212"/>
              <a:gd name="connsiteX3-259" fmla="*/ 2000909 w 2000909"/>
              <a:gd name="connsiteY3-260" fmla="*/ 470488 h 964212"/>
              <a:gd name="connsiteX4-261" fmla="*/ 1359438 w 2000909"/>
              <a:gd name="connsiteY4-262" fmla="*/ 964212 h 964212"/>
              <a:gd name="connsiteX5-263" fmla="*/ 1291182 w 2000909"/>
              <a:gd name="connsiteY5-264" fmla="*/ 805850 h 964212"/>
              <a:gd name="connsiteX6-265" fmla="*/ 0 w 2000909"/>
              <a:gd name="connsiteY6-266" fmla="*/ 573117 h 964212"/>
              <a:gd name="connsiteX7-267" fmla="*/ 379555 w 2000909"/>
              <a:gd name="connsiteY7-268" fmla="*/ 392927 h 964212"/>
              <a:gd name="connsiteX8-269" fmla="*/ 128044 w 2000909"/>
              <a:gd name="connsiteY8-270" fmla="*/ 95641 h 964212"/>
              <a:gd name="connsiteX0-271" fmla="*/ 128044 w 2000909"/>
              <a:gd name="connsiteY0-272" fmla="*/ 95641 h 964212"/>
              <a:gd name="connsiteX1-273" fmla="*/ 1385838 w 2000909"/>
              <a:gd name="connsiteY1-274" fmla="*/ 229407 h 964212"/>
              <a:gd name="connsiteX2-275" fmla="*/ 1366494 w 2000909"/>
              <a:gd name="connsiteY2-276" fmla="*/ 0 h 964212"/>
              <a:gd name="connsiteX3-277" fmla="*/ 2000909 w 2000909"/>
              <a:gd name="connsiteY3-278" fmla="*/ 470488 h 964212"/>
              <a:gd name="connsiteX4-279" fmla="*/ 1359438 w 2000909"/>
              <a:gd name="connsiteY4-280" fmla="*/ 964212 h 964212"/>
              <a:gd name="connsiteX5-281" fmla="*/ 1389424 w 2000909"/>
              <a:gd name="connsiteY5-282" fmla="*/ 723434 h 964212"/>
              <a:gd name="connsiteX6-283" fmla="*/ 0 w 2000909"/>
              <a:gd name="connsiteY6-284" fmla="*/ 573117 h 964212"/>
              <a:gd name="connsiteX7-285" fmla="*/ 379555 w 2000909"/>
              <a:gd name="connsiteY7-286" fmla="*/ 392927 h 964212"/>
              <a:gd name="connsiteX8-287" fmla="*/ 128044 w 2000909"/>
              <a:gd name="connsiteY8-288" fmla="*/ 95641 h 964212"/>
              <a:gd name="connsiteX0-289" fmla="*/ 128044 w 2000909"/>
              <a:gd name="connsiteY0-290" fmla="*/ 95641 h 964212"/>
              <a:gd name="connsiteX1-291" fmla="*/ 1385838 w 2000909"/>
              <a:gd name="connsiteY1-292" fmla="*/ 229407 h 964212"/>
              <a:gd name="connsiteX2-293" fmla="*/ 1366494 w 2000909"/>
              <a:gd name="connsiteY2-294" fmla="*/ 0 h 964212"/>
              <a:gd name="connsiteX3-295" fmla="*/ 2000909 w 2000909"/>
              <a:gd name="connsiteY3-296" fmla="*/ 470488 h 964212"/>
              <a:gd name="connsiteX4-297" fmla="*/ 1359438 w 2000909"/>
              <a:gd name="connsiteY4-298" fmla="*/ 964212 h 964212"/>
              <a:gd name="connsiteX5-299" fmla="*/ 1389424 w 2000909"/>
              <a:gd name="connsiteY5-300" fmla="*/ 723434 h 964212"/>
              <a:gd name="connsiteX6-301" fmla="*/ 0 w 2000909"/>
              <a:gd name="connsiteY6-302" fmla="*/ 573117 h 964212"/>
              <a:gd name="connsiteX7-303" fmla="*/ 379555 w 2000909"/>
              <a:gd name="connsiteY7-304" fmla="*/ 392927 h 964212"/>
              <a:gd name="connsiteX8-305" fmla="*/ 128044 w 2000909"/>
              <a:gd name="connsiteY8-306" fmla="*/ 95641 h 964212"/>
              <a:gd name="connsiteX0-307" fmla="*/ 128044 w 2007662"/>
              <a:gd name="connsiteY0-308" fmla="*/ 95641 h 964212"/>
              <a:gd name="connsiteX1-309" fmla="*/ 1385838 w 2007662"/>
              <a:gd name="connsiteY1-310" fmla="*/ 229407 h 964212"/>
              <a:gd name="connsiteX2-311" fmla="*/ 1366494 w 2007662"/>
              <a:gd name="connsiteY2-312" fmla="*/ 0 h 964212"/>
              <a:gd name="connsiteX3-313" fmla="*/ 2007662 w 2007662"/>
              <a:gd name="connsiteY3-314" fmla="*/ 457897 h 964212"/>
              <a:gd name="connsiteX4-315" fmla="*/ 1359438 w 2007662"/>
              <a:gd name="connsiteY4-316" fmla="*/ 964212 h 964212"/>
              <a:gd name="connsiteX5-317" fmla="*/ 1389424 w 2007662"/>
              <a:gd name="connsiteY5-318" fmla="*/ 723434 h 964212"/>
              <a:gd name="connsiteX6-319" fmla="*/ 0 w 2007662"/>
              <a:gd name="connsiteY6-320" fmla="*/ 573117 h 964212"/>
              <a:gd name="connsiteX7-321" fmla="*/ 379555 w 2007662"/>
              <a:gd name="connsiteY7-322" fmla="*/ 392927 h 964212"/>
              <a:gd name="connsiteX8-323" fmla="*/ 128044 w 2007662"/>
              <a:gd name="connsiteY8-324" fmla="*/ 95641 h 964212"/>
              <a:gd name="connsiteX0-325" fmla="*/ 128044 w 2007662"/>
              <a:gd name="connsiteY0-326" fmla="*/ 95641 h 964212"/>
              <a:gd name="connsiteX1-327" fmla="*/ 1385838 w 2007662"/>
              <a:gd name="connsiteY1-328" fmla="*/ 229407 h 964212"/>
              <a:gd name="connsiteX2-329" fmla="*/ 1366494 w 2007662"/>
              <a:gd name="connsiteY2-330" fmla="*/ 0 h 964212"/>
              <a:gd name="connsiteX3-331" fmla="*/ 2007662 w 2007662"/>
              <a:gd name="connsiteY3-332" fmla="*/ 457897 h 964212"/>
              <a:gd name="connsiteX4-333" fmla="*/ 1359438 w 2007662"/>
              <a:gd name="connsiteY4-334" fmla="*/ 964212 h 964212"/>
              <a:gd name="connsiteX5-335" fmla="*/ 1389424 w 2007662"/>
              <a:gd name="connsiteY5-336" fmla="*/ 723434 h 964212"/>
              <a:gd name="connsiteX6-337" fmla="*/ 0 w 2007662"/>
              <a:gd name="connsiteY6-338" fmla="*/ 573117 h 964212"/>
              <a:gd name="connsiteX7-339" fmla="*/ 379555 w 2007662"/>
              <a:gd name="connsiteY7-340" fmla="*/ 392927 h 964212"/>
              <a:gd name="connsiteX8-341" fmla="*/ 128044 w 2007662"/>
              <a:gd name="connsiteY8-342" fmla="*/ 95641 h 964212"/>
              <a:gd name="connsiteX0-343" fmla="*/ 128044 w 2007662"/>
              <a:gd name="connsiteY0-344" fmla="*/ 95641 h 964212"/>
              <a:gd name="connsiteX1-345" fmla="*/ 1385838 w 2007662"/>
              <a:gd name="connsiteY1-346" fmla="*/ 229407 h 964212"/>
              <a:gd name="connsiteX2-347" fmla="*/ 1366494 w 2007662"/>
              <a:gd name="connsiteY2-348" fmla="*/ 0 h 964212"/>
              <a:gd name="connsiteX3-349" fmla="*/ 2007662 w 2007662"/>
              <a:gd name="connsiteY3-350" fmla="*/ 457897 h 964212"/>
              <a:gd name="connsiteX4-351" fmla="*/ 1359438 w 2007662"/>
              <a:gd name="connsiteY4-352" fmla="*/ 964212 h 964212"/>
              <a:gd name="connsiteX5-353" fmla="*/ 1389424 w 2007662"/>
              <a:gd name="connsiteY5-354" fmla="*/ 723434 h 964212"/>
              <a:gd name="connsiteX6-355" fmla="*/ 0 w 2007662"/>
              <a:gd name="connsiteY6-356" fmla="*/ 573117 h 964212"/>
              <a:gd name="connsiteX7-357" fmla="*/ 370856 w 2007662"/>
              <a:gd name="connsiteY7-358" fmla="*/ 399070 h 964212"/>
              <a:gd name="connsiteX8-359" fmla="*/ 128044 w 2007662"/>
              <a:gd name="connsiteY8-360" fmla="*/ 95641 h 964212"/>
              <a:gd name="connsiteX0-361" fmla="*/ 128044 w 2007662"/>
              <a:gd name="connsiteY0-362" fmla="*/ 95641 h 964212"/>
              <a:gd name="connsiteX1-363" fmla="*/ 1386208 w 2007662"/>
              <a:gd name="connsiteY1-364" fmla="*/ 236133 h 964212"/>
              <a:gd name="connsiteX2-365" fmla="*/ 1366494 w 2007662"/>
              <a:gd name="connsiteY2-366" fmla="*/ 0 h 964212"/>
              <a:gd name="connsiteX3-367" fmla="*/ 2007662 w 2007662"/>
              <a:gd name="connsiteY3-368" fmla="*/ 457897 h 964212"/>
              <a:gd name="connsiteX4-369" fmla="*/ 1359438 w 2007662"/>
              <a:gd name="connsiteY4-370" fmla="*/ 964212 h 964212"/>
              <a:gd name="connsiteX5-371" fmla="*/ 1389424 w 2007662"/>
              <a:gd name="connsiteY5-372" fmla="*/ 723434 h 964212"/>
              <a:gd name="connsiteX6-373" fmla="*/ 0 w 2007662"/>
              <a:gd name="connsiteY6-374" fmla="*/ 573117 h 964212"/>
              <a:gd name="connsiteX7-375" fmla="*/ 370856 w 2007662"/>
              <a:gd name="connsiteY7-376" fmla="*/ 399070 h 964212"/>
              <a:gd name="connsiteX8-377" fmla="*/ 128044 w 2007662"/>
              <a:gd name="connsiteY8-378" fmla="*/ 95641 h 964212"/>
              <a:gd name="connsiteX0-379" fmla="*/ 128044 w 2007662"/>
              <a:gd name="connsiteY0-380" fmla="*/ 95641 h 964212"/>
              <a:gd name="connsiteX1-381" fmla="*/ 1390497 w 2007662"/>
              <a:gd name="connsiteY1-382" fmla="*/ 252760 h 964212"/>
              <a:gd name="connsiteX2-383" fmla="*/ 1366494 w 2007662"/>
              <a:gd name="connsiteY2-384" fmla="*/ 0 h 964212"/>
              <a:gd name="connsiteX3-385" fmla="*/ 2007662 w 2007662"/>
              <a:gd name="connsiteY3-386" fmla="*/ 457897 h 964212"/>
              <a:gd name="connsiteX4-387" fmla="*/ 1359438 w 2007662"/>
              <a:gd name="connsiteY4-388" fmla="*/ 964212 h 964212"/>
              <a:gd name="connsiteX5-389" fmla="*/ 1389424 w 2007662"/>
              <a:gd name="connsiteY5-390" fmla="*/ 723434 h 964212"/>
              <a:gd name="connsiteX6-391" fmla="*/ 0 w 2007662"/>
              <a:gd name="connsiteY6-392" fmla="*/ 573117 h 964212"/>
              <a:gd name="connsiteX7-393" fmla="*/ 370856 w 2007662"/>
              <a:gd name="connsiteY7-394" fmla="*/ 399070 h 964212"/>
              <a:gd name="connsiteX8-395" fmla="*/ 128044 w 2007662"/>
              <a:gd name="connsiteY8-396" fmla="*/ 95641 h 964212"/>
              <a:gd name="connsiteX0-397" fmla="*/ 111416 w 2007662"/>
              <a:gd name="connsiteY0-398" fmla="*/ 99931 h 964212"/>
              <a:gd name="connsiteX1-399" fmla="*/ 1390497 w 2007662"/>
              <a:gd name="connsiteY1-400" fmla="*/ 252760 h 964212"/>
              <a:gd name="connsiteX2-401" fmla="*/ 1366494 w 2007662"/>
              <a:gd name="connsiteY2-402" fmla="*/ 0 h 964212"/>
              <a:gd name="connsiteX3-403" fmla="*/ 2007662 w 2007662"/>
              <a:gd name="connsiteY3-404" fmla="*/ 457897 h 964212"/>
              <a:gd name="connsiteX4-405" fmla="*/ 1359438 w 2007662"/>
              <a:gd name="connsiteY4-406" fmla="*/ 964212 h 964212"/>
              <a:gd name="connsiteX5-407" fmla="*/ 1389424 w 2007662"/>
              <a:gd name="connsiteY5-408" fmla="*/ 723434 h 964212"/>
              <a:gd name="connsiteX6-409" fmla="*/ 0 w 2007662"/>
              <a:gd name="connsiteY6-410" fmla="*/ 573117 h 964212"/>
              <a:gd name="connsiteX7-411" fmla="*/ 370856 w 2007662"/>
              <a:gd name="connsiteY7-412" fmla="*/ 399070 h 964212"/>
              <a:gd name="connsiteX8-413" fmla="*/ 111416 w 2007662"/>
              <a:gd name="connsiteY8-414" fmla="*/ 99931 h 964212"/>
              <a:gd name="connsiteX0-415" fmla="*/ 111416 w 2007662"/>
              <a:gd name="connsiteY0-416" fmla="*/ 99931 h 964212"/>
              <a:gd name="connsiteX1-417" fmla="*/ 1390497 w 2007662"/>
              <a:gd name="connsiteY1-418" fmla="*/ 252760 h 964212"/>
              <a:gd name="connsiteX2-419" fmla="*/ 1366494 w 2007662"/>
              <a:gd name="connsiteY2-420" fmla="*/ 0 h 964212"/>
              <a:gd name="connsiteX3-421" fmla="*/ 2007662 w 2007662"/>
              <a:gd name="connsiteY3-422" fmla="*/ 457897 h 964212"/>
              <a:gd name="connsiteX4-423" fmla="*/ 1359438 w 2007662"/>
              <a:gd name="connsiteY4-424" fmla="*/ 964212 h 964212"/>
              <a:gd name="connsiteX5-425" fmla="*/ 1389424 w 2007662"/>
              <a:gd name="connsiteY5-426" fmla="*/ 723434 h 964212"/>
              <a:gd name="connsiteX6-427" fmla="*/ 0 w 2007662"/>
              <a:gd name="connsiteY6-428" fmla="*/ 573117 h 964212"/>
              <a:gd name="connsiteX7-429" fmla="*/ 388966 w 2007662"/>
              <a:gd name="connsiteY7-430" fmla="*/ 421681 h 964212"/>
              <a:gd name="connsiteX8-431" fmla="*/ 111416 w 2007662"/>
              <a:gd name="connsiteY8-432" fmla="*/ 99931 h 964212"/>
              <a:gd name="connsiteX0-433" fmla="*/ 111416 w 2007662"/>
              <a:gd name="connsiteY0-434" fmla="*/ 99931 h 964212"/>
              <a:gd name="connsiteX1-435" fmla="*/ 1390497 w 2007662"/>
              <a:gd name="connsiteY1-436" fmla="*/ 252760 h 964212"/>
              <a:gd name="connsiteX2-437" fmla="*/ 1366494 w 2007662"/>
              <a:gd name="connsiteY2-438" fmla="*/ 0 h 964212"/>
              <a:gd name="connsiteX3-439" fmla="*/ 2007662 w 2007662"/>
              <a:gd name="connsiteY3-440" fmla="*/ 457897 h 964212"/>
              <a:gd name="connsiteX4-441" fmla="*/ 1359438 w 2007662"/>
              <a:gd name="connsiteY4-442" fmla="*/ 964212 h 964212"/>
              <a:gd name="connsiteX5-443" fmla="*/ 1389424 w 2007662"/>
              <a:gd name="connsiteY5-444" fmla="*/ 723434 h 964212"/>
              <a:gd name="connsiteX6-445" fmla="*/ 0 w 2007662"/>
              <a:gd name="connsiteY6-446" fmla="*/ 573117 h 964212"/>
              <a:gd name="connsiteX7-447" fmla="*/ 388966 w 2007662"/>
              <a:gd name="connsiteY7-448" fmla="*/ 421681 h 964212"/>
              <a:gd name="connsiteX8-449" fmla="*/ 111416 w 2007662"/>
              <a:gd name="connsiteY8-450" fmla="*/ 99931 h 964212"/>
              <a:gd name="connsiteX0-451" fmla="*/ 0 w 1896246"/>
              <a:gd name="connsiteY0-452" fmla="*/ 99931 h 964212"/>
              <a:gd name="connsiteX1-453" fmla="*/ 1279081 w 1896246"/>
              <a:gd name="connsiteY1-454" fmla="*/ 252760 h 964212"/>
              <a:gd name="connsiteX2-455" fmla="*/ 1255078 w 1896246"/>
              <a:gd name="connsiteY2-456" fmla="*/ 0 h 964212"/>
              <a:gd name="connsiteX3-457" fmla="*/ 1896246 w 1896246"/>
              <a:gd name="connsiteY3-458" fmla="*/ 457897 h 964212"/>
              <a:gd name="connsiteX4-459" fmla="*/ 1248022 w 1896246"/>
              <a:gd name="connsiteY4-460" fmla="*/ 964212 h 964212"/>
              <a:gd name="connsiteX5-461" fmla="*/ 1278008 w 1896246"/>
              <a:gd name="connsiteY5-462" fmla="*/ 723434 h 964212"/>
              <a:gd name="connsiteX6-463" fmla="*/ 165367 w 1896246"/>
              <a:gd name="connsiteY6-464" fmla="*/ 699516 h 964212"/>
              <a:gd name="connsiteX7-465" fmla="*/ 277550 w 1896246"/>
              <a:gd name="connsiteY7-466" fmla="*/ 421681 h 964212"/>
              <a:gd name="connsiteX8-467" fmla="*/ 0 w 1896246"/>
              <a:gd name="connsiteY8-468" fmla="*/ 99931 h 964212"/>
              <a:gd name="connsiteX0-469" fmla="*/ 83404 w 1979650"/>
              <a:gd name="connsiteY0-470" fmla="*/ 99931 h 964212"/>
              <a:gd name="connsiteX1-471" fmla="*/ 1362485 w 1979650"/>
              <a:gd name="connsiteY1-472" fmla="*/ 252760 h 964212"/>
              <a:gd name="connsiteX2-473" fmla="*/ 1338482 w 1979650"/>
              <a:gd name="connsiteY2-474" fmla="*/ 0 h 964212"/>
              <a:gd name="connsiteX3-475" fmla="*/ 1979650 w 1979650"/>
              <a:gd name="connsiteY3-476" fmla="*/ 457897 h 964212"/>
              <a:gd name="connsiteX4-477" fmla="*/ 1331426 w 1979650"/>
              <a:gd name="connsiteY4-478" fmla="*/ 964212 h 964212"/>
              <a:gd name="connsiteX5-479" fmla="*/ 1361412 w 1979650"/>
              <a:gd name="connsiteY5-480" fmla="*/ 723434 h 964212"/>
              <a:gd name="connsiteX6-481" fmla="*/ 0 w 1979650"/>
              <a:gd name="connsiteY6-482" fmla="*/ 591808 h 964212"/>
              <a:gd name="connsiteX7-483" fmla="*/ 360954 w 1979650"/>
              <a:gd name="connsiteY7-484" fmla="*/ 421681 h 964212"/>
              <a:gd name="connsiteX8-485" fmla="*/ 83404 w 1979650"/>
              <a:gd name="connsiteY8-486" fmla="*/ 99931 h 964212"/>
              <a:gd name="connsiteX0-487" fmla="*/ 83404 w 1979650"/>
              <a:gd name="connsiteY0-488" fmla="*/ 99931 h 964212"/>
              <a:gd name="connsiteX1-489" fmla="*/ 1362485 w 1979650"/>
              <a:gd name="connsiteY1-490" fmla="*/ 252760 h 964212"/>
              <a:gd name="connsiteX2-491" fmla="*/ 1338482 w 1979650"/>
              <a:gd name="connsiteY2-492" fmla="*/ 0 h 964212"/>
              <a:gd name="connsiteX3-493" fmla="*/ 1979650 w 1979650"/>
              <a:gd name="connsiteY3-494" fmla="*/ 457897 h 964212"/>
              <a:gd name="connsiteX4-495" fmla="*/ 1331426 w 1979650"/>
              <a:gd name="connsiteY4-496" fmla="*/ 964212 h 964212"/>
              <a:gd name="connsiteX5-497" fmla="*/ 1361412 w 1979650"/>
              <a:gd name="connsiteY5-498" fmla="*/ 723434 h 964212"/>
              <a:gd name="connsiteX6-499" fmla="*/ 0 w 1979650"/>
              <a:gd name="connsiteY6-500" fmla="*/ 591808 h 964212"/>
              <a:gd name="connsiteX7-501" fmla="*/ 360954 w 1979650"/>
              <a:gd name="connsiteY7-502" fmla="*/ 421681 h 964212"/>
              <a:gd name="connsiteX8-503" fmla="*/ 83404 w 1979650"/>
              <a:gd name="connsiteY8-504" fmla="*/ 99931 h 964212"/>
              <a:gd name="connsiteX0-505" fmla="*/ 83404 w 1980391"/>
              <a:gd name="connsiteY0-506" fmla="*/ 99931 h 964212"/>
              <a:gd name="connsiteX1-507" fmla="*/ 1362485 w 1980391"/>
              <a:gd name="connsiteY1-508" fmla="*/ 252760 h 964212"/>
              <a:gd name="connsiteX2-509" fmla="*/ 1338482 w 1980391"/>
              <a:gd name="connsiteY2-510" fmla="*/ 0 h 964212"/>
              <a:gd name="connsiteX3-511" fmla="*/ 1980391 w 1980391"/>
              <a:gd name="connsiteY3-512" fmla="*/ 471347 h 964212"/>
              <a:gd name="connsiteX4-513" fmla="*/ 1331426 w 1980391"/>
              <a:gd name="connsiteY4-514" fmla="*/ 964212 h 964212"/>
              <a:gd name="connsiteX5-515" fmla="*/ 1361412 w 1980391"/>
              <a:gd name="connsiteY5-516" fmla="*/ 723434 h 964212"/>
              <a:gd name="connsiteX6-517" fmla="*/ 0 w 1980391"/>
              <a:gd name="connsiteY6-518" fmla="*/ 591808 h 964212"/>
              <a:gd name="connsiteX7-519" fmla="*/ 360954 w 1980391"/>
              <a:gd name="connsiteY7-520" fmla="*/ 421681 h 964212"/>
              <a:gd name="connsiteX8-521" fmla="*/ 83404 w 1980391"/>
              <a:gd name="connsiteY8-522" fmla="*/ 99931 h 964212"/>
              <a:gd name="connsiteX0-523" fmla="*/ 89789 w 1980391"/>
              <a:gd name="connsiteY0-524" fmla="*/ 124770 h 964212"/>
              <a:gd name="connsiteX1-525" fmla="*/ 1362485 w 1980391"/>
              <a:gd name="connsiteY1-526" fmla="*/ 252760 h 964212"/>
              <a:gd name="connsiteX2-527" fmla="*/ 1338482 w 1980391"/>
              <a:gd name="connsiteY2-528" fmla="*/ 0 h 964212"/>
              <a:gd name="connsiteX3-529" fmla="*/ 1980391 w 1980391"/>
              <a:gd name="connsiteY3-530" fmla="*/ 471347 h 964212"/>
              <a:gd name="connsiteX4-531" fmla="*/ 1331426 w 1980391"/>
              <a:gd name="connsiteY4-532" fmla="*/ 964212 h 964212"/>
              <a:gd name="connsiteX5-533" fmla="*/ 1361412 w 1980391"/>
              <a:gd name="connsiteY5-534" fmla="*/ 723434 h 964212"/>
              <a:gd name="connsiteX6-535" fmla="*/ 0 w 1980391"/>
              <a:gd name="connsiteY6-536" fmla="*/ 591808 h 964212"/>
              <a:gd name="connsiteX7-537" fmla="*/ 360954 w 1980391"/>
              <a:gd name="connsiteY7-538" fmla="*/ 421681 h 964212"/>
              <a:gd name="connsiteX8-539" fmla="*/ 89789 w 1980391"/>
              <a:gd name="connsiteY8-540" fmla="*/ 124770 h 964212"/>
              <a:gd name="connsiteX0-541" fmla="*/ 72635 w 1963237"/>
              <a:gd name="connsiteY0-542" fmla="*/ 124770 h 964212"/>
              <a:gd name="connsiteX1-543" fmla="*/ 1345331 w 1963237"/>
              <a:gd name="connsiteY1-544" fmla="*/ 252760 h 964212"/>
              <a:gd name="connsiteX2-545" fmla="*/ 1321328 w 1963237"/>
              <a:gd name="connsiteY2-546" fmla="*/ 0 h 964212"/>
              <a:gd name="connsiteX3-547" fmla="*/ 1963237 w 1963237"/>
              <a:gd name="connsiteY3-548" fmla="*/ 471347 h 964212"/>
              <a:gd name="connsiteX4-549" fmla="*/ 1314272 w 1963237"/>
              <a:gd name="connsiteY4-550" fmla="*/ 964212 h 964212"/>
              <a:gd name="connsiteX5-551" fmla="*/ 1344258 w 1963237"/>
              <a:gd name="connsiteY5-552" fmla="*/ 723434 h 964212"/>
              <a:gd name="connsiteX6-553" fmla="*/ 0 w 1963237"/>
              <a:gd name="connsiteY6-554" fmla="*/ 591052 h 964212"/>
              <a:gd name="connsiteX7-555" fmla="*/ 343800 w 1963237"/>
              <a:gd name="connsiteY7-556" fmla="*/ 421681 h 964212"/>
              <a:gd name="connsiteX8-557" fmla="*/ 72635 w 1963237"/>
              <a:gd name="connsiteY8-558" fmla="*/ 124770 h 964212"/>
              <a:gd name="connsiteX0-559" fmla="*/ 72635 w 1955552"/>
              <a:gd name="connsiteY0-560" fmla="*/ 124770 h 964212"/>
              <a:gd name="connsiteX1-561" fmla="*/ 1345331 w 1955552"/>
              <a:gd name="connsiteY1-562" fmla="*/ 252760 h 964212"/>
              <a:gd name="connsiteX2-563" fmla="*/ 1321328 w 1955552"/>
              <a:gd name="connsiteY2-564" fmla="*/ 0 h 964212"/>
              <a:gd name="connsiteX3-565" fmla="*/ 1955552 w 1955552"/>
              <a:gd name="connsiteY3-566" fmla="*/ 476976 h 964212"/>
              <a:gd name="connsiteX4-567" fmla="*/ 1314272 w 1955552"/>
              <a:gd name="connsiteY4-568" fmla="*/ 964212 h 964212"/>
              <a:gd name="connsiteX5-569" fmla="*/ 1344258 w 1955552"/>
              <a:gd name="connsiteY5-570" fmla="*/ 723434 h 964212"/>
              <a:gd name="connsiteX6-571" fmla="*/ 0 w 1955552"/>
              <a:gd name="connsiteY6-572" fmla="*/ 591052 h 964212"/>
              <a:gd name="connsiteX7-573" fmla="*/ 343800 w 1955552"/>
              <a:gd name="connsiteY7-574" fmla="*/ 421681 h 964212"/>
              <a:gd name="connsiteX8-575" fmla="*/ 72635 w 1955552"/>
              <a:gd name="connsiteY8-576" fmla="*/ 124770 h 964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55552" h="964212">
                <a:moveTo>
                  <a:pt x="72635" y="124770"/>
                </a:moveTo>
                <a:cubicBezTo>
                  <a:pt x="505523" y="214494"/>
                  <a:pt x="975516" y="267116"/>
                  <a:pt x="1345331" y="252760"/>
                </a:cubicBezTo>
                <a:lnTo>
                  <a:pt x="1321328" y="0"/>
                </a:lnTo>
                <a:cubicBezTo>
                  <a:pt x="1536692" y="169725"/>
                  <a:pt x="1744080" y="320147"/>
                  <a:pt x="1955552" y="476976"/>
                </a:cubicBezTo>
                <a:cubicBezTo>
                  <a:pt x="1736922" y="660589"/>
                  <a:pt x="1530347" y="795440"/>
                  <a:pt x="1314272" y="964212"/>
                </a:cubicBezTo>
                <a:lnTo>
                  <a:pt x="1344258" y="723434"/>
                </a:lnTo>
                <a:cubicBezTo>
                  <a:pt x="982736" y="745843"/>
                  <a:pt x="511393" y="678383"/>
                  <a:pt x="0" y="591052"/>
                </a:cubicBezTo>
                <a:lnTo>
                  <a:pt x="343800" y="421681"/>
                </a:lnTo>
                <a:lnTo>
                  <a:pt x="72635" y="124770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燕尾形箭头 2">
            <a:extLst>
              <a:ext uri="{FF2B5EF4-FFF2-40B4-BE49-F238E27FC236}">
                <a16:creationId xmlns:a16="http://schemas.microsoft.com/office/drawing/2014/main" id="{CD2083EE-C1B5-4865-97EA-25932C3D4999}"/>
              </a:ext>
            </a:extLst>
          </p:cNvPr>
          <p:cNvSpPr/>
          <p:nvPr/>
        </p:nvSpPr>
        <p:spPr>
          <a:xfrm rot="18364682">
            <a:off x="14318419" y="3862482"/>
            <a:ext cx="3932250" cy="1965328"/>
          </a:xfrm>
          <a:custGeom>
            <a:avLst/>
            <a:gdLst>
              <a:gd name="connsiteX0" fmla="*/ 0 w 1834247"/>
              <a:gd name="connsiteY0" fmla="*/ 235244 h 940976"/>
              <a:gd name="connsiteX1" fmla="*/ 1199832 w 1834247"/>
              <a:gd name="connsiteY1" fmla="*/ 235244 h 940976"/>
              <a:gd name="connsiteX2" fmla="*/ 1199832 w 1834247"/>
              <a:gd name="connsiteY2" fmla="*/ 0 h 940976"/>
              <a:gd name="connsiteX3" fmla="*/ 1834247 w 1834247"/>
              <a:gd name="connsiteY3" fmla="*/ 470488 h 940976"/>
              <a:gd name="connsiteX4" fmla="*/ 1199832 w 1834247"/>
              <a:gd name="connsiteY4" fmla="*/ 940976 h 940976"/>
              <a:gd name="connsiteX5" fmla="*/ 1199832 w 1834247"/>
              <a:gd name="connsiteY5" fmla="*/ 705732 h 940976"/>
              <a:gd name="connsiteX6" fmla="*/ 0 w 1834247"/>
              <a:gd name="connsiteY6" fmla="*/ 705732 h 940976"/>
              <a:gd name="connsiteX7" fmla="*/ 317208 w 1834247"/>
              <a:gd name="connsiteY7" fmla="*/ 470488 h 940976"/>
              <a:gd name="connsiteX8" fmla="*/ 0 w 1834247"/>
              <a:gd name="connsiteY8" fmla="*/ 235244 h 940976"/>
              <a:gd name="connsiteX0-1" fmla="*/ 0 w 1834247"/>
              <a:gd name="connsiteY0-2" fmla="*/ 235244 h 962875"/>
              <a:gd name="connsiteX1-3" fmla="*/ 1199832 w 1834247"/>
              <a:gd name="connsiteY1-4" fmla="*/ 235244 h 962875"/>
              <a:gd name="connsiteX2-5" fmla="*/ 1199832 w 1834247"/>
              <a:gd name="connsiteY2-6" fmla="*/ 0 h 962875"/>
              <a:gd name="connsiteX3-7" fmla="*/ 1834247 w 1834247"/>
              <a:gd name="connsiteY3-8" fmla="*/ 470488 h 962875"/>
              <a:gd name="connsiteX4-9" fmla="*/ 1220513 w 1834247"/>
              <a:gd name="connsiteY4-10" fmla="*/ 962875 h 962875"/>
              <a:gd name="connsiteX5-11" fmla="*/ 1199832 w 1834247"/>
              <a:gd name="connsiteY5-12" fmla="*/ 705732 h 962875"/>
              <a:gd name="connsiteX6-13" fmla="*/ 0 w 1834247"/>
              <a:gd name="connsiteY6-14" fmla="*/ 705732 h 962875"/>
              <a:gd name="connsiteX7-15" fmla="*/ 317208 w 1834247"/>
              <a:gd name="connsiteY7-16" fmla="*/ 470488 h 962875"/>
              <a:gd name="connsiteX8-17" fmla="*/ 0 w 1834247"/>
              <a:gd name="connsiteY8-18" fmla="*/ 235244 h 962875"/>
              <a:gd name="connsiteX0-19" fmla="*/ 0 w 1834247"/>
              <a:gd name="connsiteY0-20" fmla="*/ 235244 h 962875"/>
              <a:gd name="connsiteX1-21" fmla="*/ 1199832 w 1834247"/>
              <a:gd name="connsiteY1-22" fmla="*/ 235244 h 962875"/>
              <a:gd name="connsiteX2-23" fmla="*/ 1199832 w 1834247"/>
              <a:gd name="connsiteY2-24" fmla="*/ 0 h 962875"/>
              <a:gd name="connsiteX3-25" fmla="*/ 1834247 w 1834247"/>
              <a:gd name="connsiteY3-26" fmla="*/ 470488 h 962875"/>
              <a:gd name="connsiteX4-27" fmla="*/ 1220513 w 1834247"/>
              <a:gd name="connsiteY4-28" fmla="*/ 962875 h 962875"/>
              <a:gd name="connsiteX5-29" fmla="*/ 1199832 w 1834247"/>
              <a:gd name="connsiteY5-30" fmla="*/ 705732 h 962875"/>
              <a:gd name="connsiteX6-31" fmla="*/ 0 w 1834247"/>
              <a:gd name="connsiteY6-32" fmla="*/ 705732 h 962875"/>
              <a:gd name="connsiteX7-33" fmla="*/ 317208 w 1834247"/>
              <a:gd name="connsiteY7-34" fmla="*/ 470488 h 962875"/>
              <a:gd name="connsiteX8-35" fmla="*/ 0 w 1834247"/>
              <a:gd name="connsiteY8-36" fmla="*/ 235244 h 962875"/>
              <a:gd name="connsiteX0-37" fmla="*/ 0 w 1834247"/>
              <a:gd name="connsiteY0-38" fmla="*/ 235244 h 962875"/>
              <a:gd name="connsiteX1-39" fmla="*/ 1199832 w 1834247"/>
              <a:gd name="connsiteY1-40" fmla="*/ 235244 h 962875"/>
              <a:gd name="connsiteX2-41" fmla="*/ 1199832 w 1834247"/>
              <a:gd name="connsiteY2-42" fmla="*/ 0 h 962875"/>
              <a:gd name="connsiteX3-43" fmla="*/ 1834247 w 1834247"/>
              <a:gd name="connsiteY3-44" fmla="*/ 470488 h 962875"/>
              <a:gd name="connsiteX4-45" fmla="*/ 1220513 w 1834247"/>
              <a:gd name="connsiteY4-46" fmla="*/ 962875 h 962875"/>
              <a:gd name="connsiteX5-47" fmla="*/ 1199832 w 1834247"/>
              <a:gd name="connsiteY5-48" fmla="*/ 705732 h 962875"/>
              <a:gd name="connsiteX6-49" fmla="*/ 0 w 1834247"/>
              <a:gd name="connsiteY6-50" fmla="*/ 705732 h 962875"/>
              <a:gd name="connsiteX7-51" fmla="*/ 317208 w 1834247"/>
              <a:gd name="connsiteY7-52" fmla="*/ 470488 h 962875"/>
              <a:gd name="connsiteX8-53" fmla="*/ 0 w 1834247"/>
              <a:gd name="connsiteY8-54" fmla="*/ 235244 h 962875"/>
              <a:gd name="connsiteX0-55" fmla="*/ 0 w 1834247"/>
              <a:gd name="connsiteY0-56" fmla="*/ 235244 h 962875"/>
              <a:gd name="connsiteX1-57" fmla="*/ 1199832 w 1834247"/>
              <a:gd name="connsiteY1-58" fmla="*/ 235244 h 962875"/>
              <a:gd name="connsiteX2-59" fmla="*/ 1199832 w 1834247"/>
              <a:gd name="connsiteY2-60" fmla="*/ 0 h 962875"/>
              <a:gd name="connsiteX3-61" fmla="*/ 1834247 w 1834247"/>
              <a:gd name="connsiteY3-62" fmla="*/ 470488 h 962875"/>
              <a:gd name="connsiteX4-63" fmla="*/ 1220513 w 1834247"/>
              <a:gd name="connsiteY4-64" fmla="*/ 962875 h 962875"/>
              <a:gd name="connsiteX5-65" fmla="*/ 1199832 w 1834247"/>
              <a:gd name="connsiteY5-66" fmla="*/ 705732 h 962875"/>
              <a:gd name="connsiteX6-67" fmla="*/ 0 w 1834247"/>
              <a:gd name="connsiteY6-68" fmla="*/ 705732 h 962875"/>
              <a:gd name="connsiteX7-69" fmla="*/ 317208 w 1834247"/>
              <a:gd name="connsiteY7-70" fmla="*/ 470488 h 962875"/>
              <a:gd name="connsiteX8-71" fmla="*/ 0 w 1834247"/>
              <a:gd name="connsiteY8-72" fmla="*/ 235244 h 962875"/>
              <a:gd name="connsiteX0-73" fmla="*/ 0 w 1834247"/>
              <a:gd name="connsiteY0-74" fmla="*/ 235244 h 962875"/>
              <a:gd name="connsiteX1-75" fmla="*/ 1199832 w 1834247"/>
              <a:gd name="connsiteY1-76" fmla="*/ 235244 h 962875"/>
              <a:gd name="connsiteX2-77" fmla="*/ 1199832 w 1834247"/>
              <a:gd name="connsiteY2-78" fmla="*/ 0 h 962875"/>
              <a:gd name="connsiteX3-79" fmla="*/ 1834247 w 1834247"/>
              <a:gd name="connsiteY3-80" fmla="*/ 470488 h 962875"/>
              <a:gd name="connsiteX4-81" fmla="*/ 1220513 w 1834247"/>
              <a:gd name="connsiteY4-82" fmla="*/ 962875 h 962875"/>
              <a:gd name="connsiteX5-83" fmla="*/ 1199832 w 1834247"/>
              <a:gd name="connsiteY5-84" fmla="*/ 705732 h 962875"/>
              <a:gd name="connsiteX6-85" fmla="*/ 0 w 1834247"/>
              <a:gd name="connsiteY6-86" fmla="*/ 705732 h 962875"/>
              <a:gd name="connsiteX7-87" fmla="*/ 317208 w 1834247"/>
              <a:gd name="connsiteY7-88" fmla="*/ 470488 h 962875"/>
              <a:gd name="connsiteX8-89" fmla="*/ 0 w 1834247"/>
              <a:gd name="connsiteY8-90" fmla="*/ 235244 h 962875"/>
              <a:gd name="connsiteX0-91" fmla="*/ 0 w 1834247"/>
              <a:gd name="connsiteY0-92" fmla="*/ 235244 h 962875"/>
              <a:gd name="connsiteX1-93" fmla="*/ 1219176 w 1834247"/>
              <a:gd name="connsiteY1-94" fmla="*/ 229407 h 962875"/>
              <a:gd name="connsiteX2-95" fmla="*/ 1199832 w 1834247"/>
              <a:gd name="connsiteY2-96" fmla="*/ 0 h 962875"/>
              <a:gd name="connsiteX3-97" fmla="*/ 1834247 w 1834247"/>
              <a:gd name="connsiteY3-98" fmla="*/ 470488 h 962875"/>
              <a:gd name="connsiteX4-99" fmla="*/ 1220513 w 1834247"/>
              <a:gd name="connsiteY4-100" fmla="*/ 962875 h 962875"/>
              <a:gd name="connsiteX5-101" fmla="*/ 1199832 w 1834247"/>
              <a:gd name="connsiteY5-102" fmla="*/ 705732 h 962875"/>
              <a:gd name="connsiteX6-103" fmla="*/ 0 w 1834247"/>
              <a:gd name="connsiteY6-104" fmla="*/ 705732 h 962875"/>
              <a:gd name="connsiteX7-105" fmla="*/ 317208 w 1834247"/>
              <a:gd name="connsiteY7-106" fmla="*/ 470488 h 962875"/>
              <a:gd name="connsiteX8-107" fmla="*/ 0 w 1834247"/>
              <a:gd name="connsiteY8-108" fmla="*/ 235244 h 962875"/>
              <a:gd name="connsiteX0-109" fmla="*/ 0 w 1872865"/>
              <a:gd name="connsiteY0-110" fmla="*/ 95641 h 962875"/>
              <a:gd name="connsiteX1-111" fmla="*/ 1257794 w 1872865"/>
              <a:gd name="connsiteY1-112" fmla="*/ 229407 h 962875"/>
              <a:gd name="connsiteX2-113" fmla="*/ 1238450 w 1872865"/>
              <a:gd name="connsiteY2-114" fmla="*/ 0 h 962875"/>
              <a:gd name="connsiteX3-115" fmla="*/ 1872865 w 1872865"/>
              <a:gd name="connsiteY3-116" fmla="*/ 470488 h 962875"/>
              <a:gd name="connsiteX4-117" fmla="*/ 1259131 w 1872865"/>
              <a:gd name="connsiteY4-118" fmla="*/ 962875 h 962875"/>
              <a:gd name="connsiteX5-119" fmla="*/ 1238450 w 1872865"/>
              <a:gd name="connsiteY5-120" fmla="*/ 705732 h 962875"/>
              <a:gd name="connsiteX6-121" fmla="*/ 38618 w 1872865"/>
              <a:gd name="connsiteY6-122" fmla="*/ 705732 h 962875"/>
              <a:gd name="connsiteX7-123" fmla="*/ 355826 w 1872865"/>
              <a:gd name="connsiteY7-124" fmla="*/ 470488 h 962875"/>
              <a:gd name="connsiteX8-125" fmla="*/ 0 w 1872865"/>
              <a:gd name="connsiteY8-126" fmla="*/ 95641 h 962875"/>
              <a:gd name="connsiteX0-127" fmla="*/ 0 w 1872865"/>
              <a:gd name="connsiteY0-128" fmla="*/ 95641 h 962875"/>
              <a:gd name="connsiteX1-129" fmla="*/ 1257794 w 1872865"/>
              <a:gd name="connsiteY1-130" fmla="*/ 229407 h 962875"/>
              <a:gd name="connsiteX2-131" fmla="*/ 1238450 w 1872865"/>
              <a:gd name="connsiteY2-132" fmla="*/ 0 h 962875"/>
              <a:gd name="connsiteX3-133" fmla="*/ 1872865 w 1872865"/>
              <a:gd name="connsiteY3-134" fmla="*/ 470488 h 962875"/>
              <a:gd name="connsiteX4-135" fmla="*/ 1259131 w 1872865"/>
              <a:gd name="connsiteY4-136" fmla="*/ 962875 h 962875"/>
              <a:gd name="connsiteX5-137" fmla="*/ 1238450 w 1872865"/>
              <a:gd name="connsiteY5-138" fmla="*/ 705732 h 962875"/>
              <a:gd name="connsiteX6-139" fmla="*/ 38618 w 1872865"/>
              <a:gd name="connsiteY6-140" fmla="*/ 705732 h 962875"/>
              <a:gd name="connsiteX7-141" fmla="*/ 355826 w 1872865"/>
              <a:gd name="connsiteY7-142" fmla="*/ 470488 h 962875"/>
              <a:gd name="connsiteX8-143" fmla="*/ 0 w 1872865"/>
              <a:gd name="connsiteY8-144" fmla="*/ 95641 h 962875"/>
              <a:gd name="connsiteX0-145" fmla="*/ 0 w 1872865"/>
              <a:gd name="connsiteY0-146" fmla="*/ 95641 h 962875"/>
              <a:gd name="connsiteX1-147" fmla="*/ 1257794 w 1872865"/>
              <a:gd name="connsiteY1-148" fmla="*/ 229407 h 962875"/>
              <a:gd name="connsiteX2-149" fmla="*/ 1238450 w 1872865"/>
              <a:gd name="connsiteY2-150" fmla="*/ 0 h 962875"/>
              <a:gd name="connsiteX3-151" fmla="*/ 1872865 w 1872865"/>
              <a:gd name="connsiteY3-152" fmla="*/ 470488 h 962875"/>
              <a:gd name="connsiteX4-153" fmla="*/ 1259131 w 1872865"/>
              <a:gd name="connsiteY4-154" fmla="*/ 962875 h 962875"/>
              <a:gd name="connsiteX5-155" fmla="*/ 1238450 w 1872865"/>
              <a:gd name="connsiteY5-156" fmla="*/ 705732 h 962875"/>
              <a:gd name="connsiteX6-157" fmla="*/ 38618 w 1872865"/>
              <a:gd name="connsiteY6-158" fmla="*/ 705732 h 962875"/>
              <a:gd name="connsiteX7-159" fmla="*/ 355826 w 1872865"/>
              <a:gd name="connsiteY7-160" fmla="*/ 470488 h 962875"/>
              <a:gd name="connsiteX8-161" fmla="*/ 0 w 1872865"/>
              <a:gd name="connsiteY8-162" fmla="*/ 95641 h 962875"/>
              <a:gd name="connsiteX0-163" fmla="*/ 0 w 1872865"/>
              <a:gd name="connsiteY0-164" fmla="*/ 95641 h 962875"/>
              <a:gd name="connsiteX1-165" fmla="*/ 1257794 w 1872865"/>
              <a:gd name="connsiteY1-166" fmla="*/ 229407 h 962875"/>
              <a:gd name="connsiteX2-167" fmla="*/ 1238450 w 1872865"/>
              <a:gd name="connsiteY2-168" fmla="*/ 0 h 962875"/>
              <a:gd name="connsiteX3-169" fmla="*/ 1872865 w 1872865"/>
              <a:gd name="connsiteY3-170" fmla="*/ 470488 h 962875"/>
              <a:gd name="connsiteX4-171" fmla="*/ 1259131 w 1872865"/>
              <a:gd name="connsiteY4-172" fmla="*/ 962875 h 962875"/>
              <a:gd name="connsiteX5-173" fmla="*/ 1238450 w 1872865"/>
              <a:gd name="connsiteY5-174" fmla="*/ 705732 h 962875"/>
              <a:gd name="connsiteX6-175" fmla="*/ 38618 w 1872865"/>
              <a:gd name="connsiteY6-176" fmla="*/ 705732 h 962875"/>
              <a:gd name="connsiteX7-177" fmla="*/ 251511 w 1872865"/>
              <a:gd name="connsiteY7-178" fmla="*/ 392927 h 962875"/>
              <a:gd name="connsiteX8-179" fmla="*/ 0 w 1872865"/>
              <a:gd name="connsiteY8-180" fmla="*/ 95641 h 962875"/>
              <a:gd name="connsiteX0-181" fmla="*/ 128044 w 2000909"/>
              <a:gd name="connsiteY0-182" fmla="*/ 95641 h 962875"/>
              <a:gd name="connsiteX1-183" fmla="*/ 1385838 w 2000909"/>
              <a:gd name="connsiteY1-184" fmla="*/ 229407 h 962875"/>
              <a:gd name="connsiteX2-185" fmla="*/ 1366494 w 2000909"/>
              <a:gd name="connsiteY2-186" fmla="*/ 0 h 962875"/>
              <a:gd name="connsiteX3-187" fmla="*/ 2000909 w 2000909"/>
              <a:gd name="connsiteY3-188" fmla="*/ 470488 h 962875"/>
              <a:gd name="connsiteX4-189" fmla="*/ 1387175 w 2000909"/>
              <a:gd name="connsiteY4-190" fmla="*/ 962875 h 962875"/>
              <a:gd name="connsiteX5-191" fmla="*/ 1366494 w 2000909"/>
              <a:gd name="connsiteY5-192" fmla="*/ 705732 h 962875"/>
              <a:gd name="connsiteX6-193" fmla="*/ 0 w 2000909"/>
              <a:gd name="connsiteY6-194" fmla="*/ 573117 h 962875"/>
              <a:gd name="connsiteX7-195" fmla="*/ 379555 w 2000909"/>
              <a:gd name="connsiteY7-196" fmla="*/ 392927 h 962875"/>
              <a:gd name="connsiteX8-197" fmla="*/ 128044 w 2000909"/>
              <a:gd name="connsiteY8-198" fmla="*/ 95641 h 962875"/>
              <a:gd name="connsiteX0-199" fmla="*/ 128044 w 2000909"/>
              <a:gd name="connsiteY0-200" fmla="*/ 95641 h 962875"/>
              <a:gd name="connsiteX1-201" fmla="*/ 1385838 w 2000909"/>
              <a:gd name="connsiteY1-202" fmla="*/ 229407 h 962875"/>
              <a:gd name="connsiteX2-203" fmla="*/ 1366494 w 2000909"/>
              <a:gd name="connsiteY2-204" fmla="*/ 0 h 962875"/>
              <a:gd name="connsiteX3-205" fmla="*/ 2000909 w 2000909"/>
              <a:gd name="connsiteY3-206" fmla="*/ 470488 h 962875"/>
              <a:gd name="connsiteX4-207" fmla="*/ 1387175 w 2000909"/>
              <a:gd name="connsiteY4-208" fmla="*/ 962875 h 962875"/>
              <a:gd name="connsiteX5-209" fmla="*/ 1366494 w 2000909"/>
              <a:gd name="connsiteY5-210" fmla="*/ 705732 h 962875"/>
              <a:gd name="connsiteX6-211" fmla="*/ 0 w 2000909"/>
              <a:gd name="connsiteY6-212" fmla="*/ 573117 h 962875"/>
              <a:gd name="connsiteX7-213" fmla="*/ 379555 w 2000909"/>
              <a:gd name="connsiteY7-214" fmla="*/ 392927 h 962875"/>
              <a:gd name="connsiteX8-215" fmla="*/ 128044 w 2000909"/>
              <a:gd name="connsiteY8-216" fmla="*/ 95641 h 962875"/>
              <a:gd name="connsiteX0-217" fmla="*/ 128044 w 2000909"/>
              <a:gd name="connsiteY0-218" fmla="*/ 95641 h 962875"/>
              <a:gd name="connsiteX1-219" fmla="*/ 1385838 w 2000909"/>
              <a:gd name="connsiteY1-220" fmla="*/ 229407 h 962875"/>
              <a:gd name="connsiteX2-221" fmla="*/ 1366494 w 2000909"/>
              <a:gd name="connsiteY2-222" fmla="*/ 0 h 962875"/>
              <a:gd name="connsiteX3-223" fmla="*/ 2000909 w 2000909"/>
              <a:gd name="connsiteY3-224" fmla="*/ 470488 h 962875"/>
              <a:gd name="connsiteX4-225" fmla="*/ 1387175 w 2000909"/>
              <a:gd name="connsiteY4-226" fmla="*/ 962875 h 962875"/>
              <a:gd name="connsiteX5-227" fmla="*/ 1366494 w 2000909"/>
              <a:gd name="connsiteY5-228" fmla="*/ 705732 h 962875"/>
              <a:gd name="connsiteX6-229" fmla="*/ 0 w 2000909"/>
              <a:gd name="connsiteY6-230" fmla="*/ 573117 h 962875"/>
              <a:gd name="connsiteX7-231" fmla="*/ 379555 w 2000909"/>
              <a:gd name="connsiteY7-232" fmla="*/ 392927 h 962875"/>
              <a:gd name="connsiteX8-233" fmla="*/ 128044 w 2000909"/>
              <a:gd name="connsiteY8-234" fmla="*/ 95641 h 962875"/>
              <a:gd name="connsiteX0-235" fmla="*/ 128044 w 2000909"/>
              <a:gd name="connsiteY0-236" fmla="*/ 95641 h 964212"/>
              <a:gd name="connsiteX1-237" fmla="*/ 1385838 w 2000909"/>
              <a:gd name="connsiteY1-238" fmla="*/ 229407 h 964212"/>
              <a:gd name="connsiteX2-239" fmla="*/ 1366494 w 2000909"/>
              <a:gd name="connsiteY2-240" fmla="*/ 0 h 964212"/>
              <a:gd name="connsiteX3-241" fmla="*/ 2000909 w 2000909"/>
              <a:gd name="connsiteY3-242" fmla="*/ 470488 h 964212"/>
              <a:gd name="connsiteX4-243" fmla="*/ 1359438 w 2000909"/>
              <a:gd name="connsiteY4-244" fmla="*/ 964212 h 964212"/>
              <a:gd name="connsiteX5-245" fmla="*/ 1366494 w 2000909"/>
              <a:gd name="connsiteY5-246" fmla="*/ 705732 h 964212"/>
              <a:gd name="connsiteX6-247" fmla="*/ 0 w 2000909"/>
              <a:gd name="connsiteY6-248" fmla="*/ 573117 h 964212"/>
              <a:gd name="connsiteX7-249" fmla="*/ 379555 w 2000909"/>
              <a:gd name="connsiteY7-250" fmla="*/ 392927 h 964212"/>
              <a:gd name="connsiteX8-251" fmla="*/ 128044 w 2000909"/>
              <a:gd name="connsiteY8-252" fmla="*/ 95641 h 964212"/>
              <a:gd name="connsiteX0-253" fmla="*/ 128044 w 2000909"/>
              <a:gd name="connsiteY0-254" fmla="*/ 95641 h 964212"/>
              <a:gd name="connsiteX1-255" fmla="*/ 1385838 w 2000909"/>
              <a:gd name="connsiteY1-256" fmla="*/ 229407 h 964212"/>
              <a:gd name="connsiteX2-257" fmla="*/ 1366494 w 2000909"/>
              <a:gd name="connsiteY2-258" fmla="*/ 0 h 964212"/>
              <a:gd name="connsiteX3-259" fmla="*/ 2000909 w 2000909"/>
              <a:gd name="connsiteY3-260" fmla="*/ 470488 h 964212"/>
              <a:gd name="connsiteX4-261" fmla="*/ 1359438 w 2000909"/>
              <a:gd name="connsiteY4-262" fmla="*/ 964212 h 964212"/>
              <a:gd name="connsiteX5-263" fmla="*/ 1291182 w 2000909"/>
              <a:gd name="connsiteY5-264" fmla="*/ 805850 h 964212"/>
              <a:gd name="connsiteX6-265" fmla="*/ 0 w 2000909"/>
              <a:gd name="connsiteY6-266" fmla="*/ 573117 h 964212"/>
              <a:gd name="connsiteX7-267" fmla="*/ 379555 w 2000909"/>
              <a:gd name="connsiteY7-268" fmla="*/ 392927 h 964212"/>
              <a:gd name="connsiteX8-269" fmla="*/ 128044 w 2000909"/>
              <a:gd name="connsiteY8-270" fmla="*/ 95641 h 964212"/>
              <a:gd name="connsiteX0-271" fmla="*/ 128044 w 2000909"/>
              <a:gd name="connsiteY0-272" fmla="*/ 95641 h 964212"/>
              <a:gd name="connsiteX1-273" fmla="*/ 1385838 w 2000909"/>
              <a:gd name="connsiteY1-274" fmla="*/ 229407 h 964212"/>
              <a:gd name="connsiteX2-275" fmla="*/ 1366494 w 2000909"/>
              <a:gd name="connsiteY2-276" fmla="*/ 0 h 964212"/>
              <a:gd name="connsiteX3-277" fmla="*/ 2000909 w 2000909"/>
              <a:gd name="connsiteY3-278" fmla="*/ 470488 h 964212"/>
              <a:gd name="connsiteX4-279" fmla="*/ 1359438 w 2000909"/>
              <a:gd name="connsiteY4-280" fmla="*/ 964212 h 964212"/>
              <a:gd name="connsiteX5-281" fmla="*/ 1389424 w 2000909"/>
              <a:gd name="connsiteY5-282" fmla="*/ 723434 h 964212"/>
              <a:gd name="connsiteX6-283" fmla="*/ 0 w 2000909"/>
              <a:gd name="connsiteY6-284" fmla="*/ 573117 h 964212"/>
              <a:gd name="connsiteX7-285" fmla="*/ 379555 w 2000909"/>
              <a:gd name="connsiteY7-286" fmla="*/ 392927 h 964212"/>
              <a:gd name="connsiteX8-287" fmla="*/ 128044 w 2000909"/>
              <a:gd name="connsiteY8-288" fmla="*/ 95641 h 964212"/>
              <a:gd name="connsiteX0-289" fmla="*/ 128044 w 2000909"/>
              <a:gd name="connsiteY0-290" fmla="*/ 95641 h 964212"/>
              <a:gd name="connsiteX1-291" fmla="*/ 1385838 w 2000909"/>
              <a:gd name="connsiteY1-292" fmla="*/ 229407 h 964212"/>
              <a:gd name="connsiteX2-293" fmla="*/ 1366494 w 2000909"/>
              <a:gd name="connsiteY2-294" fmla="*/ 0 h 964212"/>
              <a:gd name="connsiteX3-295" fmla="*/ 2000909 w 2000909"/>
              <a:gd name="connsiteY3-296" fmla="*/ 470488 h 964212"/>
              <a:gd name="connsiteX4-297" fmla="*/ 1359438 w 2000909"/>
              <a:gd name="connsiteY4-298" fmla="*/ 964212 h 964212"/>
              <a:gd name="connsiteX5-299" fmla="*/ 1389424 w 2000909"/>
              <a:gd name="connsiteY5-300" fmla="*/ 723434 h 964212"/>
              <a:gd name="connsiteX6-301" fmla="*/ 0 w 2000909"/>
              <a:gd name="connsiteY6-302" fmla="*/ 573117 h 964212"/>
              <a:gd name="connsiteX7-303" fmla="*/ 379555 w 2000909"/>
              <a:gd name="connsiteY7-304" fmla="*/ 392927 h 964212"/>
              <a:gd name="connsiteX8-305" fmla="*/ 128044 w 2000909"/>
              <a:gd name="connsiteY8-306" fmla="*/ 95641 h 964212"/>
              <a:gd name="connsiteX0-307" fmla="*/ 128044 w 2007662"/>
              <a:gd name="connsiteY0-308" fmla="*/ 95641 h 964212"/>
              <a:gd name="connsiteX1-309" fmla="*/ 1385838 w 2007662"/>
              <a:gd name="connsiteY1-310" fmla="*/ 229407 h 964212"/>
              <a:gd name="connsiteX2-311" fmla="*/ 1366494 w 2007662"/>
              <a:gd name="connsiteY2-312" fmla="*/ 0 h 964212"/>
              <a:gd name="connsiteX3-313" fmla="*/ 2007662 w 2007662"/>
              <a:gd name="connsiteY3-314" fmla="*/ 457897 h 964212"/>
              <a:gd name="connsiteX4-315" fmla="*/ 1359438 w 2007662"/>
              <a:gd name="connsiteY4-316" fmla="*/ 964212 h 964212"/>
              <a:gd name="connsiteX5-317" fmla="*/ 1389424 w 2007662"/>
              <a:gd name="connsiteY5-318" fmla="*/ 723434 h 964212"/>
              <a:gd name="connsiteX6-319" fmla="*/ 0 w 2007662"/>
              <a:gd name="connsiteY6-320" fmla="*/ 573117 h 964212"/>
              <a:gd name="connsiteX7-321" fmla="*/ 379555 w 2007662"/>
              <a:gd name="connsiteY7-322" fmla="*/ 392927 h 964212"/>
              <a:gd name="connsiteX8-323" fmla="*/ 128044 w 2007662"/>
              <a:gd name="connsiteY8-324" fmla="*/ 95641 h 964212"/>
              <a:gd name="connsiteX0-325" fmla="*/ 128044 w 2007662"/>
              <a:gd name="connsiteY0-326" fmla="*/ 95641 h 964212"/>
              <a:gd name="connsiteX1-327" fmla="*/ 1385838 w 2007662"/>
              <a:gd name="connsiteY1-328" fmla="*/ 229407 h 964212"/>
              <a:gd name="connsiteX2-329" fmla="*/ 1366494 w 2007662"/>
              <a:gd name="connsiteY2-330" fmla="*/ 0 h 964212"/>
              <a:gd name="connsiteX3-331" fmla="*/ 2007662 w 2007662"/>
              <a:gd name="connsiteY3-332" fmla="*/ 457897 h 964212"/>
              <a:gd name="connsiteX4-333" fmla="*/ 1359438 w 2007662"/>
              <a:gd name="connsiteY4-334" fmla="*/ 964212 h 964212"/>
              <a:gd name="connsiteX5-335" fmla="*/ 1389424 w 2007662"/>
              <a:gd name="connsiteY5-336" fmla="*/ 723434 h 964212"/>
              <a:gd name="connsiteX6-337" fmla="*/ 0 w 2007662"/>
              <a:gd name="connsiteY6-338" fmla="*/ 573117 h 964212"/>
              <a:gd name="connsiteX7-339" fmla="*/ 379555 w 2007662"/>
              <a:gd name="connsiteY7-340" fmla="*/ 392927 h 964212"/>
              <a:gd name="connsiteX8-341" fmla="*/ 128044 w 2007662"/>
              <a:gd name="connsiteY8-342" fmla="*/ 95641 h 964212"/>
              <a:gd name="connsiteX0-343" fmla="*/ 128044 w 2007662"/>
              <a:gd name="connsiteY0-344" fmla="*/ 95641 h 964212"/>
              <a:gd name="connsiteX1-345" fmla="*/ 1385838 w 2007662"/>
              <a:gd name="connsiteY1-346" fmla="*/ 229407 h 964212"/>
              <a:gd name="connsiteX2-347" fmla="*/ 1366494 w 2007662"/>
              <a:gd name="connsiteY2-348" fmla="*/ 0 h 964212"/>
              <a:gd name="connsiteX3-349" fmla="*/ 2007662 w 2007662"/>
              <a:gd name="connsiteY3-350" fmla="*/ 457897 h 964212"/>
              <a:gd name="connsiteX4-351" fmla="*/ 1359438 w 2007662"/>
              <a:gd name="connsiteY4-352" fmla="*/ 964212 h 964212"/>
              <a:gd name="connsiteX5-353" fmla="*/ 1389424 w 2007662"/>
              <a:gd name="connsiteY5-354" fmla="*/ 723434 h 964212"/>
              <a:gd name="connsiteX6-355" fmla="*/ 0 w 2007662"/>
              <a:gd name="connsiteY6-356" fmla="*/ 573117 h 964212"/>
              <a:gd name="connsiteX7-357" fmla="*/ 370856 w 2007662"/>
              <a:gd name="connsiteY7-358" fmla="*/ 399070 h 964212"/>
              <a:gd name="connsiteX8-359" fmla="*/ 128044 w 2007662"/>
              <a:gd name="connsiteY8-360" fmla="*/ 95641 h 964212"/>
              <a:gd name="connsiteX0-361" fmla="*/ 128044 w 2007662"/>
              <a:gd name="connsiteY0-362" fmla="*/ 95641 h 964212"/>
              <a:gd name="connsiteX1-363" fmla="*/ 1386208 w 2007662"/>
              <a:gd name="connsiteY1-364" fmla="*/ 236133 h 964212"/>
              <a:gd name="connsiteX2-365" fmla="*/ 1366494 w 2007662"/>
              <a:gd name="connsiteY2-366" fmla="*/ 0 h 964212"/>
              <a:gd name="connsiteX3-367" fmla="*/ 2007662 w 2007662"/>
              <a:gd name="connsiteY3-368" fmla="*/ 457897 h 964212"/>
              <a:gd name="connsiteX4-369" fmla="*/ 1359438 w 2007662"/>
              <a:gd name="connsiteY4-370" fmla="*/ 964212 h 964212"/>
              <a:gd name="connsiteX5-371" fmla="*/ 1389424 w 2007662"/>
              <a:gd name="connsiteY5-372" fmla="*/ 723434 h 964212"/>
              <a:gd name="connsiteX6-373" fmla="*/ 0 w 2007662"/>
              <a:gd name="connsiteY6-374" fmla="*/ 573117 h 964212"/>
              <a:gd name="connsiteX7-375" fmla="*/ 370856 w 2007662"/>
              <a:gd name="connsiteY7-376" fmla="*/ 399070 h 964212"/>
              <a:gd name="connsiteX8-377" fmla="*/ 128044 w 2007662"/>
              <a:gd name="connsiteY8-378" fmla="*/ 95641 h 964212"/>
              <a:gd name="connsiteX0-379" fmla="*/ 128044 w 2007662"/>
              <a:gd name="connsiteY0-380" fmla="*/ 95641 h 964212"/>
              <a:gd name="connsiteX1-381" fmla="*/ 1390497 w 2007662"/>
              <a:gd name="connsiteY1-382" fmla="*/ 252760 h 964212"/>
              <a:gd name="connsiteX2-383" fmla="*/ 1366494 w 2007662"/>
              <a:gd name="connsiteY2-384" fmla="*/ 0 h 964212"/>
              <a:gd name="connsiteX3-385" fmla="*/ 2007662 w 2007662"/>
              <a:gd name="connsiteY3-386" fmla="*/ 457897 h 964212"/>
              <a:gd name="connsiteX4-387" fmla="*/ 1359438 w 2007662"/>
              <a:gd name="connsiteY4-388" fmla="*/ 964212 h 964212"/>
              <a:gd name="connsiteX5-389" fmla="*/ 1389424 w 2007662"/>
              <a:gd name="connsiteY5-390" fmla="*/ 723434 h 964212"/>
              <a:gd name="connsiteX6-391" fmla="*/ 0 w 2007662"/>
              <a:gd name="connsiteY6-392" fmla="*/ 573117 h 964212"/>
              <a:gd name="connsiteX7-393" fmla="*/ 370856 w 2007662"/>
              <a:gd name="connsiteY7-394" fmla="*/ 399070 h 964212"/>
              <a:gd name="connsiteX8-395" fmla="*/ 128044 w 2007662"/>
              <a:gd name="connsiteY8-396" fmla="*/ 95641 h 964212"/>
              <a:gd name="connsiteX0-397" fmla="*/ 111416 w 2007662"/>
              <a:gd name="connsiteY0-398" fmla="*/ 99931 h 964212"/>
              <a:gd name="connsiteX1-399" fmla="*/ 1390497 w 2007662"/>
              <a:gd name="connsiteY1-400" fmla="*/ 252760 h 964212"/>
              <a:gd name="connsiteX2-401" fmla="*/ 1366494 w 2007662"/>
              <a:gd name="connsiteY2-402" fmla="*/ 0 h 964212"/>
              <a:gd name="connsiteX3-403" fmla="*/ 2007662 w 2007662"/>
              <a:gd name="connsiteY3-404" fmla="*/ 457897 h 964212"/>
              <a:gd name="connsiteX4-405" fmla="*/ 1359438 w 2007662"/>
              <a:gd name="connsiteY4-406" fmla="*/ 964212 h 964212"/>
              <a:gd name="connsiteX5-407" fmla="*/ 1389424 w 2007662"/>
              <a:gd name="connsiteY5-408" fmla="*/ 723434 h 964212"/>
              <a:gd name="connsiteX6-409" fmla="*/ 0 w 2007662"/>
              <a:gd name="connsiteY6-410" fmla="*/ 573117 h 964212"/>
              <a:gd name="connsiteX7-411" fmla="*/ 370856 w 2007662"/>
              <a:gd name="connsiteY7-412" fmla="*/ 399070 h 964212"/>
              <a:gd name="connsiteX8-413" fmla="*/ 111416 w 2007662"/>
              <a:gd name="connsiteY8-414" fmla="*/ 99931 h 964212"/>
              <a:gd name="connsiteX0-415" fmla="*/ 111416 w 2007662"/>
              <a:gd name="connsiteY0-416" fmla="*/ 99931 h 964212"/>
              <a:gd name="connsiteX1-417" fmla="*/ 1390497 w 2007662"/>
              <a:gd name="connsiteY1-418" fmla="*/ 252760 h 964212"/>
              <a:gd name="connsiteX2-419" fmla="*/ 1366494 w 2007662"/>
              <a:gd name="connsiteY2-420" fmla="*/ 0 h 964212"/>
              <a:gd name="connsiteX3-421" fmla="*/ 2007662 w 2007662"/>
              <a:gd name="connsiteY3-422" fmla="*/ 457897 h 964212"/>
              <a:gd name="connsiteX4-423" fmla="*/ 1359438 w 2007662"/>
              <a:gd name="connsiteY4-424" fmla="*/ 964212 h 964212"/>
              <a:gd name="connsiteX5-425" fmla="*/ 1389424 w 2007662"/>
              <a:gd name="connsiteY5-426" fmla="*/ 723434 h 964212"/>
              <a:gd name="connsiteX6-427" fmla="*/ 0 w 2007662"/>
              <a:gd name="connsiteY6-428" fmla="*/ 573117 h 964212"/>
              <a:gd name="connsiteX7-429" fmla="*/ 388966 w 2007662"/>
              <a:gd name="connsiteY7-430" fmla="*/ 421681 h 964212"/>
              <a:gd name="connsiteX8-431" fmla="*/ 111416 w 2007662"/>
              <a:gd name="connsiteY8-432" fmla="*/ 99931 h 964212"/>
              <a:gd name="connsiteX0-433" fmla="*/ 111416 w 2007662"/>
              <a:gd name="connsiteY0-434" fmla="*/ 99931 h 964212"/>
              <a:gd name="connsiteX1-435" fmla="*/ 1390497 w 2007662"/>
              <a:gd name="connsiteY1-436" fmla="*/ 252760 h 964212"/>
              <a:gd name="connsiteX2-437" fmla="*/ 1366494 w 2007662"/>
              <a:gd name="connsiteY2-438" fmla="*/ 0 h 964212"/>
              <a:gd name="connsiteX3-439" fmla="*/ 2007662 w 2007662"/>
              <a:gd name="connsiteY3-440" fmla="*/ 457897 h 964212"/>
              <a:gd name="connsiteX4-441" fmla="*/ 1359438 w 2007662"/>
              <a:gd name="connsiteY4-442" fmla="*/ 964212 h 964212"/>
              <a:gd name="connsiteX5-443" fmla="*/ 1389424 w 2007662"/>
              <a:gd name="connsiteY5-444" fmla="*/ 723434 h 964212"/>
              <a:gd name="connsiteX6-445" fmla="*/ 0 w 2007662"/>
              <a:gd name="connsiteY6-446" fmla="*/ 573117 h 964212"/>
              <a:gd name="connsiteX7-447" fmla="*/ 388966 w 2007662"/>
              <a:gd name="connsiteY7-448" fmla="*/ 421681 h 964212"/>
              <a:gd name="connsiteX8-449" fmla="*/ 111416 w 2007662"/>
              <a:gd name="connsiteY8-450" fmla="*/ 99931 h 964212"/>
              <a:gd name="connsiteX0-451" fmla="*/ 0 w 1896246"/>
              <a:gd name="connsiteY0-452" fmla="*/ 99931 h 964212"/>
              <a:gd name="connsiteX1-453" fmla="*/ 1279081 w 1896246"/>
              <a:gd name="connsiteY1-454" fmla="*/ 252760 h 964212"/>
              <a:gd name="connsiteX2-455" fmla="*/ 1255078 w 1896246"/>
              <a:gd name="connsiteY2-456" fmla="*/ 0 h 964212"/>
              <a:gd name="connsiteX3-457" fmla="*/ 1896246 w 1896246"/>
              <a:gd name="connsiteY3-458" fmla="*/ 457897 h 964212"/>
              <a:gd name="connsiteX4-459" fmla="*/ 1248022 w 1896246"/>
              <a:gd name="connsiteY4-460" fmla="*/ 964212 h 964212"/>
              <a:gd name="connsiteX5-461" fmla="*/ 1278008 w 1896246"/>
              <a:gd name="connsiteY5-462" fmla="*/ 723434 h 964212"/>
              <a:gd name="connsiteX6-463" fmla="*/ 165367 w 1896246"/>
              <a:gd name="connsiteY6-464" fmla="*/ 699516 h 964212"/>
              <a:gd name="connsiteX7-465" fmla="*/ 277550 w 1896246"/>
              <a:gd name="connsiteY7-466" fmla="*/ 421681 h 964212"/>
              <a:gd name="connsiteX8-467" fmla="*/ 0 w 1896246"/>
              <a:gd name="connsiteY8-468" fmla="*/ 99931 h 964212"/>
              <a:gd name="connsiteX0-469" fmla="*/ 83404 w 1979650"/>
              <a:gd name="connsiteY0-470" fmla="*/ 99931 h 964212"/>
              <a:gd name="connsiteX1-471" fmla="*/ 1362485 w 1979650"/>
              <a:gd name="connsiteY1-472" fmla="*/ 252760 h 964212"/>
              <a:gd name="connsiteX2-473" fmla="*/ 1338482 w 1979650"/>
              <a:gd name="connsiteY2-474" fmla="*/ 0 h 964212"/>
              <a:gd name="connsiteX3-475" fmla="*/ 1979650 w 1979650"/>
              <a:gd name="connsiteY3-476" fmla="*/ 457897 h 964212"/>
              <a:gd name="connsiteX4-477" fmla="*/ 1331426 w 1979650"/>
              <a:gd name="connsiteY4-478" fmla="*/ 964212 h 964212"/>
              <a:gd name="connsiteX5-479" fmla="*/ 1361412 w 1979650"/>
              <a:gd name="connsiteY5-480" fmla="*/ 723434 h 964212"/>
              <a:gd name="connsiteX6-481" fmla="*/ 0 w 1979650"/>
              <a:gd name="connsiteY6-482" fmla="*/ 591808 h 964212"/>
              <a:gd name="connsiteX7-483" fmla="*/ 360954 w 1979650"/>
              <a:gd name="connsiteY7-484" fmla="*/ 421681 h 964212"/>
              <a:gd name="connsiteX8-485" fmla="*/ 83404 w 1979650"/>
              <a:gd name="connsiteY8-486" fmla="*/ 99931 h 964212"/>
              <a:gd name="connsiteX0-487" fmla="*/ 83404 w 1979650"/>
              <a:gd name="connsiteY0-488" fmla="*/ 99931 h 964212"/>
              <a:gd name="connsiteX1-489" fmla="*/ 1362485 w 1979650"/>
              <a:gd name="connsiteY1-490" fmla="*/ 252760 h 964212"/>
              <a:gd name="connsiteX2-491" fmla="*/ 1338482 w 1979650"/>
              <a:gd name="connsiteY2-492" fmla="*/ 0 h 964212"/>
              <a:gd name="connsiteX3-493" fmla="*/ 1979650 w 1979650"/>
              <a:gd name="connsiteY3-494" fmla="*/ 457897 h 964212"/>
              <a:gd name="connsiteX4-495" fmla="*/ 1331426 w 1979650"/>
              <a:gd name="connsiteY4-496" fmla="*/ 964212 h 964212"/>
              <a:gd name="connsiteX5-497" fmla="*/ 1361412 w 1979650"/>
              <a:gd name="connsiteY5-498" fmla="*/ 723434 h 964212"/>
              <a:gd name="connsiteX6-499" fmla="*/ 0 w 1979650"/>
              <a:gd name="connsiteY6-500" fmla="*/ 591808 h 964212"/>
              <a:gd name="connsiteX7-501" fmla="*/ 360954 w 1979650"/>
              <a:gd name="connsiteY7-502" fmla="*/ 421681 h 964212"/>
              <a:gd name="connsiteX8-503" fmla="*/ 83404 w 1979650"/>
              <a:gd name="connsiteY8-504" fmla="*/ 99931 h 964212"/>
              <a:gd name="connsiteX0-505" fmla="*/ 83404 w 1980391"/>
              <a:gd name="connsiteY0-506" fmla="*/ 99931 h 964212"/>
              <a:gd name="connsiteX1-507" fmla="*/ 1362485 w 1980391"/>
              <a:gd name="connsiteY1-508" fmla="*/ 252760 h 964212"/>
              <a:gd name="connsiteX2-509" fmla="*/ 1338482 w 1980391"/>
              <a:gd name="connsiteY2-510" fmla="*/ 0 h 964212"/>
              <a:gd name="connsiteX3-511" fmla="*/ 1980391 w 1980391"/>
              <a:gd name="connsiteY3-512" fmla="*/ 471347 h 964212"/>
              <a:gd name="connsiteX4-513" fmla="*/ 1331426 w 1980391"/>
              <a:gd name="connsiteY4-514" fmla="*/ 964212 h 964212"/>
              <a:gd name="connsiteX5-515" fmla="*/ 1361412 w 1980391"/>
              <a:gd name="connsiteY5-516" fmla="*/ 723434 h 964212"/>
              <a:gd name="connsiteX6-517" fmla="*/ 0 w 1980391"/>
              <a:gd name="connsiteY6-518" fmla="*/ 591808 h 964212"/>
              <a:gd name="connsiteX7-519" fmla="*/ 360954 w 1980391"/>
              <a:gd name="connsiteY7-520" fmla="*/ 421681 h 964212"/>
              <a:gd name="connsiteX8-521" fmla="*/ 83404 w 1980391"/>
              <a:gd name="connsiteY8-522" fmla="*/ 99931 h 964212"/>
              <a:gd name="connsiteX0-523" fmla="*/ 89789 w 1980391"/>
              <a:gd name="connsiteY0-524" fmla="*/ 124770 h 964212"/>
              <a:gd name="connsiteX1-525" fmla="*/ 1362485 w 1980391"/>
              <a:gd name="connsiteY1-526" fmla="*/ 252760 h 964212"/>
              <a:gd name="connsiteX2-527" fmla="*/ 1338482 w 1980391"/>
              <a:gd name="connsiteY2-528" fmla="*/ 0 h 964212"/>
              <a:gd name="connsiteX3-529" fmla="*/ 1980391 w 1980391"/>
              <a:gd name="connsiteY3-530" fmla="*/ 471347 h 964212"/>
              <a:gd name="connsiteX4-531" fmla="*/ 1331426 w 1980391"/>
              <a:gd name="connsiteY4-532" fmla="*/ 964212 h 964212"/>
              <a:gd name="connsiteX5-533" fmla="*/ 1361412 w 1980391"/>
              <a:gd name="connsiteY5-534" fmla="*/ 723434 h 964212"/>
              <a:gd name="connsiteX6-535" fmla="*/ 0 w 1980391"/>
              <a:gd name="connsiteY6-536" fmla="*/ 591808 h 964212"/>
              <a:gd name="connsiteX7-537" fmla="*/ 360954 w 1980391"/>
              <a:gd name="connsiteY7-538" fmla="*/ 421681 h 964212"/>
              <a:gd name="connsiteX8-539" fmla="*/ 89789 w 1980391"/>
              <a:gd name="connsiteY8-540" fmla="*/ 124770 h 964212"/>
              <a:gd name="connsiteX0-541" fmla="*/ 72635 w 1963237"/>
              <a:gd name="connsiteY0-542" fmla="*/ 124770 h 964212"/>
              <a:gd name="connsiteX1-543" fmla="*/ 1345331 w 1963237"/>
              <a:gd name="connsiteY1-544" fmla="*/ 252760 h 964212"/>
              <a:gd name="connsiteX2-545" fmla="*/ 1321328 w 1963237"/>
              <a:gd name="connsiteY2-546" fmla="*/ 0 h 964212"/>
              <a:gd name="connsiteX3-547" fmla="*/ 1963237 w 1963237"/>
              <a:gd name="connsiteY3-548" fmla="*/ 471347 h 964212"/>
              <a:gd name="connsiteX4-549" fmla="*/ 1314272 w 1963237"/>
              <a:gd name="connsiteY4-550" fmla="*/ 964212 h 964212"/>
              <a:gd name="connsiteX5-551" fmla="*/ 1344258 w 1963237"/>
              <a:gd name="connsiteY5-552" fmla="*/ 723434 h 964212"/>
              <a:gd name="connsiteX6-553" fmla="*/ 0 w 1963237"/>
              <a:gd name="connsiteY6-554" fmla="*/ 591052 h 964212"/>
              <a:gd name="connsiteX7-555" fmla="*/ 343800 w 1963237"/>
              <a:gd name="connsiteY7-556" fmla="*/ 421681 h 964212"/>
              <a:gd name="connsiteX8-557" fmla="*/ 72635 w 1963237"/>
              <a:gd name="connsiteY8-558" fmla="*/ 124770 h 964212"/>
              <a:gd name="connsiteX0-559" fmla="*/ 72635 w 1955552"/>
              <a:gd name="connsiteY0-560" fmla="*/ 124770 h 964212"/>
              <a:gd name="connsiteX1-561" fmla="*/ 1345331 w 1955552"/>
              <a:gd name="connsiteY1-562" fmla="*/ 252760 h 964212"/>
              <a:gd name="connsiteX2-563" fmla="*/ 1321328 w 1955552"/>
              <a:gd name="connsiteY2-564" fmla="*/ 0 h 964212"/>
              <a:gd name="connsiteX3-565" fmla="*/ 1955552 w 1955552"/>
              <a:gd name="connsiteY3-566" fmla="*/ 476976 h 964212"/>
              <a:gd name="connsiteX4-567" fmla="*/ 1314272 w 1955552"/>
              <a:gd name="connsiteY4-568" fmla="*/ 964212 h 964212"/>
              <a:gd name="connsiteX5-569" fmla="*/ 1344258 w 1955552"/>
              <a:gd name="connsiteY5-570" fmla="*/ 723434 h 964212"/>
              <a:gd name="connsiteX6-571" fmla="*/ 0 w 1955552"/>
              <a:gd name="connsiteY6-572" fmla="*/ 591052 h 964212"/>
              <a:gd name="connsiteX7-573" fmla="*/ 343800 w 1955552"/>
              <a:gd name="connsiteY7-574" fmla="*/ 421681 h 964212"/>
              <a:gd name="connsiteX8-575" fmla="*/ 72635 w 1955552"/>
              <a:gd name="connsiteY8-576" fmla="*/ 124770 h 964212"/>
              <a:gd name="connsiteX0-577" fmla="*/ 69185 w 1955552"/>
              <a:gd name="connsiteY0-578" fmla="*/ 75168 h 964212"/>
              <a:gd name="connsiteX1-579" fmla="*/ 1345331 w 1955552"/>
              <a:gd name="connsiteY1-580" fmla="*/ 252760 h 964212"/>
              <a:gd name="connsiteX2-581" fmla="*/ 1321328 w 1955552"/>
              <a:gd name="connsiteY2-582" fmla="*/ 0 h 964212"/>
              <a:gd name="connsiteX3-583" fmla="*/ 1955552 w 1955552"/>
              <a:gd name="connsiteY3-584" fmla="*/ 476976 h 964212"/>
              <a:gd name="connsiteX4-585" fmla="*/ 1314272 w 1955552"/>
              <a:gd name="connsiteY4-586" fmla="*/ 964212 h 964212"/>
              <a:gd name="connsiteX5-587" fmla="*/ 1344258 w 1955552"/>
              <a:gd name="connsiteY5-588" fmla="*/ 723434 h 964212"/>
              <a:gd name="connsiteX6-589" fmla="*/ 0 w 1955552"/>
              <a:gd name="connsiteY6-590" fmla="*/ 591052 h 964212"/>
              <a:gd name="connsiteX7-591" fmla="*/ 343800 w 1955552"/>
              <a:gd name="connsiteY7-592" fmla="*/ 421681 h 964212"/>
              <a:gd name="connsiteX8-593" fmla="*/ 69185 w 1955552"/>
              <a:gd name="connsiteY8-594" fmla="*/ 75168 h 964212"/>
              <a:gd name="connsiteX0-595" fmla="*/ 69185 w 1955552"/>
              <a:gd name="connsiteY0-596" fmla="*/ 75168 h 964212"/>
              <a:gd name="connsiteX1-597" fmla="*/ 1345331 w 1955552"/>
              <a:gd name="connsiteY1-598" fmla="*/ 252760 h 964212"/>
              <a:gd name="connsiteX2-599" fmla="*/ 1321328 w 1955552"/>
              <a:gd name="connsiteY2-600" fmla="*/ 0 h 964212"/>
              <a:gd name="connsiteX3-601" fmla="*/ 1955552 w 1955552"/>
              <a:gd name="connsiteY3-602" fmla="*/ 476976 h 964212"/>
              <a:gd name="connsiteX4-603" fmla="*/ 1314272 w 1955552"/>
              <a:gd name="connsiteY4-604" fmla="*/ 964212 h 964212"/>
              <a:gd name="connsiteX5-605" fmla="*/ 1344258 w 1955552"/>
              <a:gd name="connsiteY5-606" fmla="*/ 723434 h 964212"/>
              <a:gd name="connsiteX6-607" fmla="*/ 0 w 1955552"/>
              <a:gd name="connsiteY6-608" fmla="*/ 591052 h 964212"/>
              <a:gd name="connsiteX7-609" fmla="*/ 340940 w 1955552"/>
              <a:gd name="connsiteY7-610" fmla="*/ 387127 h 964212"/>
              <a:gd name="connsiteX8-611" fmla="*/ 69185 w 1955552"/>
              <a:gd name="connsiteY8-612" fmla="*/ 75168 h 964212"/>
              <a:gd name="connsiteX0-613" fmla="*/ 79275 w 1965642"/>
              <a:gd name="connsiteY0-614" fmla="*/ 75168 h 964212"/>
              <a:gd name="connsiteX1-615" fmla="*/ 1355421 w 1965642"/>
              <a:gd name="connsiteY1-616" fmla="*/ 252760 h 964212"/>
              <a:gd name="connsiteX2-617" fmla="*/ 1331418 w 1965642"/>
              <a:gd name="connsiteY2-618" fmla="*/ 0 h 964212"/>
              <a:gd name="connsiteX3-619" fmla="*/ 1965642 w 1965642"/>
              <a:gd name="connsiteY3-620" fmla="*/ 476976 h 964212"/>
              <a:gd name="connsiteX4-621" fmla="*/ 1324362 w 1965642"/>
              <a:gd name="connsiteY4-622" fmla="*/ 964212 h 964212"/>
              <a:gd name="connsiteX5-623" fmla="*/ 1354348 w 1965642"/>
              <a:gd name="connsiteY5-624" fmla="*/ 723434 h 964212"/>
              <a:gd name="connsiteX6-625" fmla="*/ 0 w 1965642"/>
              <a:gd name="connsiteY6-626" fmla="*/ 564318 h 964212"/>
              <a:gd name="connsiteX7-627" fmla="*/ 351030 w 1965642"/>
              <a:gd name="connsiteY7-628" fmla="*/ 387127 h 964212"/>
              <a:gd name="connsiteX8-629" fmla="*/ 79275 w 1965642"/>
              <a:gd name="connsiteY8-630" fmla="*/ 75168 h 964212"/>
              <a:gd name="connsiteX0-631" fmla="*/ 79275 w 1965642"/>
              <a:gd name="connsiteY0-632" fmla="*/ 75168 h 964212"/>
              <a:gd name="connsiteX1-633" fmla="*/ 1355421 w 1965642"/>
              <a:gd name="connsiteY1-634" fmla="*/ 252760 h 964212"/>
              <a:gd name="connsiteX2-635" fmla="*/ 1331418 w 1965642"/>
              <a:gd name="connsiteY2-636" fmla="*/ 0 h 964212"/>
              <a:gd name="connsiteX3-637" fmla="*/ 1965642 w 1965642"/>
              <a:gd name="connsiteY3-638" fmla="*/ 476976 h 964212"/>
              <a:gd name="connsiteX4-639" fmla="*/ 1324362 w 1965642"/>
              <a:gd name="connsiteY4-640" fmla="*/ 964212 h 964212"/>
              <a:gd name="connsiteX5-641" fmla="*/ 1354348 w 1965642"/>
              <a:gd name="connsiteY5-642" fmla="*/ 723434 h 964212"/>
              <a:gd name="connsiteX6-643" fmla="*/ 0 w 1965642"/>
              <a:gd name="connsiteY6-644" fmla="*/ 564318 h 964212"/>
              <a:gd name="connsiteX7-645" fmla="*/ 351030 w 1965642"/>
              <a:gd name="connsiteY7-646" fmla="*/ 387127 h 964212"/>
              <a:gd name="connsiteX8-647" fmla="*/ 79275 w 1965642"/>
              <a:gd name="connsiteY8-648" fmla="*/ 75168 h 964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65642" h="964212">
                <a:moveTo>
                  <a:pt x="79275" y="75168"/>
                </a:moveTo>
                <a:cubicBezTo>
                  <a:pt x="512163" y="164892"/>
                  <a:pt x="985606" y="267116"/>
                  <a:pt x="1355421" y="252760"/>
                </a:cubicBezTo>
                <a:lnTo>
                  <a:pt x="1331418" y="0"/>
                </a:lnTo>
                <a:cubicBezTo>
                  <a:pt x="1546782" y="169725"/>
                  <a:pt x="1754170" y="320147"/>
                  <a:pt x="1965642" y="476976"/>
                </a:cubicBezTo>
                <a:cubicBezTo>
                  <a:pt x="1747012" y="660589"/>
                  <a:pt x="1540437" y="795440"/>
                  <a:pt x="1324362" y="964212"/>
                </a:cubicBezTo>
                <a:lnTo>
                  <a:pt x="1354348" y="723434"/>
                </a:lnTo>
                <a:cubicBezTo>
                  <a:pt x="992826" y="745843"/>
                  <a:pt x="477429" y="669558"/>
                  <a:pt x="0" y="564318"/>
                </a:cubicBezTo>
                <a:lnTo>
                  <a:pt x="351030" y="387127"/>
                </a:lnTo>
                <a:lnTo>
                  <a:pt x="79275" y="75168"/>
                </a:lnTo>
                <a:close/>
              </a:path>
            </a:pathLst>
          </a:custGeom>
          <a:solidFill>
            <a:srgbClr val="7B7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6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F96FCFE4-8466-49FF-8052-96948344D4AF}"/>
              </a:ext>
            </a:extLst>
          </p:cNvPr>
          <p:cNvSpPr txBox="1"/>
          <p:nvPr/>
        </p:nvSpPr>
        <p:spPr>
          <a:xfrm rot="21071342">
            <a:off x="5942975" y="9357183"/>
            <a:ext cx="256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STEP 01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12">
            <a:extLst>
              <a:ext uri="{FF2B5EF4-FFF2-40B4-BE49-F238E27FC236}">
                <a16:creationId xmlns:a16="http://schemas.microsoft.com/office/drawing/2014/main" id="{4030F916-43C5-447D-92BC-7DA0B75FBCC1}"/>
              </a:ext>
            </a:extLst>
          </p:cNvPr>
          <p:cNvSpPr txBox="1"/>
          <p:nvPr/>
        </p:nvSpPr>
        <p:spPr>
          <a:xfrm rot="20511496">
            <a:off x="9271875" y="8311477"/>
            <a:ext cx="256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STEP 02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3502F4C5-FC57-4947-8CA9-5DAA86640005}"/>
              </a:ext>
            </a:extLst>
          </p:cNvPr>
          <p:cNvSpPr txBox="1"/>
          <p:nvPr/>
        </p:nvSpPr>
        <p:spPr>
          <a:xfrm rot="19719261">
            <a:off x="12439281" y="6602561"/>
            <a:ext cx="256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STEP 03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1D04B3E0-141E-4559-A739-76A22409DBD1}"/>
              </a:ext>
            </a:extLst>
          </p:cNvPr>
          <p:cNvSpPr txBox="1"/>
          <p:nvPr/>
        </p:nvSpPr>
        <p:spPr>
          <a:xfrm rot="18797254">
            <a:off x="14918328" y="4422039"/>
            <a:ext cx="25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STEP 04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B02C562-8534-43E8-B60B-A6522D677DA1}"/>
              </a:ext>
            </a:extLst>
          </p:cNvPr>
          <p:cNvGrpSpPr/>
          <p:nvPr/>
        </p:nvGrpSpPr>
        <p:grpSpPr>
          <a:xfrm>
            <a:off x="8351146" y="10235474"/>
            <a:ext cx="5354316" cy="1792696"/>
            <a:chOff x="5529678" y="5090301"/>
            <a:chExt cx="2629884" cy="1081899"/>
          </a:xfrm>
          <a:solidFill>
            <a:schemeClr val="bg1">
              <a:lumMod val="50000"/>
            </a:schemeClr>
          </a:solidFill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6F5E92A0-0681-478D-8C1C-5471D942BBEF}"/>
                </a:ext>
              </a:extLst>
            </p:cNvPr>
            <p:cNvCxnSpPr/>
            <p:nvPr/>
          </p:nvCxnSpPr>
          <p:spPr>
            <a:xfrm>
              <a:off x="5529678" y="5090301"/>
              <a:ext cx="2572386" cy="1"/>
            </a:xfrm>
            <a:prstGeom prst="line">
              <a:avLst/>
            </a:prstGeom>
            <a:grpFill/>
            <a:ln w="15875">
              <a:solidFill>
                <a:srgbClr val="6B4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96F6063-EF65-418B-9D73-313864A78419}"/>
                </a:ext>
              </a:extLst>
            </p:cNvPr>
            <p:cNvCxnSpPr/>
            <p:nvPr/>
          </p:nvCxnSpPr>
          <p:spPr>
            <a:xfrm>
              <a:off x="8102064" y="5103965"/>
              <a:ext cx="0" cy="989331"/>
            </a:xfrm>
            <a:prstGeom prst="line">
              <a:avLst/>
            </a:prstGeom>
            <a:grpFill/>
            <a:ln w="15875">
              <a:solidFill>
                <a:srgbClr val="6B4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00AEEC5F-511D-48DF-B60E-8E3397623438}"/>
                </a:ext>
              </a:extLst>
            </p:cNvPr>
            <p:cNvSpPr/>
            <p:nvPr/>
          </p:nvSpPr>
          <p:spPr>
            <a:xfrm>
              <a:off x="8045262" y="6057900"/>
              <a:ext cx="114300" cy="114300"/>
            </a:xfrm>
            <a:prstGeom prst="ellipse">
              <a:avLst/>
            </a:prstGeom>
            <a:solidFill>
              <a:srgbClr val="6B40D1"/>
            </a:solidFill>
            <a:ln>
              <a:solidFill>
                <a:srgbClr val="6B4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11D1FA1-00D5-47D0-830F-F1ED37EEAB41}"/>
              </a:ext>
            </a:extLst>
          </p:cNvPr>
          <p:cNvGrpSpPr/>
          <p:nvPr/>
        </p:nvGrpSpPr>
        <p:grpSpPr>
          <a:xfrm>
            <a:off x="11874988" y="8279611"/>
            <a:ext cx="5115692" cy="1770054"/>
            <a:chOff x="5532578" y="5103965"/>
            <a:chExt cx="2782747" cy="1068235"/>
          </a:xfrm>
          <a:solidFill>
            <a:schemeClr val="bg1">
              <a:lumMod val="50000"/>
            </a:schemeClr>
          </a:solidFill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687565FC-A978-4F4C-A9CD-9FAAE2726C0C}"/>
                </a:ext>
              </a:extLst>
            </p:cNvPr>
            <p:cNvCxnSpPr/>
            <p:nvPr/>
          </p:nvCxnSpPr>
          <p:spPr>
            <a:xfrm>
              <a:off x="5532578" y="5103965"/>
              <a:ext cx="2725249" cy="0"/>
            </a:xfrm>
            <a:prstGeom prst="line">
              <a:avLst/>
            </a:prstGeom>
            <a:grpFill/>
            <a:ln w="15875">
              <a:solidFill>
                <a:srgbClr val="6B4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07BCE98-B898-45C6-8DB2-42E2DD930F3E}"/>
                </a:ext>
              </a:extLst>
            </p:cNvPr>
            <p:cNvCxnSpPr/>
            <p:nvPr/>
          </p:nvCxnSpPr>
          <p:spPr>
            <a:xfrm>
              <a:off x="8257827" y="5103965"/>
              <a:ext cx="0" cy="989331"/>
            </a:xfrm>
            <a:prstGeom prst="line">
              <a:avLst/>
            </a:prstGeom>
            <a:grpFill/>
            <a:ln w="15875">
              <a:solidFill>
                <a:srgbClr val="6B4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BA5C9635-F15C-4627-AE6D-EBC953182890}"/>
                </a:ext>
              </a:extLst>
            </p:cNvPr>
            <p:cNvSpPr/>
            <p:nvPr/>
          </p:nvSpPr>
          <p:spPr>
            <a:xfrm>
              <a:off x="8201025" y="6057900"/>
              <a:ext cx="114300" cy="114300"/>
            </a:xfrm>
            <a:prstGeom prst="ellipse">
              <a:avLst/>
            </a:prstGeom>
            <a:solidFill>
              <a:srgbClr val="6B40D1"/>
            </a:solidFill>
            <a:ln>
              <a:solidFill>
                <a:srgbClr val="6B4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AA4D90-5F8D-4E8C-8294-3ADD298AEDC6}"/>
              </a:ext>
            </a:extLst>
          </p:cNvPr>
          <p:cNvGrpSpPr/>
          <p:nvPr/>
        </p:nvGrpSpPr>
        <p:grpSpPr>
          <a:xfrm>
            <a:off x="12226262" y="10393767"/>
            <a:ext cx="950772" cy="872338"/>
            <a:chOff x="7696974" y="3183492"/>
            <a:chExt cx="466460" cy="436062"/>
          </a:xfrm>
          <a:solidFill>
            <a:srgbClr val="6B40D1"/>
          </a:solidFill>
          <a:effectLst>
            <a:reflection blurRad="6350" stA="32000" endPos="35000" dir="5400000" sy="-100000" algn="bl" rotWithShape="0"/>
          </a:effectLst>
        </p:grpSpPr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8A3E6BC3-58ED-4E5A-AF80-D6186F5CCE10}"/>
                </a:ext>
              </a:extLst>
            </p:cNvPr>
            <p:cNvSpPr/>
            <p:nvPr/>
          </p:nvSpPr>
          <p:spPr bwMode="auto">
            <a:xfrm>
              <a:off x="7767205" y="3183492"/>
              <a:ext cx="354300" cy="274635"/>
            </a:xfrm>
            <a:custGeom>
              <a:avLst/>
              <a:gdLst>
                <a:gd name="T0" fmla="*/ 82 w 338"/>
                <a:gd name="T1" fmla="*/ 170 h 262"/>
                <a:gd name="T2" fmla="*/ 144 w 338"/>
                <a:gd name="T3" fmla="*/ 231 h 262"/>
                <a:gd name="T4" fmla="*/ 151 w 338"/>
                <a:gd name="T5" fmla="*/ 238 h 262"/>
                <a:gd name="T6" fmla="*/ 158 w 338"/>
                <a:gd name="T7" fmla="*/ 231 h 262"/>
                <a:gd name="T8" fmla="*/ 290 w 338"/>
                <a:gd name="T9" fmla="*/ 71 h 262"/>
                <a:gd name="T10" fmla="*/ 324 w 338"/>
                <a:gd name="T11" fmla="*/ 97 h 262"/>
                <a:gd name="T12" fmla="*/ 338 w 338"/>
                <a:gd name="T13" fmla="*/ 0 h 262"/>
                <a:gd name="T14" fmla="*/ 246 w 338"/>
                <a:gd name="T15" fmla="*/ 30 h 262"/>
                <a:gd name="T16" fmla="*/ 276 w 338"/>
                <a:gd name="T17" fmla="*/ 56 h 262"/>
                <a:gd name="T18" fmla="*/ 151 w 338"/>
                <a:gd name="T19" fmla="*/ 210 h 262"/>
                <a:gd name="T20" fmla="*/ 87 w 338"/>
                <a:gd name="T21" fmla="*/ 149 h 262"/>
                <a:gd name="T22" fmla="*/ 80 w 338"/>
                <a:gd name="T23" fmla="*/ 139 h 262"/>
                <a:gd name="T24" fmla="*/ 73 w 338"/>
                <a:gd name="T25" fmla="*/ 149 h 262"/>
                <a:gd name="T26" fmla="*/ 0 w 338"/>
                <a:gd name="T27" fmla="*/ 250 h 262"/>
                <a:gd name="T28" fmla="*/ 14 w 338"/>
                <a:gd name="T29" fmla="*/ 262 h 262"/>
                <a:gd name="T30" fmla="*/ 82 w 338"/>
                <a:gd name="T31" fmla="*/ 17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8" h="262">
                  <a:moveTo>
                    <a:pt x="82" y="170"/>
                  </a:moveTo>
                  <a:lnTo>
                    <a:pt x="144" y="231"/>
                  </a:lnTo>
                  <a:lnTo>
                    <a:pt x="151" y="238"/>
                  </a:lnTo>
                  <a:lnTo>
                    <a:pt x="158" y="231"/>
                  </a:lnTo>
                  <a:lnTo>
                    <a:pt x="290" y="71"/>
                  </a:lnTo>
                  <a:lnTo>
                    <a:pt x="324" y="97"/>
                  </a:lnTo>
                  <a:lnTo>
                    <a:pt x="338" y="0"/>
                  </a:lnTo>
                  <a:lnTo>
                    <a:pt x="246" y="30"/>
                  </a:lnTo>
                  <a:lnTo>
                    <a:pt x="276" y="56"/>
                  </a:lnTo>
                  <a:lnTo>
                    <a:pt x="151" y="210"/>
                  </a:lnTo>
                  <a:lnTo>
                    <a:pt x="87" y="149"/>
                  </a:lnTo>
                  <a:lnTo>
                    <a:pt x="80" y="139"/>
                  </a:lnTo>
                  <a:lnTo>
                    <a:pt x="73" y="149"/>
                  </a:lnTo>
                  <a:lnTo>
                    <a:pt x="0" y="250"/>
                  </a:lnTo>
                  <a:lnTo>
                    <a:pt x="14" y="262"/>
                  </a:lnTo>
                  <a:lnTo>
                    <a:pt x="8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CE1034B2-DECF-4EFC-B27A-911759E1199F}"/>
                </a:ext>
              </a:extLst>
            </p:cNvPr>
            <p:cNvSpPr/>
            <p:nvPr/>
          </p:nvSpPr>
          <p:spPr bwMode="auto">
            <a:xfrm>
              <a:off x="7696974" y="3410957"/>
              <a:ext cx="466460" cy="208597"/>
            </a:xfrm>
            <a:custGeom>
              <a:avLst/>
              <a:gdLst>
                <a:gd name="T0" fmla="*/ 414 w 445"/>
                <a:gd name="T1" fmla="*/ 173 h 199"/>
                <a:gd name="T2" fmla="*/ 414 w 445"/>
                <a:gd name="T3" fmla="*/ 0 h 199"/>
                <a:gd name="T4" fmla="*/ 317 w 445"/>
                <a:gd name="T5" fmla="*/ 0 h 199"/>
                <a:gd name="T6" fmla="*/ 317 w 445"/>
                <a:gd name="T7" fmla="*/ 173 h 199"/>
                <a:gd name="T8" fmla="*/ 270 w 445"/>
                <a:gd name="T9" fmla="*/ 173 h 199"/>
                <a:gd name="T10" fmla="*/ 270 w 445"/>
                <a:gd name="T11" fmla="*/ 43 h 199"/>
                <a:gd name="T12" fmla="*/ 173 w 445"/>
                <a:gd name="T13" fmla="*/ 43 h 199"/>
                <a:gd name="T14" fmla="*/ 173 w 445"/>
                <a:gd name="T15" fmla="*/ 173 h 199"/>
                <a:gd name="T16" fmla="*/ 128 w 445"/>
                <a:gd name="T17" fmla="*/ 173 h 199"/>
                <a:gd name="T18" fmla="*/ 128 w 445"/>
                <a:gd name="T19" fmla="*/ 73 h 199"/>
                <a:gd name="T20" fmla="*/ 29 w 445"/>
                <a:gd name="T21" fmla="*/ 73 h 199"/>
                <a:gd name="T22" fmla="*/ 29 w 445"/>
                <a:gd name="T23" fmla="*/ 173 h 199"/>
                <a:gd name="T24" fmla="*/ 0 w 445"/>
                <a:gd name="T25" fmla="*/ 173 h 199"/>
                <a:gd name="T26" fmla="*/ 0 w 445"/>
                <a:gd name="T27" fmla="*/ 199 h 199"/>
                <a:gd name="T28" fmla="*/ 445 w 445"/>
                <a:gd name="T29" fmla="*/ 199 h 199"/>
                <a:gd name="T30" fmla="*/ 445 w 445"/>
                <a:gd name="T31" fmla="*/ 173 h 199"/>
                <a:gd name="T32" fmla="*/ 414 w 445"/>
                <a:gd name="T33" fmla="*/ 17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" h="199">
                  <a:moveTo>
                    <a:pt x="414" y="173"/>
                  </a:moveTo>
                  <a:lnTo>
                    <a:pt x="414" y="0"/>
                  </a:lnTo>
                  <a:lnTo>
                    <a:pt x="317" y="0"/>
                  </a:lnTo>
                  <a:lnTo>
                    <a:pt x="317" y="173"/>
                  </a:lnTo>
                  <a:lnTo>
                    <a:pt x="270" y="173"/>
                  </a:lnTo>
                  <a:lnTo>
                    <a:pt x="270" y="43"/>
                  </a:lnTo>
                  <a:lnTo>
                    <a:pt x="173" y="43"/>
                  </a:lnTo>
                  <a:lnTo>
                    <a:pt x="173" y="173"/>
                  </a:lnTo>
                  <a:lnTo>
                    <a:pt x="128" y="173"/>
                  </a:lnTo>
                  <a:lnTo>
                    <a:pt x="128" y="73"/>
                  </a:lnTo>
                  <a:lnTo>
                    <a:pt x="29" y="73"/>
                  </a:lnTo>
                  <a:lnTo>
                    <a:pt x="29" y="173"/>
                  </a:lnTo>
                  <a:lnTo>
                    <a:pt x="0" y="173"/>
                  </a:lnTo>
                  <a:lnTo>
                    <a:pt x="0" y="199"/>
                  </a:lnTo>
                  <a:lnTo>
                    <a:pt x="445" y="199"/>
                  </a:lnTo>
                  <a:lnTo>
                    <a:pt x="445" y="173"/>
                  </a:lnTo>
                  <a:lnTo>
                    <a:pt x="41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08875DE-C085-4726-9046-2C94ED8DAE02}"/>
              </a:ext>
            </a:extLst>
          </p:cNvPr>
          <p:cNvGrpSpPr/>
          <p:nvPr/>
        </p:nvGrpSpPr>
        <p:grpSpPr>
          <a:xfrm>
            <a:off x="15589298" y="8635371"/>
            <a:ext cx="943532" cy="985694"/>
            <a:chOff x="6093779" y="2581011"/>
            <a:chExt cx="570786" cy="607555"/>
          </a:xfrm>
          <a:solidFill>
            <a:srgbClr val="7B72F8"/>
          </a:solidFill>
          <a:effectLst>
            <a:reflection blurRad="6350" stA="15000" endPos="55000" dir="5400000" sy="-100000" algn="bl" rotWithShape="0"/>
          </a:effectLst>
        </p:grpSpPr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EB53CBFB-AAE1-492E-9C01-1228778CE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3779" y="2581011"/>
              <a:ext cx="487620" cy="607555"/>
            </a:xfrm>
            <a:custGeom>
              <a:avLst/>
              <a:gdLst>
                <a:gd name="T0" fmla="*/ 228 w 236"/>
                <a:gd name="T1" fmla="*/ 243 h 294"/>
                <a:gd name="T2" fmla="*/ 184 w 236"/>
                <a:gd name="T3" fmla="*/ 182 h 294"/>
                <a:gd name="T4" fmla="*/ 180 w 236"/>
                <a:gd name="T5" fmla="*/ 176 h 294"/>
                <a:gd name="T6" fmla="*/ 172 w 236"/>
                <a:gd name="T7" fmla="*/ 184 h 294"/>
                <a:gd name="T8" fmla="*/ 156 w 236"/>
                <a:gd name="T9" fmla="*/ 197 h 294"/>
                <a:gd name="T10" fmla="*/ 209 w 236"/>
                <a:gd name="T11" fmla="*/ 268 h 294"/>
                <a:gd name="T12" fmla="*/ 231 w 236"/>
                <a:gd name="T13" fmla="*/ 265 h 294"/>
                <a:gd name="T14" fmla="*/ 228 w 236"/>
                <a:gd name="T15" fmla="*/ 243 h 294"/>
                <a:gd name="T16" fmla="*/ 174 w 236"/>
                <a:gd name="T17" fmla="*/ 156 h 294"/>
                <a:gd name="T18" fmla="*/ 174 w 236"/>
                <a:gd name="T19" fmla="*/ 156 h 294"/>
                <a:gd name="T20" fmla="*/ 134 w 236"/>
                <a:gd name="T21" fmla="*/ 56 h 294"/>
                <a:gd name="T22" fmla="*/ 138 w 236"/>
                <a:gd name="T23" fmla="*/ 40 h 294"/>
                <a:gd name="T24" fmla="*/ 97 w 236"/>
                <a:gd name="T25" fmla="*/ 0 h 294"/>
                <a:gd name="T26" fmla="*/ 57 w 236"/>
                <a:gd name="T27" fmla="*/ 40 h 294"/>
                <a:gd name="T28" fmla="*/ 93 w 236"/>
                <a:gd name="T29" fmla="*/ 80 h 294"/>
                <a:gd name="T30" fmla="*/ 26 w 236"/>
                <a:gd name="T31" fmla="*/ 84 h 294"/>
                <a:gd name="T32" fmla="*/ 5 w 236"/>
                <a:gd name="T33" fmla="*/ 89 h 294"/>
                <a:gd name="T34" fmla="*/ 10 w 236"/>
                <a:gd name="T35" fmla="*/ 110 h 294"/>
                <a:gd name="T36" fmla="*/ 76 w 236"/>
                <a:gd name="T37" fmla="*/ 122 h 294"/>
                <a:gd name="T38" fmla="*/ 103 w 236"/>
                <a:gd name="T39" fmla="*/ 111 h 294"/>
                <a:gd name="T40" fmla="*/ 125 w 236"/>
                <a:gd name="T41" fmla="*/ 171 h 294"/>
                <a:gd name="T42" fmla="*/ 77 w 236"/>
                <a:gd name="T43" fmla="*/ 275 h 294"/>
                <a:gd name="T44" fmla="*/ 90 w 236"/>
                <a:gd name="T45" fmla="*/ 293 h 294"/>
                <a:gd name="T46" fmla="*/ 108 w 236"/>
                <a:gd name="T47" fmla="*/ 280 h 294"/>
                <a:gd name="T48" fmla="*/ 167 w 236"/>
                <a:gd name="T49" fmla="*/ 177 h 294"/>
                <a:gd name="T50" fmla="*/ 174 w 236"/>
                <a:gd name="T51" fmla="*/ 156 h 294"/>
                <a:gd name="T52" fmla="*/ 191 w 236"/>
                <a:gd name="T53" fmla="*/ 124 h 294"/>
                <a:gd name="T54" fmla="*/ 191 w 236"/>
                <a:gd name="T55" fmla="*/ 124 h 294"/>
                <a:gd name="T56" fmla="*/ 213 w 236"/>
                <a:gd name="T57" fmla="*/ 121 h 294"/>
                <a:gd name="T58" fmla="*/ 211 w 236"/>
                <a:gd name="T59" fmla="*/ 100 h 294"/>
                <a:gd name="T60" fmla="*/ 149 w 236"/>
                <a:gd name="T61" fmla="*/ 66 h 294"/>
                <a:gd name="T62" fmla="*/ 148 w 236"/>
                <a:gd name="T63" fmla="*/ 65 h 294"/>
                <a:gd name="T64" fmla="*/ 164 w 236"/>
                <a:gd name="T65" fmla="*/ 106 h 294"/>
                <a:gd name="T66" fmla="*/ 191 w 236"/>
                <a:gd name="T67" fmla="*/ 12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94">
                  <a:moveTo>
                    <a:pt x="228" y="243"/>
                  </a:moveTo>
                  <a:cubicBezTo>
                    <a:pt x="209" y="228"/>
                    <a:pt x="195" y="208"/>
                    <a:pt x="184" y="182"/>
                  </a:cubicBezTo>
                  <a:cubicBezTo>
                    <a:pt x="183" y="180"/>
                    <a:pt x="181" y="178"/>
                    <a:pt x="180" y="176"/>
                  </a:cubicBezTo>
                  <a:cubicBezTo>
                    <a:pt x="178" y="179"/>
                    <a:pt x="175" y="182"/>
                    <a:pt x="172" y="184"/>
                  </a:cubicBezTo>
                  <a:cubicBezTo>
                    <a:pt x="166" y="189"/>
                    <a:pt x="161" y="193"/>
                    <a:pt x="156" y="197"/>
                  </a:cubicBezTo>
                  <a:cubicBezTo>
                    <a:pt x="169" y="226"/>
                    <a:pt x="186" y="250"/>
                    <a:pt x="209" y="268"/>
                  </a:cubicBezTo>
                  <a:cubicBezTo>
                    <a:pt x="215" y="273"/>
                    <a:pt x="225" y="272"/>
                    <a:pt x="231" y="265"/>
                  </a:cubicBezTo>
                  <a:cubicBezTo>
                    <a:pt x="236" y="259"/>
                    <a:pt x="235" y="249"/>
                    <a:pt x="228" y="243"/>
                  </a:cubicBezTo>
                  <a:close/>
                  <a:moveTo>
                    <a:pt x="174" y="156"/>
                  </a:moveTo>
                  <a:cubicBezTo>
                    <a:pt x="174" y="156"/>
                    <a:pt x="174" y="156"/>
                    <a:pt x="174" y="1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6" y="51"/>
                    <a:pt x="138" y="46"/>
                    <a:pt x="138" y="40"/>
                  </a:cubicBezTo>
                  <a:cubicBezTo>
                    <a:pt x="138" y="18"/>
                    <a:pt x="120" y="0"/>
                    <a:pt x="97" y="0"/>
                  </a:cubicBezTo>
                  <a:cubicBezTo>
                    <a:pt x="75" y="0"/>
                    <a:pt x="57" y="18"/>
                    <a:pt x="57" y="40"/>
                  </a:cubicBezTo>
                  <a:cubicBezTo>
                    <a:pt x="57" y="61"/>
                    <a:pt x="73" y="78"/>
                    <a:pt x="93" y="80"/>
                  </a:cubicBezTo>
                  <a:cubicBezTo>
                    <a:pt x="73" y="95"/>
                    <a:pt x="48" y="97"/>
                    <a:pt x="26" y="84"/>
                  </a:cubicBezTo>
                  <a:cubicBezTo>
                    <a:pt x="19" y="79"/>
                    <a:pt x="9" y="82"/>
                    <a:pt x="5" y="89"/>
                  </a:cubicBezTo>
                  <a:cubicBezTo>
                    <a:pt x="0" y="96"/>
                    <a:pt x="3" y="106"/>
                    <a:pt x="10" y="110"/>
                  </a:cubicBezTo>
                  <a:cubicBezTo>
                    <a:pt x="30" y="123"/>
                    <a:pt x="54" y="127"/>
                    <a:pt x="76" y="122"/>
                  </a:cubicBezTo>
                  <a:cubicBezTo>
                    <a:pt x="86" y="120"/>
                    <a:pt x="94" y="116"/>
                    <a:pt x="103" y="11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00" y="195"/>
                    <a:pt x="86" y="221"/>
                    <a:pt x="77" y="275"/>
                  </a:cubicBezTo>
                  <a:cubicBezTo>
                    <a:pt x="75" y="283"/>
                    <a:pt x="81" y="291"/>
                    <a:pt x="90" y="293"/>
                  </a:cubicBezTo>
                  <a:cubicBezTo>
                    <a:pt x="98" y="294"/>
                    <a:pt x="106" y="289"/>
                    <a:pt x="108" y="280"/>
                  </a:cubicBezTo>
                  <a:cubicBezTo>
                    <a:pt x="118" y="219"/>
                    <a:pt x="133" y="203"/>
                    <a:pt x="167" y="177"/>
                  </a:cubicBezTo>
                  <a:cubicBezTo>
                    <a:pt x="173" y="172"/>
                    <a:pt x="177" y="163"/>
                    <a:pt x="174" y="156"/>
                  </a:cubicBezTo>
                  <a:close/>
                  <a:moveTo>
                    <a:pt x="191" y="124"/>
                  </a:moveTo>
                  <a:cubicBezTo>
                    <a:pt x="191" y="124"/>
                    <a:pt x="191" y="124"/>
                    <a:pt x="191" y="124"/>
                  </a:cubicBezTo>
                  <a:cubicBezTo>
                    <a:pt x="198" y="130"/>
                    <a:pt x="208" y="128"/>
                    <a:pt x="213" y="121"/>
                  </a:cubicBezTo>
                  <a:cubicBezTo>
                    <a:pt x="219" y="115"/>
                    <a:pt x="217" y="105"/>
                    <a:pt x="211" y="100"/>
                  </a:cubicBezTo>
                  <a:cubicBezTo>
                    <a:pt x="207" y="97"/>
                    <a:pt x="174" y="72"/>
                    <a:pt x="149" y="66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52" y="75"/>
                    <a:pt x="158" y="91"/>
                    <a:pt x="164" y="106"/>
                  </a:cubicBezTo>
                  <a:cubicBezTo>
                    <a:pt x="176" y="113"/>
                    <a:pt x="186" y="120"/>
                    <a:pt x="19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ED24CF79-D544-4F9F-A3C5-0AB8CB493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428" y="2599396"/>
              <a:ext cx="273137" cy="485868"/>
            </a:xfrm>
            <a:custGeom>
              <a:avLst/>
              <a:gdLst>
                <a:gd name="T0" fmla="*/ 102 w 132"/>
                <a:gd name="T1" fmla="*/ 160 h 235"/>
                <a:gd name="T2" fmla="*/ 50 w 132"/>
                <a:gd name="T3" fmla="*/ 160 h 235"/>
                <a:gd name="T4" fmla="*/ 54 w 132"/>
                <a:gd name="T5" fmla="*/ 167 h 235"/>
                <a:gd name="T6" fmla="*/ 58 w 132"/>
                <a:gd name="T7" fmla="*/ 176 h 235"/>
                <a:gd name="T8" fmla="*/ 102 w 132"/>
                <a:gd name="T9" fmla="*/ 176 h 235"/>
                <a:gd name="T10" fmla="*/ 102 w 132"/>
                <a:gd name="T11" fmla="*/ 160 h 235"/>
                <a:gd name="T12" fmla="*/ 84 w 132"/>
                <a:gd name="T13" fmla="*/ 46 h 235"/>
                <a:gd name="T14" fmla="*/ 21 w 132"/>
                <a:gd name="T15" fmla="*/ 46 h 235"/>
                <a:gd name="T16" fmla="*/ 35 w 132"/>
                <a:gd name="T17" fmla="*/ 52 h 235"/>
                <a:gd name="T18" fmla="*/ 84 w 132"/>
                <a:gd name="T19" fmla="*/ 52 h 235"/>
                <a:gd name="T20" fmla="*/ 84 w 132"/>
                <a:gd name="T21" fmla="*/ 46 h 235"/>
                <a:gd name="T22" fmla="*/ 118 w 132"/>
                <a:gd name="T23" fmla="*/ 135 h 235"/>
                <a:gd name="T24" fmla="*/ 42 w 132"/>
                <a:gd name="T25" fmla="*/ 135 h 235"/>
                <a:gd name="T26" fmla="*/ 45 w 132"/>
                <a:gd name="T27" fmla="*/ 141 h 235"/>
                <a:gd name="T28" fmla="*/ 46 w 132"/>
                <a:gd name="T29" fmla="*/ 144 h 235"/>
                <a:gd name="T30" fmla="*/ 118 w 132"/>
                <a:gd name="T31" fmla="*/ 144 h 235"/>
                <a:gd name="T32" fmla="*/ 118 w 132"/>
                <a:gd name="T33" fmla="*/ 135 h 235"/>
                <a:gd name="T34" fmla="*/ 75 w 132"/>
                <a:gd name="T35" fmla="*/ 203 h 235"/>
                <a:gd name="T36" fmla="*/ 126 w 132"/>
                <a:gd name="T37" fmla="*/ 203 h 235"/>
                <a:gd name="T38" fmla="*/ 126 w 132"/>
                <a:gd name="T39" fmla="*/ 197 h 235"/>
                <a:gd name="T40" fmla="*/ 70 w 132"/>
                <a:gd name="T41" fmla="*/ 197 h 235"/>
                <a:gd name="T42" fmla="*/ 75 w 132"/>
                <a:gd name="T43" fmla="*/ 203 h 235"/>
                <a:gd name="T44" fmla="*/ 103 w 132"/>
                <a:gd name="T45" fmla="*/ 235 h 235"/>
                <a:gd name="T46" fmla="*/ 122 w 132"/>
                <a:gd name="T47" fmla="*/ 235 h 235"/>
                <a:gd name="T48" fmla="*/ 122 w 132"/>
                <a:gd name="T49" fmla="*/ 229 h 235"/>
                <a:gd name="T50" fmla="*/ 100 w 132"/>
                <a:gd name="T51" fmla="*/ 229 h 235"/>
                <a:gd name="T52" fmla="*/ 103 w 132"/>
                <a:gd name="T53" fmla="*/ 235 h 235"/>
                <a:gd name="T54" fmla="*/ 80 w 132"/>
                <a:gd name="T55" fmla="*/ 18 h 235"/>
                <a:gd name="T56" fmla="*/ 8 w 132"/>
                <a:gd name="T57" fmla="*/ 18 h 235"/>
                <a:gd name="T58" fmla="*/ 9 w 132"/>
                <a:gd name="T59" fmla="*/ 27 h 235"/>
                <a:gd name="T60" fmla="*/ 80 w 132"/>
                <a:gd name="T61" fmla="*/ 27 h 235"/>
                <a:gd name="T62" fmla="*/ 80 w 132"/>
                <a:gd name="T63" fmla="*/ 18 h 235"/>
                <a:gd name="T64" fmla="*/ 87 w 132"/>
                <a:gd name="T65" fmla="*/ 94 h 235"/>
                <a:gd name="T66" fmla="*/ 88 w 132"/>
                <a:gd name="T67" fmla="*/ 99 h 235"/>
                <a:gd name="T68" fmla="*/ 88 w 132"/>
                <a:gd name="T69" fmla="*/ 100 h 235"/>
                <a:gd name="T70" fmla="*/ 132 w 132"/>
                <a:gd name="T71" fmla="*/ 100 h 235"/>
                <a:gd name="T72" fmla="*/ 132 w 132"/>
                <a:gd name="T73" fmla="*/ 94 h 235"/>
                <a:gd name="T74" fmla="*/ 87 w 132"/>
                <a:gd name="T75" fmla="*/ 94 h 235"/>
                <a:gd name="T76" fmla="*/ 27 w 132"/>
                <a:gd name="T77" fmla="*/ 0 h 235"/>
                <a:gd name="T78" fmla="*/ 0 w 132"/>
                <a:gd name="T79" fmla="*/ 0 h 235"/>
                <a:gd name="T80" fmla="*/ 4 w 132"/>
                <a:gd name="T81" fmla="*/ 7 h 235"/>
                <a:gd name="T82" fmla="*/ 27 w 132"/>
                <a:gd name="T83" fmla="*/ 7 h 235"/>
                <a:gd name="T84" fmla="*/ 27 w 132"/>
                <a:gd name="T8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235">
                  <a:moveTo>
                    <a:pt x="102" y="160"/>
                  </a:moveTo>
                  <a:cubicBezTo>
                    <a:pt x="50" y="160"/>
                    <a:pt x="50" y="160"/>
                    <a:pt x="50" y="160"/>
                  </a:cubicBezTo>
                  <a:cubicBezTo>
                    <a:pt x="52" y="162"/>
                    <a:pt x="53" y="165"/>
                    <a:pt x="54" y="167"/>
                  </a:cubicBezTo>
                  <a:cubicBezTo>
                    <a:pt x="55" y="170"/>
                    <a:pt x="57" y="173"/>
                    <a:pt x="58" y="176"/>
                  </a:cubicBezTo>
                  <a:cubicBezTo>
                    <a:pt x="102" y="176"/>
                    <a:pt x="102" y="176"/>
                    <a:pt x="102" y="176"/>
                  </a:cubicBezTo>
                  <a:lnTo>
                    <a:pt x="102" y="160"/>
                  </a:lnTo>
                  <a:close/>
                  <a:moveTo>
                    <a:pt x="84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6" y="47"/>
                    <a:pt x="30" y="50"/>
                    <a:pt x="35" y="52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84" y="46"/>
                  </a:lnTo>
                  <a:close/>
                  <a:moveTo>
                    <a:pt x="118" y="135"/>
                  </a:moveTo>
                  <a:cubicBezTo>
                    <a:pt x="42" y="135"/>
                    <a:pt x="42" y="135"/>
                    <a:pt x="42" y="135"/>
                  </a:cubicBezTo>
                  <a:cubicBezTo>
                    <a:pt x="43" y="138"/>
                    <a:pt x="45" y="141"/>
                    <a:pt x="45" y="141"/>
                  </a:cubicBezTo>
                  <a:cubicBezTo>
                    <a:pt x="45" y="142"/>
                    <a:pt x="45" y="143"/>
                    <a:pt x="46" y="144"/>
                  </a:cubicBezTo>
                  <a:cubicBezTo>
                    <a:pt x="118" y="144"/>
                    <a:pt x="118" y="144"/>
                    <a:pt x="118" y="144"/>
                  </a:cubicBezTo>
                  <a:lnTo>
                    <a:pt x="118" y="135"/>
                  </a:lnTo>
                  <a:close/>
                  <a:moveTo>
                    <a:pt x="75" y="203"/>
                  </a:moveTo>
                  <a:cubicBezTo>
                    <a:pt x="126" y="203"/>
                    <a:pt x="126" y="203"/>
                    <a:pt x="126" y="203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72" y="199"/>
                    <a:pt x="73" y="201"/>
                    <a:pt x="75" y="203"/>
                  </a:cubicBezTo>
                  <a:close/>
                  <a:moveTo>
                    <a:pt x="103" y="235"/>
                  </a:moveTo>
                  <a:cubicBezTo>
                    <a:pt x="122" y="235"/>
                    <a:pt x="122" y="235"/>
                    <a:pt x="122" y="235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00" y="229"/>
                    <a:pt x="100" y="229"/>
                    <a:pt x="100" y="229"/>
                  </a:cubicBezTo>
                  <a:cubicBezTo>
                    <a:pt x="101" y="231"/>
                    <a:pt x="103" y="233"/>
                    <a:pt x="103" y="235"/>
                  </a:cubicBezTo>
                  <a:close/>
                  <a:moveTo>
                    <a:pt x="80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9" y="24"/>
                    <a:pt x="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18"/>
                  </a:lnTo>
                  <a:close/>
                  <a:moveTo>
                    <a:pt x="87" y="94"/>
                  </a:moveTo>
                  <a:cubicBezTo>
                    <a:pt x="87" y="96"/>
                    <a:pt x="88" y="97"/>
                    <a:pt x="88" y="99"/>
                  </a:cubicBezTo>
                  <a:cubicBezTo>
                    <a:pt x="88" y="99"/>
                    <a:pt x="88" y="100"/>
                    <a:pt x="88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94"/>
                    <a:pt x="132" y="94"/>
                    <a:pt x="132" y="94"/>
                  </a:cubicBezTo>
                  <a:lnTo>
                    <a:pt x="87" y="94"/>
                  </a:lnTo>
                  <a:close/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5E0619B-E38A-4EEA-8791-ACB0444C8C91}"/>
              </a:ext>
            </a:extLst>
          </p:cNvPr>
          <p:cNvGrpSpPr/>
          <p:nvPr/>
        </p:nvGrpSpPr>
        <p:grpSpPr>
          <a:xfrm>
            <a:off x="8165095" y="5989783"/>
            <a:ext cx="5554802" cy="2136994"/>
            <a:chOff x="5169854" y="5103965"/>
            <a:chExt cx="3412603" cy="1068235"/>
          </a:xfrm>
          <a:solidFill>
            <a:schemeClr val="bg1">
              <a:lumMod val="50000"/>
            </a:schemeClr>
          </a:solidFill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E896207B-29C1-4B16-B668-8AD69930F968}"/>
                </a:ext>
              </a:extLst>
            </p:cNvPr>
            <p:cNvCxnSpPr/>
            <p:nvPr/>
          </p:nvCxnSpPr>
          <p:spPr>
            <a:xfrm>
              <a:off x="5226656" y="5103965"/>
              <a:ext cx="3355801" cy="0"/>
            </a:xfrm>
            <a:prstGeom prst="line">
              <a:avLst/>
            </a:prstGeom>
            <a:grpFill/>
            <a:ln w="15875">
              <a:solidFill>
                <a:srgbClr val="6B4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28622A47-FAB2-4BC2-B683-95FAB54384A5}"/>
                </a:ext>
              </a:extLst>
            </p:cNvPr>
            <p:cNvCxnSpPr/>
            <p:nvPr/>
          </p:nvCxnSpPr>
          <p:spPr>
            <a:xfrm>
              <a:off x="5226656" y="5103965"/>
              <a:ext cx="0" cy="989331"/>
            </a:xfrm>
            <a:prstGeom prst="line">
              <a:avLst/>
            </a:prstGeom>
            <a:grpFill/>
            <a:ln w="15875">
              <a:solidFill>
                <a:srgbClr val="6B4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C3D4689-FB67-4C7C-896A-74634861BB48}"/>
                </a:ext>
              </a:extLst>
            </p:cNvPr>
            <p:cNvSpPr/>
            <p:nvPr/>
          </p:nvSpPr>
          <p:spPr>
            <a:xfrm>
              <a:off x="5169854" y="6057900"/>
              <a:ext cx="114300" cy="114300"/>
            </a:xfrm>
            <a:prstGeom prst="ellipse">
              <a:avLst/>
            </a:prstGeom>
            <a:solidFill>
              <a:srgbClr val="6B40D1"/>
            </a:solidFill>
            <a:ln>
              <a:solidFill>
                <a:srgbClr val="6B4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3425CD1E-C0AA-40C4-8D47-B7068B628221}"/>
              </a:ext>
            </a:extLst>
          </p:cNvPr>
          <p:cNvGrpSpPr/>
          <p:nvPr/>
        </p:nvGrpSpPr>
        <p:grpSpPr>
          <a:xfrm>
            <a:off x="8562106" y="6620355"/>
            <a:ext cx="888624" cy="873902"/>
            <a:chOff x="7175720" y="1625834"/>
            <a:chExt cx="435969" cy="436844"/>
          </a:xfrm>
          <a:solidFill>
            <a:srgbClr val="6B40D1"/>
          </a:solidFill>
          <a:effectLst>
            <a:reflection blurRad="6350" stA="15000" endPos="55000" dir="5400000" sy="-100000" algn="bl" rotWithShape="0"/>
          </a:effectLst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006F5AA6-31FF-4BFE-994C-74E33A5B46A0}"/>
                </a:ext>
              </a:extLst>
            </p:cNvPr>
            <p:cNvSpPr/>
            <p:nvPr/>
          </p:nvSpPr>
          <p:spPr bwMode="auto">
            <a:xfrm>
              <a:off x="7175720" y="1628460"/>
              <a:ext cx="167209" cy="217109"/>
            </a:xfrm>
            <a:custGeom>
              <a:avLst/>
              <a:gdLst>
                <a:gd name="T0" fmla="*/ 15 w 81"/>
                <a:gd name="T1" fmla="*/ 0 h 105"/>
                <a:gd name="T2" fmla="*/ 12 w 81"/>
                <a:gd name="T3" fmla="*/ 1 h 105"/>
                <a:gd name="T4" fmla="*/ 12 w 81"/>
                <a:gd name="T5" fmla="*/ 6 h 105"/>
                <a:gd name="T6" fmla="*/ 33 w 81"/>
                <a:gd name="T7" fmla="*/ 27 h 105"/>
                <a:gd name="T8" fmla="*/ 30 w 81"/>
                <a:gd name="T9" fmla="*/ 30 h 105"/>
                <a:gd name="T10" fmla="*/ 0 w 81"/>
                <a:gd name="T11" fmla="*/ 105 h 105"/>
                <a:gd name="T12" fmla="*/ 27 w 81"/>
                <a:gd name="T13" fmla="*/ 105 h 105"/>
                <a:gd name="T14" fmla="*/ 49 w 81"/>
                <a:gd name="T15" fmla="*/ 49 h 105"/>
                <a:gd name="T16" fmla="*/ 52 w 81"/>
                <a:gd name="T17" fmla="*/ 46 h 105"/>
                <a:gd name="T18" fmla="*/ 75 w 81"/>
                <a:gd name="T19" fmla="*/ 68 h 105"/>
                <a:gd name="T20" fmla="*/ 77 w 81"/>
                <a:gd name="T21" fmla="*/ 69 h 105"/>
                <a:gd name="T22" fmla="*/ 80 w 81"/>
                <a:gd name="T23" fmla="*/ 68 h 105"/>
                <a:gd name="T24" fmla="*/ 81 w 81"/>
                <a:gd name="T25" fmla="*/ 66 h 105"/>
                <a:gd name="T26" fmla="*/ 81 w 81"/>
                <a:gd name="T27" fmla="*/ 5 h 105"/>
                <a:gd name="T28" fmla="*/ 81 w 81"/>
                <a:gd name="T29" fmla="*/ 5 h 105"/>
                <a:gd name="T30" fmla="*/ 81 w 81"/>
                <a:gd name="T31" fmla="*/ 0 h 105"/>
                <a:gd name="T32" fmla="*/ 15 w 81"/>
                <a:gd name="T33" fmla="*/ 0 h 105"/>
                <a:gd name="T34" fmla="*/ 15 w 81"/>
                <a:gd name="T3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05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2"/>
                    <a:pt x="11" y="4"/>
                    <a:pt x="12" y="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11" y="51"/>
                    <a:pt x="0" y="77"/>
                    <a:pt x="0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7" y="84"/>
                    <a:pt x="35" y="65"/>
                    <a:pt x="49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9"/>
                    <a:pt x="76" y="69"/>
                    <a:pt x="77" y="69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1" y="67"/>
                    <a:pt x="81" y="66"/>
                    <a:pt x="81" y="6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53483E42-63E4-4C20-81A6-54DA10039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5720" y="1625834"/>
              <a:ext cx="435969" cy="436844"/>
            </a:xfrm>
            <a:custGeom>
              <a:avLst/>
              <a:gdLst>
                <a:gd name="T0" fmla="*/ 6 w 211"/>
                <a:gd name="T1" fmla="*/ 130 h 211"/>
                <a:gd name="T2" fmla="*/ 6 w 211"/>
                <a:gd name="T3" fmla="*/ 130 h 211"/>
                <a:gd name="T4" fmla="*/ 0 w 211"/>
                <a:gd name="T5" fmla="*/ 130 h 211"/>
                <a:gd name="T6" fmla="*/ 0 w 211"/>
                <a:gd name="T7" fmla="*/ 196 h 211"/>
                <a:gd name="T8" fmla="*/ 1 w 211"/>
                <a:gd name="T9" fmla="*/ 199 h 211"/>
                <a:gd name="T10" fmla="*/ 4 w 211"/>
                <a:gd name="T11" fmla="*/ 200 h 211"/>
                <a:gd name="T12" fmla="*/ 6 w 211"/>
                <a:gd name="T13" fmla="*/ 199 h 211"/>
                <a:gd name="T14" fmla="*/ 28 w 211"/>
                <a:gd name="T15" fmla="*/ 178 h 211"/>
                <a:gd name="T16" fmla="*/ 31 w 211"/>
                <a:gd name="T17" fmla="*/ 181 h 211"/>
                <a:gd name="T18" fmla="*/ 106 w 211"/>
                <a:gd name="T19" fmla="*/ 211 h 211"/>
                <a:gd name="T20" fmla="*/ 106 w 211"/>
                <a:gd name="T21" fmla="*/ 184 h 211"/>
                <a:gd name="T22" fmla="*/ 50 w 211"/>
                <a:gd name="T23" fmla="*/ 162 h 211"/>
                <a:gd name="T24" fmla="*/ 47 w 211"/>
                <a:gd name="T25" fmla="*/ 159 h 211"/>
                <a:gd name="T26" fmla="*/ 69 w 211"/>
                <a:gd name="T27" fmla="*/ 136 h 211"/>
                <a:gd name="T28" fmla="*/ 69 w 211"/>
                <a:gd name="T29" fmla="*/ 131 h 211"/>
                <a:gd name="T30" fmla="*/ 67 w 211"/>
                <a:gd name="T31" fmla="*/ 130 h 211"/>
                <a:gd name="T32" fmla="*/ 66 w 211"/>
                <a:gd name="T33" fmla="*/ 130 h 211"/>
                <a:gd name="T34" fmla="*/ 6 w 211"/>
                <a:gd name="T35" fmla="*/ 130 h 211"/>
                <a:gd name="T36" fmla="*/ 211 w 211"/>
                <a:gd name="T37" fmla="*/ 105 h 211"/>
                <a:gd name="T38" fmla="*/ 184 w 211"/>
                <a:gd name="T39" fmla="*/ 105 h 211"/>
                <a:gd name="T40" fmla="*/ 161 w 211"/>
                <a:gd name="T41" fmla="*/ 161 h 211"/>
                <a:gd name="T42" fmla="*/ 158 w 211"/>
                <a:gd name="T43" fmla="*/ 164 h 211"/>
                <a:gd name="T44" fmla="*/ 136 w 211"/>
                <a:gd name="T45" fmla="*/ 142 h 211"/>
                <a:gd name="T46" fmla="*/ 134 w 211"/>
                <a:gd name="T47" fmla="*/ 141 h 211"/>
                <a:gd name="T48" fmla="*/ 131 w 211"/>
                <a:gd name="T49" fmla="*/ 142 h 211"/>
                <a:gd name="T50" fmla="*/ 130 w 211"/>
                <a:gd name="T51" fmla="*/ 145 h 211"/>
                <a:gd name="T52" fmla="*/ 130 w 211"/>
                <a:gd name="T53" fmla="*/ 197 h 211"/>
                <a:gd name="T54" fmla="*/ 130 w 211"/>
                <a:gd name="T55" fmla="*/ 197 h 211"/>
                <a:gd name="T56" fmla="*/ 130 w 211"/>
                <a:gd name="T57" fmla="*/ 211 h 211"/>
                <a:gd name="T58" fmla="*/ 196 w 211"/>
                <a:gd name="T59" fmla="*/ 211 h 211"/>
                <a:gd name="T60" fmla="*/ 196 w 211"/>
                <a:gd name="T61" fmla="*/ 211 h 211"/>
                <a:gd name="T62" fmla="*/ 199 w 211"/>
                <a:gd name="T63" fmla="*/ 210 h 211"/>
                <a:gd name="T64" fmla="*/ 199 w 211"/>
                <a:gd name="T65" fmla="*/ 204 h 211"/>
                <a:gd name="T66" fmla="*/ 177 w 211"/>
                <a:gd name="T67" fmla="*/ 183 h 211"/>
                <a:gd name="T68" fmla="*/ 180 w 211"/>
                <a:gd name="T69" fmla="*/ 180 h 211"/>
                <a:gd name="T70" fmla="*/ 211 w 211"/>
                <a:gd name="T71" fmla="*/ 105 h 211"/>
                <a:gd name="T72" fmla="*/ 105 w 211"/>
                <a:gd name="T73" fmla="*/ 0 h 211"/>
                <a:gd name="T74" fmla="*/ 105 w 211"/>
                <a:gd name="T75" fmla="*/ 27 h 211"/>
                <a:gd name="T76" fmla="*/ 160 w 211"/>
                <a:gd name="T77" fmla="*/ 49 h 211"/>
                <a:gd name="T78" fmla="*/ 164 w 211"/>
                <a:gd name="T79" fmla="*/ 53 h 211"/>
                <a:gd name="T80" fmla="*/ 142 w 211"/>
                <a:gd name="T81" fmla="*/ 75 h 211"/>
                <a:gd name="T82" fmla="*/ 142 w 211"/>
                <a:gd name="T83" fmla="*/ 80 h 211"/>
                <a:gd name="T84" fmla="*/ 144 w 211"/>
                <a:gd name="T85" fmla="*/ 81 h 211"/>
                <a:gd name="T86" fmla="*/ 144 w 211"/>
                <a:gd name="T87" fmla="*/ 81 h 211"/>
                <a:gd name="T88" fmla="*/ 197 w 211"/>
                <a:gd name="T89" fmla="*/ 81 h 211"/>
                <a:gd name="T90" fmla="*/ 210 w 211"/>
                <a:gd name="T91" fmla="*/ 81 h 211"/>
                <a:gd name="T92" fmla="*/ 210 w 211"/>
                <a:gd name="T93" fmla="*/ 15 h 211"/>
                <a:gd name="T94" fmla="*/ 209 w 211"/>
                <a:gd name="T95" fmla="*/ 12 h 211"/>
                <a:gd name="T96" fmla="*/ 207 w 211"/>
                <a:gd name="T97" fmla="*/ 11 h 211"/>
                <a:gd name="T98" fmla="*/ 204 w 211"/>
                <a:gd name="T99" fmla="*/ 12 h 211"/>
                <a:gd name="T100" fmla="*/ 183 w 211"/>
                <a:gd name="T101" fmla="*/ 34 h 211"/>
                <a:gd name="T102" fmla="*/ 180 w 211"/>
                <a:gd name="T103" fmla="*/ 31 h 211"/>
                <a:gd name="T104" fmla="*/ 105 w 211"/>
                <a:gd name="T10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11">
                  <a:moveTo>
                    <a:pt x="6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7"/>
                    <a:pt x="0" y="198"/>
                    <a:pt x="1" y="199"/>
                  </a:cubicBezTo>
                  <a:cubicBezTo>
                    <a:pt x="2" y="200"/>
                    <a:pt x="3" y="200"/>
                    <a:pt x="4" y="200"/>
                  </a:cubicBezTo>
                  <a:cubicBezTo>
                    <a:pt x="5" y="200"/>
                    <a:pt x="6" y="200"/>
                    <a:pt x="6" y="19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51" y="200"/>
                    <a:pt x="78" y="211"/>
                    <a:pt x="106" y="211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85" y="184"/>
                    <a:pt x="65" y="176"/>
                    <a:pt x="50" y="162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70" y="135"/>
                    <a:pt x="70" y="133"/>
                    <a:pt x="69" y="131"/>
                  </a:cubicBezTo>
                  <a:cubicBezTo>
                    <a:pt x="68" y="130"/>
                    <a:pt x="67" y="130"/>
                    <a:pt x="67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" y="130"/>
                    <a:pt x="6" y="130"/>
                    <a:pt x="6" y="130"/>
                  </a:cubicBezTo>
                  <a:moveTo>
                    <a:pt x="211" y="105"/>
                  </a:moveTo>
                  <a:cubicBezTo>
                    <a:pt x="184" y="105"/>
                    <a:pt x="184" y="105"/>
                    <a:pt x="184" y="105"/>
                  </a:cubicBezTo>
                  <a:cubicBezTo>
                    <a:pt x="184" y="126"/>
                    <a:pt x="176" y="146"/>
                    <a:pt x="161" y="161"/>
                  </a:cubicBezTo>
                  <a:cubicBezTo>
                    <a:pt x="158" y="164"/>
                    <a:pt x="158" y="164"/>
                    <a:pt x="158" y="16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5" y="141"/>
                    <a:pt x="134" y="141"/>
                    <a:pt x="134" y="141"/>
                  </a:cubicBezTo>
                  <a:cubicBezTo>
                    <a:pt x="133" y="141"/>
                    <a:pt x="132" y="141"/>
                    <a:pt x="131" y="142"/>
                  </a:cubicBezTo>
                  <a:cubicBezTo>
                    <a:pt x="130" y="143"/>
                    <a:pt x="130" y="144"/>
                    <a:pt x="130" y="145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7" y="211"/>
                    <a:pt x="198" y="210"/>
                    <a:pt x="199" y="210"/>
                  </a:cubicBezTo>
                  <a:cubicBezTo>
                    <a:pt x="200" y="208"/>
                    <a:pt x="200" y="206"/>
                    <a:pt x="199" y="204"/>
                  </a:cubicBezTo>
                  <a:cubicBezTo>
                    <a:pt x="177" y="183"/>
                    <a:pt x="177" y="183"/>
                    <a:pt x="177" y="183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200" y="160"/>
                    <a:pt x="211" y="133"/>
                    <a:pt x="211" y="105"/>
                  </a:cubicBezTo>
                  <a:moveTo>
                    <a:pt x="105" y="0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26" y="27"/>
                    <a:pt x="145" y="35"/>
                    <a:pt x="160" y="49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0" y="76"/>
                    <a:pt x="140" y="79"/>
                    <a:pt x="142" y="80"/>
                  </a:cubicBezTo>
                  <a:cubicBezTo>
                    <a:pt x="142" y="81"/>
                    <a:pt x="143" y="81"/>
                    <a:pt x="144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4"/>
                    <a:pt x="210" y="13"/>
                    <a:pt x="209" y="12"/>
                  </a:cubicBezTo>
                  <a:cubicBezTo>
                    <a:pt x="209" y="12"/>
                    <a:pt x="208" y="11"/>
                    <a:pt x="207" y="11"/>
                  </a:cubicBezTo>
                  <a:cubicBezTo>
                    <a:pt x="206" y="11"/>
                    <a:pt x="205" y="12"/>
                    <a:pt x="204" y="12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59" y="11"/>
                    <a:pt x="133" y="0"/>
                    <a:pt x="10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3454F1F-3AD6-4AE2-A2E0-AE499820AF20}"/>
              </a:ext>
            </a:extLst>
          </p:cNvPr>
          <p:cNvGrpSpPr/>
          <p:nvPr/>
        </p:nvGrpSpPr>
        <p:grpSpPr>
          <a:xfrm>
            <a:off x="11287168" y="4241211"/>
            <a:ext cx="888624" cy="810858"/>
            <a:chOff x="6261499" y="2133521"/>
            <a:chExt cx="435969" cy="405329"/>
          </a:xfrm>
          <a:solidFill>
            <a:srgbClr val="7B72F8"/>
          </a:solidFill>
          <a:effectLst>
            <a:reflection blurRad="6350" stA="15000" endPos="55000" dir="5400000" sy="-100000" algn="bl" rotWithShape="0"/>
          </a:effectLst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01CF2C7A-2DD1-44B2-ADB9-51F5BD161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645" y="2179045"/>
              <a:ext cx="353678" cy="359805"/>
            </a:xfrm>
            <a:custGeom>
              <a:avLst/>
              <a:gdLst>
                <a:gd name="T0" fmla="*/ 171 w 171"/>
                <a:gd name="T1" fmla="*/ 85 h 174"/>
                <a:gd name="T2" fmla="*/ 152 w 171"/>
                <a:gd name="T3" fmla="*/ 32 h 174"/>
                <a:gd name="T4" fmla="*/ 157 w 171"/>
                <a:gd name="T5" fmla="*/ 27 h 174"/>
                <a:gd name="T6" fmla="*/ 141 w 171"/>
                <a:gd name="T7" fmla="*/ 11 h 174"/>
                <a:gd name="T8" fmla="*/ 136 w 171"/>
                <a:gd name="T9" fmla="*/ 17 h 174"/>
                <a:gd name="T10" fmla="*/ 85 w 171"/>
                <a:gd name="T11" fmla="*/ 0 h 174"/>
                <a:gd name="T12" fmla="*/ 34 w 171"/>
                <a:gd name="T13" fmla="*/ 17 h 174"/>
                <a:gd name="T14" fmla="*/ 29 w 171"/>
                <a:gd name="T15" fmla="*/ 12 h 174"/>
                <a:gd name="T16" fmla="*/ 14 w 171"/>
                <a:gd name="T17" fmla="*/ 27 h 174"/>
                <a:gd name="T18" fmla="*/ 19 w 171"/>
                <a:gd name="T19" fmla="*/ 32 h 174"/>
                <a:gd name="T20" fmla="*/ 0 w 171"/>
                <a:gd name="T21" fmla="*/ 85 h 174"/>
                <a:gd name="T22" fmla="*/ 25 w 171"/>
                <a:gd name="T23" fmla="*/ 146 h 174"/>
                <a:gd name="T24" fmla="*/ 27 w 171"/>
                <a:gd name="T25" fmla="*/ 148 h 174"/>
                <a:gd name="T26" fmla="*/ 21 w 171"/>
                <a:gd name="T27" fmla="*/ 155 h 174"/>
                <a:gd name="T28" fmla="*/ 21 w 171"/>
                <a:gd name="T29" fmla="*/ 170 h 174"/>
                <a:gd name="T30" fmla="*/ 36 w 171"/>
                <a:gd name="T31" fmla="*/ 170 h 174"/>
                <a:gd name="T32" fmla="*/ 45 w 171"/>
                <a:gd name="T33" fmla="*/ 161 h 174"/>
                <a:gd name="T34" fmla="*/ 45 w 171"/>
                <a:gd name="T35" fmla="*/ 161 h 174"/>
                <a:gd name="T36" fmla="*/ 85 w 171"/>
                <a:gd name="T37" fmla="*/ 171 h 174"/>
                <a:gd name="T38" fmla="*/ 128 w 171"/>
                <a:gd name="T39" fmla="*/ 159 h 174"/>
                <a:gd name="T40" fmla="*/ 129 w 171"/>
                <a:gd name="T41" fmla="*/ 161 h 174"/>
                <a:gd name="T42" fmla="*/ 138 w 171"/>
                <a:gd name="T43" fmla="*/ 170 h 174"/>
                <a:gd name="T44" fmla="*/ 154 w 171"/>
                <a:gd name="T45" fmla="*/ 170 h 174"/>
                <a:gd name="T46" fmla="*/ 154 w 171"/>
                <a:gd name="T47" fmla="*/ 155 h 174"/>
                <a:gd name="T48" fmla="*/ 145 w 171"/>
                <a:gd name="T49" fmla="*/ 146 h 174"/>
                <a:gd name="T50" fmla="*/ 146 w 171"/>
                <a:gd name="T51" fmla="*/ 146 h 174"/>
                <a:gd name="T52" fmla="*/ 171 w 171"/>
                <a:gd name="T53" fmla="*/ 85 h 174"/>
                <a:gd name="T54" fmla="*/ 134 w 171"/>
                <a:gd name="T55" fmla="*/ 133 h 174"/>
                <a:gd name="T56" fmla="*/ 85 w 171"/>
                <a:gd name="T57" fmla="*/ 153 h 174"/>
                <a:gd name="T58" fmla="*/ 37 w 171"/>
                <a:gd name="T59" fmla="*/ 133 h 174"/>
                <a:gd name="T60" fmla="*/ 17 w 171"/>
                <a:gd name="T61" fmla="*/ 85 h 174"/>
                <a:gd name="T62" fmla="*/ 85 w 171"/>
                <a:gd name="T63" fmla="*/ 17 h 174"/>
                <a:gd name="T64" fmla="*/ 154 w 171"/>
                <a:gd name="T65" fmla="*/ 85 h 174"/>
                <a:gd name="T66" fmla="*/ 134 w 171"/>
                <a:gd name="T67" fmla="*/ 1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74">
                  <a:moveTo>
                    <a:pt x="171" y="85"/>
                  </a:moveTo>
                  <a:cubicBezTo>
                    <a:pt x="171" y="65"/>
                    <a:pt x="164" y="46"/>
                    <a:pt x="152" y="32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2" y="6"/>
                    <a:pt x="104" y="0"/>
                    <a:pt x="85" y="0"/>
                  </a:cubicBezTo>
                  <a:cubicBezTo>
                    <a:pt x="66" y="0"/>
                    <a:pt x="49" y="6"/>
                    <a:pt x="34" y="17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7" y="47"/>
                    <a:pt x="0" y="65"/>
                    <a:pt x="0" y="85"/>
                  </a:cubicBezTo>
                  <a:cubicBezTo>
                    <a:pt x="0" y="108"/>
                    <a:pt x="9" y="130"/>
                    <a:pt x="25" y="146"/>
                  </a:cubicBezTo>
                  <a:cubicBezTo>
                    <a:pt x="26" y="147"/>
                    <a:pt x="27" y="147"/>
                    <a:pt x="27" y="148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17" y="159"/>
                    <a:pt x="17" y="166"/>
                    <a:pt x="21" y="170"/>
                  </a:cubicBezTo>
                  <a:cubicBezTo>
                    <a:pt x="25" y="174"/>
                    <a:pt x="32" y="174"/>
                    <a:pt x="36" y="17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7"/>
                    <a:pt x="71" y="171"/>
                    <a:pt x="85" y="171"/>
                  </a:cubicBezTo>
                  <a:cubicBezTo>
                    <a:pt x="101" y="171"/>
                    <a:pt x="115" y="167"/>
                    <a:pt x="128" y="159"/>
                  </a:cubicBezTo>
                  <a:cubicBezTo>
                    <a:pt x="128" y="160"/>
                    <a:pt x="129" y="161"/>
                    <a:pt x="129" y="161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143" y="174"/>
                    <a:pt x="150" y="174"/>
                    <a:pt x="154" y="170"/>
                  </a:cubicBezTo>
                  <a:cubicBezTo>
                    <a:pt x="158" y="166"/>
                    <a:pt x="158" y="159"/>
                    <a:pt x="154" y="155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62" y="130"/>
                    <a:pt x="171" y="108"/>
                    <a:pt x="171" y="85"/>
                  </a:cubicBezTo>
                  <a:close/>
                  <a:moveTo>
                    <a:pt x="134" y="133"/>
                  </a:moveTo>
                  <a:cubicBezTo>
                    <a:pt x="121" y="146"/>
                    <a:pt x="104" y="153"/>
                    <a:pt x="85" y="153"/>
                  </a:cubicBezTo>
                  <a:cubicBezTo>
                    <a:pt x="67" y="153"/>
                    <a:pt x="50" y="146"/>
                    <a:pt x="37" y="133"/>
                  </a:cubicBezTo>
                  <a:cubicBezTo>
                    <a:pt x="24" y="121"/>
                    <a:pt x="17" y="103"/>
                    <a:pt x="17" y="85"/>
                  </a:cubicBezTo>
                  <a:cubicBezTo>
                    <a:pt x="17" y="48"/>
                    <a:pt x="48" y="17"/>
                    <a:pt x="85" y="17"/>
                  </a:cubicBezTo>
                  <a:cubicBezTo>
                    <a:pt x="123" y="17"/>
                    <a:pt x="154" y="48"/>
                    <a:pt x="154" y="85"/>
                  </a:cubicBezTo>
                  <a:cubicBezTo>
                    <a:pt x="154" y="103"/>
                    <a:pt x="146" y="121"/>
                    <a:pt x="134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EEF92245-ECD3-4348-801B-E3E1FCCA2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1499" y="2133521"/>
              <a:ext cx="435969" cy="264382"/>
            </a:xfrm>
            <a:custGeom>
              <a:avLst/>
              <a:gdLst>
                <a:gd name="T0" fmla="*/ 147 w 211"/>
                <a:gd name="T1" fmla="*/ 88 h 128"/>
                <a:gd name="T2" fmla="*/ 110 w 211"/>
                <a:gd name="T3" fmla="*/ 100 h 128"/>
                <a:gd name="T4" fmla="*/ 110 w 211"/>
                <a:gd name="T5" fmla="*/ 53 h 128"/>
                <a:gd name="T6" fmla="*/ 105 w 211"/>
                <a:gd name="T7" fmla="*/ 49 h 128"/>
                <a:gd name="T8" fmla="*/ 101 w 211"/>
                <a:gd name="T9" fmla="*/ 53 h 128"/>
                <a:gd name="T10" fmla="*/ 101 w 211"/>
                <a:gd name="T11" fmla="*/ 103 h 128"/>
                <a:gd name="T12" fmla="*/ 94 w 211"/>
                <a:gd name="T13" fmla="*/ 105 h 128"/>
                <a:gd name="T14" fmla="*/ 92 w 211"/>
                <a:gd name="T15" fmla="*/ 111 h 128"/>
                <a:gd name="T16" fmla="*/ 97 w 211"/>
                <a:gd name="T17" fmla="*/ 114 h 128"/>
                <a:gd name="T18" fmla="*/ 101 w 211"/>
                <a:gd name="T19" fmla="*/ 112 h 128"/>
                <a:gd name="T20" fmla="*/ 101 w 211"/>
                <a:gd name="T21" fmla="*/ 124 h 128"/>
                <a:gd name="T22" fmla="*/ 105 w 211"/>
                <a:gd name="T23" fmla="*/ 128 h 128"/>
                <a:gd name="T24" fmla="*/ 110 w 211"/>
                <a:gd name="T25" fmla="*/ 124 h 128"/>
                <a:gd name="T26" fmla="*/ 110 w 211"/>
                <a:gd name="T27" fmla="*/ 109 h 128"/>
                <a:gd name="T28" fmla="*/ 150 w 211"/>
                <a:gd name="T29" fmla="*/ 96 h 128"/>
                <a:gd name="T30" fmla="*/ 153 w 211"/>
                <a:gd name="T31" fmla="*/ 91 h 128"/>
                <a:gd name="T32" fmla="*/ 147 w 211"/>
                <a:gd name="T33" fmla="*/ 88 h 128"/>
                <a:gd name="T34" fmla="*/ 196 w 211"/>
                <a:gd name="T35" fmla="*/ 14 h 128"/>
                <a:gd name="T36" fmla="*/ 142 w 211"/>
                <a:gd name="T37" fmla="*/ 14 h 128"/>
                <a:gd name="T38" fmla="*/ 196 w 211"/>
                <a:gd name="T39" fmla="*/ 68 h 128"/>
                <a:gd name="T40" fmla="*/ 196 w 211"/>
                <a:gd name="T41" fmla="*/ 14 h 128"/>
                <a:gd name="T42" fmla="*/ 14 w 211"/>
                <a:gd name="T43" fmla="*/ 14 h 128"/>
                <a:gd name="T44" fmla="*/ 14 w 211"/>
                <a:gd name="T45" fmla="*/ 68 h 128"/>
                <a:gd name="T46" fmla="*/ 68 w 211"/>
                <a:gd name="T47" fmla="*/ 14 h 128"/>
                <a:gd name="T48" fmla="*/ 14 w 211"/>
                <a:gd name="T49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28">
                  <a:moveTo>
                    <a:pt x="147" y="88"/>
                  </a:moveTo>
                  <a:cubicBezTo>
                    <a:pt x="110" y="100"/>
                    <a:pt x="110" y="100"/>
                    <a:pt x="110" y="10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0" y="50"/>
                    <a:pt x="108" y="49"/>
                    <a:pt x="105" y="49"/>
                  </a:cubicBezTo>
                  <a:cubicBezTo>
                    <a:pt x="103" y="49"/>
                    <a:pt x="101" y="50"/>
                    <a:pt x="101" y="5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06"/>
                    <a:pt x="91" y="109"/>
                    <a:pt x="92" y="111"/>
                  </a:cubicBezTo>
                  <a:cubicBezTo>
                    <a:pt x="92" y="113"/>
                    <a:pt x="95" y="114"/>
                    <a:pt x="97" y="11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6"/>
                    <a:pt x="103" y="128"/>
                    <a:pt x="105" y="128"/>
                  </a:cubicBezTo>
                  <a:cubicBezTo>
                    <a:pt x="108" y="128"/>
                    <a:pt x="110" y="126"/>
                    <a:pt x="110" y="124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2" y="96"/>
                    <a:pt x="153" y="93"/>
                    <a:pt x="153" y="91"/>
                  </a:cubicBezTo>
                  <a:cubicBezTo>
                    <a:pt x="152" y="88"/>
                    <a:pt x="149" y="87"/>
                    <a:pt x="147" y="88"/>
                  </a:cubicBezTo>
                  <a:close/>
                  <a:moveTo>
                    <a:pt x="196" y="14"/>
                  </a:moveTo>
                  <a:cubicBezTo>
                    <a:pt x="181" y="0"/>
                    <a:pt x="157" y="0"/>
                    <a:pt x="142" y="14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211" y="53"/>
                    <a:pt x="211" y="29"/>
                    <a:pt x="196" y="14"/>
                  </a:cubicBezTo>
                  <a:close/>
                  <a:moveTo>
                    <a:pt x="14" y="14"/>
                  </a:moveTo>
                  <a:cubicBezTo>
                    <a:pt x="0" y="29"/>
                    <a:pt x="0" y="53"/>
                    <a:pt x="14" y="6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53" y="0"/>
                    <a:pt x="29" y="0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433A18DF-525A-420E-ADE3-7503F949E5A5}"/>
              </a:ext>
            </a:extLst>
          </p:cNvPr>
          <p:cNvGrpSpPr/>
          <p:nvPr/>
        </p:nvGrpSpPr>
        <p:grpSpPr>
          <a:xfrm>
            <a:off x="10950012" y="3657070"/>
            <a:ext cx="5539932" cy="1784684"/>
            <a:chOff x="5169854" y="5103965"/>
            <a:chExt cx="3403468" cy="1068235"/>
          </a:xfrm>
          <a:solidFill>
            <a:schemeClr val="bg1">
              <a:lumMod val="50000"/>
            </a:schemeClr>
          </a:solidFill>
        </p:grpSpPr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06298536-0403-4CBB-BA98-E4867A1CB4CD}"/>
                </a:ext>
              </a:extLst>
            </p:cNvPr>
            <p:cNvCxnSpPr/>
            <p:nvPr/>
          </p:nvCxnSpPr>
          <p:spPr>
            <a:xfrm>
              <a:off x="5226656" y="5103965"/>
              <a:ext cx="3346666" cy="0"/>
            </a:xfrm>
            <a:prstGeom prst="line">
              <a:avLst/>
            </a:prstGeom>
            <a:grpFill/>
            <a:ln w="15875">
              <a:solidFill>
                <a:srgbClr val="6B4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7BECA84E-734B-478F-AE00-FF593CBB1D5B}"/>
                </a:ext>
              </a:extLst>
            </p:cNvPr>
            <p:cNvCxnSpPr/>
            <p:nvPr/>
          </p:nvCxnSpPr>
          <p:spPr>
            <a:xfrm>
              <a:off x="5226656" y="5103965"/>
              <a:ext cx="0" cy="989331"/>
            </a:xfrm>
            <a:prstGeom prst="line">
              <a:avLst/>
            </a:prstGeom>
            <a:grpFill/>
            <a:ln w="15875">
              <a:solidFill>
                <a:srgbClr val="6B4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A4F040EA-6ACC-44FF-966C-1CDF08838F7F}"/>
                </a:ext>
              </a:extLst>
            </p:cNvPr>
            <p:cNvSpPr/>
            <p:nvPr/>
          </p:nvSpPr>
          <p:spPr>
            <a:xfrm>
              <a:off x="5169854" y="6057900"/>
              <a:ext cx="114300" cy="114300"/>
            </a:xfrm>
            <a:prstGeom prst="ellipse">
              <a:avLst/>
            </a:prstGeom>
            <a:solidFill>
              <a:srgbClr val="6B40D1"/>
            </a:solidFill>
            <a:ln>
              <a:solidFill>
                <a:srgbClr val="6B4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938A4138-7BFC-4027-891E-FA6FD6F9CACE}"/>
              </a:ext>
            </a:extLst>
          </p:cNvPr>
          <p:cNvSpPr txBox="1">
            <a:spLocks/>
          </p:cNvSpPr>
          <p:nvPr/>
        </p:nvSpPr>
        <p:spPr>
          <a:xfrm>
            <a:off x="4852751" y="5958059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60F81674-72E1-45EA-BF7C-7322BE33ECF3}"/>
              </a:ext>
            </a:extLst>
          </p:cNvPr>
          <p:cNvSpPr txBox="1"/>
          <p:nvPr/>
        </p:nvSpPr>
        <p:spPr>
          <a:xfrm>
            <a:off x="3089522" y="6832722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D5C9501-205F-4467-95B1-7536B834D0EB}"/>
              </a:ext>
            </a:extLst>
          </p:cNvPr>
          <p:cNvSpPr txBox="1">
            <a:spLocks/>
          </p:cNvSpPr>
          <p:nvPr/>
        </p:nvSpPr>
        <p:spPr>
          <a:xfrm>
            <a:off x="7463444" y="3423310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E2CCF26D-4565-4C0D-AFE7-A423CF587234}"/>
              </a:ext>
            </a:extLst>
          </p:cNvPr>
          <p:cNvSpPr txBox="1"/>
          <p:nvPr/>
        </p:nvSpPr>
        <p:spPr>
          <a:xfrm>
            <a:off x="5700215" y="4297973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1847990-9DDF-4186-85D3-D2829C9B4E98}"/>
              </a:ext>
            </a:extLst>
          </p:cNvPr>
          <p:cNvSpPr txBox="1">
            <a:spLocks/>
          </p:cNvSpPr>
          <p:nvPr/>
        </p:nvSpPr>
        <p:spPr>
          <a:xfrm>
            <a:off x="17188105" y="7755302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D05F58F0-4D69-4994-B031-E07DD61697CF}"/>
              </a:ext>
            </a:extLst>
          </p:cNvPr>
          <p:cNvSpPr txBox="1"/>
          <p:nvPr/>
        </p:nvSpPr>
        <p:spPr>
          <a:xfrm>
            <a:off x="17156409" y="8522932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76DF326D-73FA-4D96-8DF6-B5C96BDE2965}"/>
              </a:ext>
            </a:extLst>
          </p:cNvPr>
          <p:cNvSpPr txBox="1">
            <a:spLocks/>
          </p:cNvSpPr>
          <p:nvPr/>
        </p:nvSpPr>
        <p:spPr>
          <a:xfrm>
            <a:off x="14004019" y="10175542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D5CA70E0-CCB3-4F23-A950-9F635797771D}"/>
              </a:ext>
            </a:extLst>
          </p:cNvPr>
          <p:cNvSpPr txBox="1"/>
          <p:nvPr/>
        </p:nvSpPr>
        <p:spPr>
          <a:xfrm>
            <a:off x="13972323" y="10943172"/>
            <a:ext cx="465818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283513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76" grpId="0"/>
      <p:bldP spid="78" grpId="0"/>
      <p:bldP spid="80" grpId="0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755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38C3E00F-5CBF-4C70-8129-3943D7E395C0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7" name="任意多边形 37">
            <a:extLst>
              <a:ext uri="{FF2B5EF4-FFF2-40B4-BE49-F238E27FC236}">
                <a16:creationId xmlns:a16="http://schemas.microsoft.com/office/drawing/2014/main" id="{AEA74D13-9D7E-4B32-B394-1BC0DD31C4A3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grpSp>
        <p:nvGrpSpPr>
          <p:cNvPr id="8" name="6d1204a3-d616-49af-9765-33eec687d4a6" descr="OQAAAB+LCAAAAAAABACrVlIpqSxIVbJSCs5NLCpxyUxML0rM9SxJzVXSUfJMUbLKK83J0VFyysxLycxLdy/KLy0oVrKKjq0FALpUkis5AAAA" title="iSlide™ 版权声明  COPYRIGHT NOTICE">
            <a:extLst>
              <a:ext uri="{FF2B5EF4-FFF2-40B4-BE49-F238E27FC236}">
                <a16:creationId xmlns:a16="http://schemas.microsoft.com/office/drawing/2014/main" id="{224495C7-C4F3-4E75-A920-60FD3775F2C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228517" y="3428899"/>
            <a:ext cx="12822361" cy="9100311"/>
            <a:chOff x="1727089" y="-125705"/>
            <a:chExt cx="9172797" cy="6510135"/>
          </a:xfrm>
        </p:grpSpPr>
        <p:sp>
          <p:nvSpPr>
            <p:cNvPr id="9" name="ísliḓê">
              <a:extLst>
                <a:ext uri="{FF2B5EF4-FFF2-40B4-BE49-F238E27FC236}">
                  <a16:creationId xmlns:a16="http://schemas.microsoft.com/office/drawing/2014/main" id="{7FCCA6CF-0A52-441F-83DA-411B75DBBE19}"/>
                </a:ext>
              </a:extLst>
            </p:cNvPr>
            <p:cNvSpPr/>
            <p:nvPr/>
          </p:nvSpPr>
          <p:spPr bwMode="auto">
            <a:xfrm>
              <a:off x="1727089" y="-125705"/>
              <a:ext cx="9172797" cy="6510135"/>
            </a:xfrm>
            <a:custGeom>
              <a:avLst/>
              <a:gdLst>
                <a:gd name="T0" fmla="*/ 484 w 3687"/>
                <a:gd name="T1" fmla="*/ 0 h 853"/>
                <a:gd name="T2" fmla="*/ 220 w 3687"/>
                <a:gd name="T3" fmla="*/ 61 h 853"/>
                <a:gd name="T4" fmla="*/ 151 w 3687"/>
                <a:gd name="T5" fmla="*/ 121 h 853"/>
                <a:gd name="T6" fmla="*/ 144 w 3687"/>
                <a:gd name="T7" fmla="*/ 361 h 853"/>
                <a:gd name="T8" fmla="*/ 10 w 3687"/>
                <a:gd name="T9" fmla="*/ 556 h 853"/>
                <a:gd name="T10" fmla="*/ 37 w 3687"/>
                <a:gd name="T11" fmla="*/ 613 h 853"/>
                <a:gd name="T12" fmla="*/ 290 w 3687"/>
                <a:gd name="T13" fmla="*/ 712 h 853"/>
                <a:gd name="T14" fmla="*/ 407 w 3687"/>
                <a:gd name="T15" fmla="*/ 701 h 853"/>
                <a:gd name="T16" fmla="*/ 776 w 3687"/>
                <a:gd name="T17" fmla="*/ 628 h 853"/>
                <a:gd name="T18" fmla="*/ 799 w 3687"/>
                <a:gd name="T19" fmla="*/ 629 h 853"/>
                <a:gd name="T20" fmla="*/ 1162 w 3687"/>
                <a:gd name="T21" fmla="*/ 748 h 853"/>
                <a:gd name="T22" fmla="*/ 1578 w 3687"/>
                <a:gd name="T23" fmla="*/ 853 h 853"/>
                <a:gd name="T24" fmla="*/ 1788 w 3687"/>
                <a:gd name="T25" fmla="*/ 811 h 853"/>
                <a:gd name="T26" fmla="*/ 2040 w 3687"/>
                <a:gd name="T27" fmla="*/ 654 h 853"/>
                <a:gd name="T28" fmla="*/ 2338 w 3687"/>
                <a:gd name="T29" fmla="*/ 578 h 853"/>
                <a:gd name="T30" fmla="*/ 2423 w 3687"/>
                <a:gd name="T31" fmla="*/ 584 h 853"/>
                <a:gd name="T32" fmla="*/ 2681 w 3687"/>
                <a:gd name="T33" fmla="*/ 649 h 853"/>
                <a:gd name="T34" fmla="*/ 3168 w 3687"/>
                <a:gd name="T35" fmla="*/ 695 h 853"/>
                <a:gd name="T36" fmla="*/ 3282 w 3687"/>
                <a:gd name="T37" fmla="*/ 694 h 853"/>
                <a:gd name="T38" fmla="*/ 3394 w 3687"/>
                <a:gd name="T39" fmla="*/ 683 h 853"/>
                <a:gd name="T40" fmla="*/ 3533 w 3687"/>
                <a:gd name="T41" fmla="*/ 594 h 853"/>
                <a:gd name="T42" fmla="*/ 3665 w 3687"/>
                <a:gd name="T43" fmla="*/ 424 h 853"/>
                <a:gd name="T44" fmla="*/ 3578 w 3687"/>
                <a:gd name="T45" fmla="*/ 193 h 853"/>
                <a:gd name="T46" fmla="*/ 3349 w 3687"/>
                <a:gd name="T47" fmla="*/ 75 h 853"/>
                <a:gd name="T48" fmla="*/ 3302 w 3687"/>
                <a:gd name="T49" fmla="*/ 64 h 853"/>
                <a:gd name="T50" fmla="*/ 3287 w 3687"/>
                <a:gd name="T51" fmla="*/ 66 h 853"/>
                <a:gd name="T52" fmla="*/ 3252 w 3687"/>
                <a:gd name="T53" fmla="*/ 88 h 853"/>
                <a:gd name="T54" fmla="*/ 3084 w 3687"/>
                <a:gd name="T55" fmla="*/ 223 h 853"/>
                <a:gd name="T56" fmla="*/ 3068 w 3687"/>
                <a:gd name="T57" fmla="*/ 222 h 853"/>
                <a:gd name="T58" fmla="*/ 2995 w 3687"/>
                <a:gd name="T59" fmla="*/ 179 h 853"/>
                <a:gd name="T60" fmla="*/ 2675 w 3687"/>
                <a:gd name="T61" fmla="*/ 44 h 853"/>
                <a:gd name="T62" fmla="*/ 2574 w 3687"/>
                <a:gd name="T63" fmla="*/ 62 h 853"/>
                <a:gd name="T64" fmla="*/ 2290 w 3687"/>
                <a:gd name="T65" fmla="*/ 236 h 853"/>
                <a:gd name="T66" fmla="*/ 2054 w 3687"/>
                <a:gd name="T67" fmla="*/ 255 h 853"/>
                <a:gd name="T68" fmla="*/ 1722 w 3687"/>
                <a:gd name="T69" fmla="*/ 300 h 853"/>
                <a:gd name="T70" fmla="*/ 1711 w 3687"/>
                <a:gd name="T71" fmla="*/ 300 h 853"/>
                <a:gd name="T72" fmla="*/ 919 w 3687"/>
                <a:gd name="T73" fmla="*/ 37 h 853"/>
                <a:gd name="T74" fmla="*/ 879 w 3687"/>
                <a:gd name="T75" fmla="*/ 39 h 853"/>
                <a:gd name="T76" fmla="*/ 822 w 3687"/>
                <a:gd name="T77" fmla="*/ 59 h 853"/>
                <a:gd name="T78" fmla="*/ 484 w 3687"/>
                <a:gd name="T79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87" h="853">
                  <a:moveTo>
                    <a:pt x="484" y="0"/>
                  </a:moveTo>
                  <a:cubicBezTo>
                    <a:pt x="392" y="0"/>
                    <a:pt x="302" y="17"/>
                    <a:pt x="220" y="61"/>
                  </a:cubicBezTo>
                  <a:cubicBezTo>
                    <a:pt x="193" y="76"/>
                    <a:pt x="166" y="94"/>
                    <a:pt x="151" y="121"/>
                  </a:cubicBezTo>
                  <a:cubicBezTo>
                    <a:pt x="112" y="193"/>
                    <a:pt x="174" y="286"/>
                    <a:pt x="144" y="361"/>
                  </a:cubicBezTo>
                  <a:cubicBezTo>
                    <a:pt x="114" y="437"/>
                    <a:pt x="0" y="475"/>
                    <a:pt x="10" y="556"/>
                  </a:cubicBezTo>
                  <a:cubicBezTo>
                    <a:pt x="12" y="577"/>
                    <a:pt x="23" y="596"/>
                    <a:pt x="37" y="613"/>
                  </a:cubicBezTo>
                  <a:cubicBezTo>
                    <a:pt x="97" y="686"/>
                    <a:pt x="192" y="712"/>
                    <a:pt x="290" y="712"/>
                  </a:cubicBezTo>
                  <a:cubicBezTo>
                    <a:pt x="329" y="712"/>
                    <a:pt x="369" y="708"/>
                    <a:pt x="407" y="701"/>
                  </a:cubicBezTo>
                  <a:cubicBezTo>
                    <a:pt x="530" y="676"/>
                    <a:pt x="651" y="628"/>
                    <a:pt x="776" y="628"/>
                  </a:cubicBezTo>
                  <a:cubicBezTo>
                    <a:pt x="783" y="628"/>
                    <a:pt x="791" y="628"/>
                    <a:pt x="799" y="629"/>
                  </a:cubicBezTo>
                  <a:cubicBezTo>
                    <a:pt x="927" y="635"/>
                    <a:pt x="1045" y="697"/>
                    <a:pt x="1162" y="748"/>
                  </a:cubicBezTo>
                  <a:cubicBezTo>
                    <a:pt x="1292" y="806"/>
                    <a:pt x="1437" y="853"/>
                    <a:pt x="1578" y="853"/>
                  </a:cubicBezTo>
                  <a:cubicBezTo>
                    <a:pt x="1650" y="853"/>
                    <a:pt x="1721" y="840"/>
                    <a:pt x="1788" y="811"/>
                  </a:cubicBezTo>
                  <a:cubicBezTo>
                    <a:pt x="1879" y="770"/>
                    <a:pt x="1954" y="702"/>
                    <a:pt x="2040" y="654"/>
                  </a:cubicBezTo>
                  <a:cubicBezTo>
                    <a:pt x="2132" y="604"/>
                    <a:pt x="2234" y="578"/>
                    <a:pt x="2338" y="578"/>
                  </a:cubicBezTo>
                  <a:cubicBezTo>
                    <a:pt x="2366" y="578"/>
                    <a:pt x="2395" y="580"/>
                    <a:pt x="2423" y="584"/>
                  </a:cubicBezTo>
                  <a:cubicBezTo>
                    <a:pt x="2511" y="596"/>
                    <a:pt x="2595" y="627"/>
                    <a:pt x="2681" y="649"/>
                  </a:cubicBezTo>
                  <a:cubicBezTo>
                    <a:pt x="2840" y="688"/>
                    <a:pt x="3004" y="695"/>
                    <a:pt x="3168" y="695"/>
                  </a:cubicBezTo>
                  <a:cubicBezTo>
                    <a:pt x="3206" y="695"/>
                    <a:pt x="3244" y="694"/>
                    <a:pt x="3282" y="694"/>
                  </a:cubicBezTo>
                  <a:cubicBezTo>
                    <a:pt x="3320" y="694"/>
                    <a:pt x="3358" y="693"/>
                    <a:pt x="3394" y="683"/>
                  </a:cubicBezTo>
                  <a:cubicBezTo>
                    <a:pt x="3447" y="667"/>
                    <a:pt x="3491" y="630"/>
                    <a:pt x="3533" y="594"/>
                  </a:cubicBezTo>
                  <a:cubicBezTo>
                    <a:pt x="3589" y="546"/>
                    <a:pt x="3648" y="494"/>
                    <a:pt x="3665" y="424"/>
                  </a:cubicBezTo>
                  <a:cubicBezTo>
                    <a:pt x="3687" y="340"/>
                    <a:pt x="3643" y="250"/>
                    <a:pt x="3578" y="193"/>
                  </a:cubicBezTo>
                  <a:cubicBezTo>
                    <a:pt x="3513" y="136"/>
                    <a:pt x="3430" y="105"/>
                    <a:pt x="3349" y="75"/>
                  </a:cubicBezTo>
                  <a:cubicBezTo>
                    <a:pt x="3334" y="69"/>
                    <a:pt x="3318" y="64"/>
                    <a:pt x="3302" y="64"/>
                  </a:cubicBezTo>
                  <a:cubicBezTo>
                    <a:pt x="3297" y="64"/>
                    <a:pt x="3292" y="64"/>
                    <a:pt x="3287" y="66"/>
                  </a:cubicBezTo>
                  <a:cubicBezTo>
                    <a:pt x="3274" y="69"/>
                    <a:pt x="3262" y="78"/>
                    <a:pt x="3252" y="88"/>
                  </a:cubicBezTo>
                  <a:cubicBezTo>
                    <a:pt x="3199" y="139"/>
                    <a:pt x="3153" y="223"/>
                    <a:pt x="3084" y="223"/>
                  </a:cubicBezTo>
                  <a:cubicBezTo>
                    <a:pt x="3079" y="223"/>
                    <a:pt x="3073" y="223"/>
                    <a:pt x="3068" y="222"/>
                  </a:cubicBezTo>
                  <a:cubicBezTo>
                    <a:pt x="3040" y="217"/>
                    <a:pt x="3017" y="197"/>
                    <a:pt x="2995" y="179"/>
                  </a:cubicBezTo>
                  <a:cubicBezTo>
                    <a:pt x="2904" y="105"/>
                    <a:pt x="2788" y="44"/>
                    <a:pt x="2675" y="44"/>
                  </a:cubicBezTo>
                  <a:cubicBezTo>
                    <a:pt x="2641" y="44"/>
                    <a:pt x="2607" y="50"/>
                    <a:pt x="2574" y="62"/>
                  </a:cubicBezTo>
                  <a:cubicBezTo>
                    <a:pt x="2470" y="101"/>
                    <a:pt x="2396" y="200"/>
                    <a:pt x="2290" y="236"/>
                  </a:cubicBezTo>
                  <a:cubicBezTo>
                    <a:pt x="2215" y="261"/>
                    <a:pt x="2133" y="250"/>
                    <a:pt x="2054" y="255"/>
                  </a:cubicBezTo>
                  <a:cubicBezTo>
                    <a:pt x="1942" y="261"/>
                    <a:pt x="1833" y="300"/>
                    <a:pt x="1722" y="300"/>
                  </a:cubicBezTo>
                  <a:cubicBezTo>
                    <a:pt x="1718" y="300"/>
                    <a:pt x="1715" y="300"/>
                    <a:pt x="1711" y="300"/>
                  </a:cubicBezTo>
                  <a:cubicBezTo>
                    <a:pt x="1431" y="294"/>
                    <a:pt x="1194" y="37"/>
                    <a:pt x="919" y="37"/>
                  </a:cubicBezTo>
                  <a:cubicBezTo>
                    <a:pt x="906" y="37"/>
                    <a:pt x="892" y="38"/>
                    <a:pt x="879" y="39"/>
                  </a:cubicBezTo>
                  <a:cubicBezTo>
                    <a:pt x="859" y="41"/>
                    <a:pt x="837" y="45"/>
                    <a:pt x="822" y="59"/>
                  </a:cubicBezTo>
                  <a:cubicBezTo>
                    <a:pt x="711" y="26"/>
                    <a:pt x="596" y="0"/>
                    <a:pt x="484" y="0"/>
                  </a:cubicBezTo>
                </a:path>
              </a:pathLst>
            </a:custGeom>
            <a:solidFill>
              <a:srgbClr val="6B40D1">
                <a:alpha val="7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íşľiḓe">
              <a:extLst>
                <a:ext uri="{FF2B5EF4-FFF2-40B4-BE49-F238E27FC236}">
                  <a16:creationId xmlns:a16="http://schemas.microsoft.com/office/drawing/2014/main" id="{8D16A4DF-F4C3-41E3-8756-382E75ACB898}"/>
                </a:ext>
              </a:extLst>
            </p:cNvPr>
            <p:cNvSpPr/>
            <p:nvPr/>
          </p:nvSpPr>
          <p:spPr bwMode="auto">
            <a:xfrm>
              <a:off x="2973388" y="3608388"/>
              <a:ext cx="1090613" cy="817563"/>
            </a:xfrm>
            <a:custGeom>
              <a:avLst/>
              <a:gdLst>
                <a:gd name="T0" fmla="*/ 244 w 550"/>
                <a:gd name="T1" fmla="*/ 38 h 413"/>
                <a:gd name="T2" fmla="*/ 450 w 550"/>
                <a:gd name="T3" fmla="*/ 413 h 413"/>
                <a:gd name="T4" fmla="*/ 440 w 550"/>
                <a:gd name="T5" fmla="*/ 79 h 413"/>
                <a:gd name="T6" fmla="*/ 248 w 550"/>
                <a:gd name="T7" fmla="*/ 36 h 413"/>
                <a:gd name="T8" fmla="*/ 244 w 550"/>
                <a:gd name="T9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413">
                  <a:moveTo>
                    <a:pt x="244" y="38"/>
                  </a:moveTo>
                  <a:cubicBezTo>
                    <a:pt x="244" y="38"/>
                    <a:pt x="0" y="186"/>
                    <a:pt x="450" y="413"/>
                  </a:cubicBezTo>
                  <a:cubicBezTo>
                    <a:pt x="450" y="413"/>
                    <a:pt x="550" y="229"/>
                    <a:pt x="440" y="79"/>
                  </a:cubicBezTo>
                  <a:cubicBezTo>
                    <a:pt x="396" y="18"/>
                    <a:pt x="313" y="0"/>
                    <a:pt x="248" y="36"/>
                  </a:cubicBezTo>
                  <a:lnTo>
                    <a:pt x="244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ïṣḻïḋe">
              <a:extLst>
                <a:ext uri="{FF2B5EF4-FFF2-40B4-BE49-F238E27FC236}">
                  <a16:creationId xmlns:a16="http://schemas.microsoft.com/office/drawing/2014/main" id="{52A6D412-A0F4-4C54-BEDF-5C9BA9918F35}"/>
                </a:ext>
              </a:extLst>
            </p:cNvPr>
            <p:cNvSpPr/>
            <p:nvPr/>
          </p:nvSpPr>
          <p:spPr bwMode="auto">
            <a:xfrm>
              <a:off x="3463926" y="3678238"/>
              <a:ext cx="412750" cy="747713"/>
            </a:xfrm>
            <a:custGeom>
              <a:avLst/>
              <a:gdLst>
                <a:gd name="T0" fmla="*/ 0 w 209"/>
                <a:gd name="T1" fmla="*/ 0 h 378"/>
                <a:gd name="T2" fmla="*/ 203 w 209"/>
                <a:gd name="T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9" h="378">
                  <a:moveTo>
                    <a:pt x="0" y="0"/>
                  </a:moveTo>
                  <a:cubicBezTo>
                    <a:pt x="0" y="0"/>
                    <a:pt x="209" y="160"/>
                    <a:pt x="203" y="378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îṣļïḍè">
              <a:extLst>
                <a:ext uri="{FF2B5EF4-FFF2-40B4-BE49-F238E27FC236}">
                  <a16:creationId xmlns:a16="http://schemas.microsoft.com/office/drawing/2014/main" id="{DED96332-6DC8-4379-A264-F00E644639C1}"/>
                </a:ext>
              </a:extLst>
            </p:cNvPr>
            <p:cNvSpPr/>
            <p:nvPr/>
          </p:nvSpPr>
          <p:spPr bwMode="auto">
            <a:xfrm>
              <a:off x="8178801" y="2852738"/>
              <a:ext cx="1503363" cy="1966913"/>
            </a:xfrm>
            <a:custGeom>
              <a:avLst/>
              <a:gdLst>
                <a:gd name="T0" fmla="*/ 710 w 759"/>
                <a:gd name="T1" fmla="*/ 298 h 994"/>
                <a:gd name="T2" fmla="*/ 548 w 759"/>
                <a:gd name="T3" fmla="*/ 994 h 994"/>
                <a:gd name="T4" fmla="*/ 54 w 759"/>
                <a:gd name="T5" fmla="*/ 477 h 994"/>
                <a:gd name="T6" fmla="*/ 282 w 759"/>
                <a:gd name="T7" fmla="*/ 54 h 994"/>
                <a:gd name="T8" fmla="*/ 705 w 759"/>
                <a:gd name="T9" fmla="*/ 282 h 994"/>
                <a:gd name="T10" fmla="*/ 710 w 759"/>
                <a:gd name="T11" fmla="*/ 297 h 994"/>
                <a:gd name="T12" fmla="*/ 710 w 759"/>
                <a:gd name="T13" fmla="*/ 29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" h="994">
                  <a:moveTo>
                    <a:pt x="710" y="298"/>
                  </a:moveTo>
                  <a:cubicBezTo>
                    <a:pt x="759" y="479"/>
                    <a:pt x="548" y="994"/>
                    <a:pt x="548" y="994"/>
                  </a:cubicBezTo>
                  <a:cubicBezTo>
                    <a:pt x="548" y="994"/>
                    <a:pt x="103" y="658"/>
                    <a:pt x="54" y="477"/>
                  </a:cubicBezTo>
                  <a:cubicBezTo>
                    <a:pt x="0" y="297"/>
                    <a:pt x="102" y="108"/>
                    <a:pt x="282" y="54"/>
                  </a:cubicBezTo>
                  <a:cubicBezTo>
                    <a:pt x="462" y="0"/>
                    <a:pt x="652" y="102"/>
                    <a:pt x="705" y="282"/>
                  </a:cubicBezTo>
                  <a:cubicBezTo>
                    <a:pt x="707" y="287"/>
                    <a:pt x="708" y="292"/>
                    <a:pt x="710" y="297"/>
                  </a:cubicBezTo>
                  <a:cubicBezTo>
                    <a:pt x="710" y="298"/>
                    <a:pt x="710" y="298"/>
                    <a:pt x="710" y="298"/>
                  </a:cubicBezTo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íṡ1íḋe">
              <a:extLst>
                <a:ext uri="{FF2B5EF4-FFF2-40B4-BE49-F238E27FC236}">
                  <a16:creationId xmlns:a16="http://schemas.microsoft.com/office/drawing/2014/main" id="{D9BD6414-391D-4CD8-81CF-22B5B352DA8F}"/>
                </a:ext>
              </a:extLst>
            </p:cNvPr>
            <p:cNvSpPr/>
            <p:nvPr/>
          </p:nvSpPr>
          <p:spPr bwMode="auto">
            <a:xfrm>
              <a:off x="8855076" y="2943226"/>
              <a:ext cx="742950" cy="1876425"/>
            </a:xfrm>
            <a:custGeom>
              <a:avLst/>
              <a:gdLst>
                <a:gd name="T0" fmla="*/ 56 w 375"/>
                <a:gd name="T1" fmla="*/ 217 h 948"/>
                <a:gd name="T2" fmla="*/ 34 w 375"/>
                <a:gd name="T3" fmla="*/ 324 h 948"/>
                <a:gd name="T4" fmla="*/ 15 w 375"/>
                <a:gd name="T5" fmla="*/ 608 h 948"/>
                <a:gd name="T6" fmla="*/ 17 w 375"/>
                <a:gd name="T7" fmla="*/ 681 h 948"/>
                <a:gd name="T8" fmla="*/ 98 w 375"/>
                <a:gd name="T9" fmla="*/ 723 h 948"/>
                <a:gd name="T10" fmla="*/ 105 w 375"/>
                <a:gd name="T11" fmla="*/ 722 h 948"/>
                <a:gd name="T12" fmla="*/ 156 w 375"/>
                <a:gd name="T13" fmla="*/ 732 h 948"/>
                <a:gd name="T14" fmla="*/ 169 w 375"/>
                <a:gd name="T15" fmla="*/ 745 h 948"/>
                <a:gd name="T16" fmla="*/ 183 w 375"/>
                <a:gd name="T17" fmla="*/ 770 h 948"/>
                <a:gd name="T18" fmla="*/ 156 w 375"/>
                <a:gd name="T19" fmla="*/ 909 h 948"/>
                <a:gd name="T20" fmla="*/ 206 w 375"/>
                <a:gd name="T21" fmla="*/ 948 h 948"/>
                <a:gd name="T22" fmla="*/ 207 w 375"/>
                <a:gd name="T23" fmla="*/ 894 h 948"/>
                <a:gd name="T24" fmla="*/ 56 w 375"/>
                <a:gd name="T25" fmla="*/ 217 h 948"/>
                <a:gd name="T26" fmla="*/ 104 w 375"/>
                <a:gd name="T27" fmla="*/ 0 h 948"/>
                <a:gd name="T28" fmla="*/ 101 w 375"/>
                <a:gd name="T29" fmla="*/ 5 h 948"/>
                <a:gd name="T30" fmla="*/ 100 w 375"/>
                <a:gd name="T31" fmla="*/ 6 h 948"/>
                <a:gd name="T32" fmla="*/ 61 w 375"/>
                <a:gd name="T33" fmla="*/ 171 h 948"/>
                <a:gd name="T34" fmla="*/ 58 w 375"/>
                <a:gd name="T35" fmla="*/ 166 h 948"/>
                <a:gd name="T36" fmla="*/ 57 w 375"/>
                <a:gd name="T37" fmla="*/ 209 h 948"/>
                <a:gd name="T38" fmla="*/ 211 w 375"/>
                <a:gd name="T39" fmla="*/ 894 h 948"/>
                <a:gd name="T40" fmla="*/ 210 w 375"/>
                <a:gd name="T41" fmla="*/ 938 h 948"/>
                <a:gd name="T42" fmla="*/ 375 w 375"/>
                <a:gd name="T43" fmla="*/ 319 h 948"/>
                <a:gd name="T44" fmla="*/ 368 w 375"/>
                <a:gd name="T45" fmla="*/ 252 h 948"/>
                <a:gd name="T46" fmla="*/ 368 w 375"/>
                <a:gd name="T47" fmla="*/ 251 h 948"/>
                <a:gd name="T48" fmla="*/ 363 w 375"/>
                <a:gd name="T49" fmla="*/ 236 h 948"/>
                <a:gd name="T50" fmla="*/ 104 w 375"/>
                <a:gd name="T51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948">
                  <a:moveTo>
                    <a:pt x="56" y="217"/>
                  </a:moveTo>
                  <a:cubicBezTo>
                    <a:pt x="50" y="273"/>
                    <a:pt x="34" y="324"/>
                    <a:pt x="34" y="324"/>
                  </a:cubicBezTo>
                  <a:cubicBezTo>
                    <a:pt x="34" y="324"/>
                    <a:pt x="0" y="437"/>
                    <a:pt x="15" y="608"/>
                  </a:cubicBezTo>
                  <a:cubicBezTo>
                    <a:pt x="17" y="632"/>
                    <a:pt x="18" y="657"/>
                    <a:pt x="17" y="681"/>
                  </a:cubicBezTo>
                  <a:cubicBezTo>
                    <a:pt x="46" y="703"/>
                    <a:pt x="82" y="717"/>
                    <a:pt x="98" y="723"/>
                  </a:cubicBezTo>
                  <a:cubicBezTo>
                    <a:pt x="100" y="723"/>
                    <a:pt x="103" y="722"/>
                    <a:pt x="105" y="722"/>
                  </a:cubicBezTo>
                  <a:cubicBezTo>
                    <a:pt x="123" y="722"/>
                    <a:pt x="142" y="728"/>
                    <a:pt x="156" y="732"/>
                  </a:cubicBezTo>
                  <a:cubicBezTo>
                    <a:pt x="162" y="734"/>
                    <a:pt x="167" y="739"/>
                    <a:pt x="169" y="745"/>
                  </a:cubicBezTo>
                  <a:cubicBezTo>
                    <a:pt x="179" y="748"/>
                    <a:pt x="185" y="759"/>
                    <a:pt x="183" y="770"/>
                  </a:cubicBezTo>
                  <a:cubicBezTo>
                    <a:pt x="176" y="799"/>
                    <a:pt x="163" y="860"/>
                    <a:pt x="156" y="909"/>
                  </a:cubicBezTo>
                  <a:cubicBezTo>
                    <a:pt x="187" y="934"/>
                    <a:pt x="206" y="948"/>
                    <a:pt x="206" y="948"/>
                  </a:cubicBezTo>
                  <a:cubicBezTo>
                    <a:pt x="207" y="930"/>
                    <a:pt x="207" y="912"/>
                    <a:pt x="207" y="894"/>
                  </a:cubicBezTo>
                  <a:cubicBezTo>
                    <a:pt x="207" y="619"/>
                    <a:pt x="127" y="377"/>
                    <a:pt x="56" y="217"/>
                  </a:cubicBezTo>
                  <a:moveTo>
                    <a:pt x="104" y="0"/>
                  </a:move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0" y="5"/>
                    <a:pt x="100" y="6"/>
                  </a:cubicBezTo>
                  <a:cubicBezTo>
                    <a:pt x="84" y="45"/>
                    <a:pt x="63" y="109"/>
                    <a:pt x="61" y="171"/>
                  </a:cubicBezTo>
                  <a:cubicBezTo>
                    <a:pt x="61" y="171"/>
                    <a:pt x="60" y="169"/>
                    <a:pt x="58" y="166"/>
                  </a:cubicBezTo>
                  <a:cubicBezTo>
                    <a:pt x="58" y="180"/>
                    <a:pt x="58" y="194"/>
                    <a:pt x="57" y="209"/>
                  </a:cubicBezTo>
                  <a:cubicBezTo>
                    <a:pt x="128" y="369"/>
                    <a:pt x="211" y="615"/>
                    <a:pt x="211" y="894"/>
                  </a:cubicBezTo>
                  <a:cubicBezTo>
                    <a:pt x="211" y="908"/>
                    <a:pt x="211" y="923"/>
                    <a:pt x="210" y="938"/>
                  </a:cubicBezTo>
                  <a:cubicBezTo>
                    <a:pt x="237" y="871"/>
                    <a:pt x="375" y="514"/>
                    <a:pt x="375" y="319"/>
                  </a:cubicBezTo>
                  <a:cubicBezTo>
                    <a:pt x="375" y="293"/>
                    <a:pt x="373" y="271"/>
                    <a:pt x="368" y="252"/>
                  </a:cubicBezTo>
                  <a:cubicBezTo>
                    <a:pt x="368" y="251"/>
                    <a:pt x="368" y="251"/>
                    <a:pt x="368" y="251"/>
                  </a:cubicBezTo>
                  <a:cubicBezTo>
                    <a:pt x="366" y="246"/>
                    <a:pt x="365" y="241"/>
                    <a:pt x="363" y="236"/>
                  </a:cubicBezTo>
                  <a:cubicBezTo>
                    <a:pt x="326" y="111"/>
                    <a:pt x="223" y="24"/>
                    <a:pt x="10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îSḻîḋé">
              <a:extLst>
                <a:ext uri="{FF2B5EF4-FFF2-40B4-BE49-F238E27FC236}">
                  <a16:creationId xmlns:a16="http://schemas.microsoft.com/office/drawing/2014/main" id="{330A10F1-A1DE-49B3-826B-744B829411C1}"/>
                </a:ext>
              </a:extLst>
            </p:cNvPr>
            <p:cNvSpPr/>
            <p:nvPr/>
          </p:nvSpPr>
          <p:spPr bwMode="auto">
            <a:xfrm>
              <a:off x="8756651" y="2968626"/>
              <a:ext cx="517525" cy="1855788"/>
            </a:xfrm>
            <a:custGeom>
              <a:avLst/>
              <a:gdLst>
                <a:gd name="T0" fmla="*/ 0 w 261"/>
                <a:gd name="T1" fmla="*/ 2 h 937"/>
                <a:gd name="T2" fmla="*/ 3 w 261"/>
                <a:gd name="T3" fmla="*/ 7 h 937"/>
                <a:gd name="T4" fmla="*/ 257 w 261"/>
                <a:gd name="T5" fmla="*/ 881 h 937"/>
                <a:gd name="T6" fmla="*/ 256 w 261"/>
                <a:gd name="T7" fmla="*/ 936 h 937"/>
                <a:gd name="T8" fmla="*/ 260 w 261"/>
                <a:gd name="T9" fmla="*/ 937 h 937"/>
                <a:gd name="T10" fmla="*/ 261 w 261"/>
                <a:gd name="T11" fmla="*/ 881 h 937"/>
                <a:gd name="T12" fmla="*/ 4 w 261"/>
                <a:gd name="T13" fmla="*/ 0 h 937"/>
                <a:gd name="T14" fmla="*/ 0 w 261"/>
                <a:gd name="T15" fmla="*/ 2 h 937"/>
                <a:gd name="T16" fmla="*/ 0 w 261"/>
                <a:gd name="T17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937">
                  <a:moveTo>
                    <a:pt x="0" y="2"/>
                  </a:moveTo>
                  <a:cubicBezTo>
                    <a:pt x="0" y="2"/>
                    <a:pt x="1" y="4"/>
                    <a:pt x="3" y="7"/>
                  </a:cubicBezTo>
                  <a:cubicBezTo>
                    <a:pt x="31" y="51"/>
                    <a:pt x="257" y="421"/>
                    <a:pt x="257" y="881"/>
                  </a:cubicBezTo>
                  <a:cubicBezTo>
                    <a:pt x="257" y="899"/>
                    <a:pt x="257" y="918"/>
                    <a:pt x="256" y="936"/>
                  </a:cubicBezTo>
                  <a:cubicBezTo>
                    <a:pt x="260" y="937"/>
                    <a:pt x="260" y="937"/>
                    <a:pt x="260" y="937"/>
                  </a:cubicBezTo>
                  <a:cubicBezTo>
                    <a:pt x="261" y="918"/>
                    <a:pt x="261" y="899"/>
                    <a:pt x="261" y="881"/>
                  </a:cubicBezTo>
                  <a:cubicBezTo>
                    <a:pt x="261" y="389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íSļîḑê">
              <a:extLst>
                <a:ext uri="{FF2B5EF4-FFF2-40B4-BE49-F238E27FC236}">
                  <a16:creationId xmlns:a16="http://schemas.microsoft.com/office/drawing/2014/main" id="{193C7382-73B0-47F9-A05F-C6156CECE0C7}"/>
                </a:ext>
              </a:extLst>
            </p:cNvPr>
            <p:cNvSpPr/>
            <p:nvPr/>
          </p:nvSpPr>
          <p:spPr bwMode="auto">
            <a:xfrm>
              <a:off x="9226551" y="3825876"/>
              <a:ext cx="684213" cy="998538"/>
            </a:xfrm>
            <a:custGeom>
              <a:avLst/>
              <a:gdLst>
                <a:gd name="T0" fmla="*/ 251 w 346"/>
                <a:gd name="T1" fmla="*/ 136 h 504"/>
                <a:gd name="T2" fmla="*/ 32 w 346"/>
                <a:gd name="T3" fmla="*/ 504 h 504"/>
                <a:gd name="T4" fmla="*/ 316 w 346"/>
                <a:gd name="T5" fmla="*/ 326 h 504"/>
                <a:gd name="T6" fmla="*/ 255 w 346"/>
                <a:gd name="T7" fmla="*/ 139 h 504"/>
                <a:gd name="T8" fmla="*/ 251 w 346"/>
                <a:gd name="T9" fmla="*/ 1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504">
                  <a:moveTo>
                    <a:pt x="251" y="136"/>
                  </a:moveTo>
                  <a:cubicBezTo>
                    <a:pt x="251" y="136"/>
                    <a:pt x="0" y="0"/>
                    <a:pt x="32" y="504"/>
                  </a:cubicBezTo>
                  <a:cubicBezTo>
                    <a:pt x="32" y="504"/>
                    <a:pt x="241" y="496"/>
                    <a:pt x="316" y="326"/>
                  </a:cubicBezTo>
                  <a:cubicBezTo>
                    <a:pt x="346" y="257"/>
                    <a:pt x="320" y="177"/>
                    <a:pt x="255" y="139"/>
                  </a:cubicBezTo>
                  <a:lnTo>
                    <a:pt x="251" y="1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śļïďé">
              <a:extLst>
                <a:ext uri="{FF2B5EF4-FFF2-40B4-BE49-F238E27FC236}">
                  <a16:creationId xmlns:a16="http://schemas.microsoft.com/office/drawing/2014/main" id="{B5AEE417-45C5-4D1E-A512-25C156D1FBEB}"/>
                </a:ext>
              </a:extLst>
            </p:cNvPr>
            <p:cNvSpPr/>
            <p:nvPr/>
          </p:nvSpPr>
          <p:spPr bwMode="auto">
            <a:xfrm>
              <a:off x="9290051" y="4097338"/>
              <a:ext cx="441325" cy="727075"/>
            </a:xfrm>
            <a:custGeom>
              <a:avLst/>
              <a:gdLst>
                <a:gd name="T0" fmla="*/ 223 w 223"/>
                <a:gd name="T1" fmla="*/ 0 h 367"/>
                <a:gd name="T2" fmla="*/ 0 w 223"/>
                <a:gd name="T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" h="367">
                  <a:moveTo>
                    <a:pt x="223" y="0"/>
                  </a:moveTo>
                  <a:cubicBezTo>
                    <a:pt x="223" y="0"/>
                    <a:pt x="191" y="262"/>
                    <a:pt x="0" y="367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îš1iḓe">
              <a:extLst>
                <a:ext uri="{FF2B5EF4-FFF2-40B4-BE49-F238E27FC236}">
                  <a16:creationId xmlns:a16="http://schemas.microsoft.com/office/drawing/2014/main" id="{C6530C8D-71C5-473C-976B-41695534136C}"/>
                </a:ext>
              </a:extLst>
            </p:cNvPr>
            <p:cNvSpPr/>
            <p:nvPr/>
          </p:nvSpPr>
          <p:spPr bwMode="auto">
            <a:xfrm>
              <a:off x="1963738" y="3910013"/>
              <a:ext cx="1089025" cy="817563"/>
            </a:xfrm>
            <a:custGeom>
              <a:avLst/>
              <a:gdLst>
                <a:gd name="T0" fmla="*/ 244 w 550"/>
                <a:gd name="T1" fmla="*/ 38 h 413"/>
                <a:gd name="T2" fmla="*/ 450 w 550"/>
                <a:gd name="T3" fmla="*/ 413 h 413"/>
                <a:gd name="T4" fmla="*/ 440 w 550"/>
                <a:gd name="T5" fmla="*/ 78 h 413"/>
                <a:gd name="T6" fmla="*/ 248 w 550"/>
                <a:gd name="T7" fmla="*/ 36 h 413"/>
                <a:gd name="T8" fmla="*/ 244 w 550"/>
                <a:gd name="T9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413">
                  <a:moveTo>
                    <a:pt x="244" y="38"/>
                  </a:moveTo>
                  <a:cubicBezTo>
                    <a:pt x="244" y="38"/>
                    <a:pt x="0" y="186"/>
                    <a:pt x="450" y="413"/>
                  </a:cubicBezTo>
                  <a:cubicBezTo>
                    <a:pt x="450" y="413"/>
                    <a:pt x="550" y="229"/>
                    <a:pt x="440" y="78"/>
                  </a:cubicBezTo>
                  <a:cubicBezTo>
                    <a:pt x="396" y="18"/>
                    <a:pt x="313" y="0"/>
                    <a:pt x="248" y="36"/>
                  </a:cubicBezTo>
                  <a:lnTo>
                    <a:pt x="244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ṩļïďè">
              <a:extLst>
                <a:ext uri="{FF2B5EF4-FFF2-40B4-BE49-F238E27FC236}">
                  <a16:creationId xmlns:a16="http://schemas.microsoft.com/office/drawing/2014/main" id="{333C2AEF-BCA1-41FC-BCE7-84E2FDA5B2C0}"/>
                </a:ext>
              </a:extLst>
            </p:cNvPr>
            <p:cNvSpPr/>
            <p:nvPr/>
          </p:nvSpPr>
          <p:spPr bwMode="auto">
            <a:xfrm>
              <a:off x="2452688" y="3978276"/>
              <a:ext cx="414338" cy="749300"/>
            </a:xfrm>
            <a:custGeom>
              <a:avLst/>
              <a:gdLst>
                <a:gd name="T0" fmla="*/ 0 w 209"/>
                <a:gd name="T1" fmla="*/ 0 h 378"/>
                <a:gd name="T2" fmla="*/ 203 w 209"/>
                <a:gd name="T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9" h="378">
                  <a:moveTo>
                    <a:pt x="0" y="0"/>
                  </a:moveTo>
                  <a:cubicBezTo>
                    <a:pt x="0" y="0"/>
                    <a:pt x="209" y="160"/>
                    <a:pt x="203" y="378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ïšḷíḍê">
              <a:extLst>
                <a:ext uri="{FF2B5EF4-FFF2-40B4-BE49-F238E27FC236}">
                  <a16:creationId xmlns:a16="http://schemas.microsoft.com/office/drawing/2014/main" id="{934C8ABF-16DA-4766-887D-48C9AEB1625C}"/>
                </a:ext>
              </a:extLst>
            </p:cNvPr>
            <p:cNvSpPr/>
            <p:nvPr/>
          </p:nvSpPr>
          <p:spPr bwMode="auto">
            <a:xfrm>
              <a:off x="3163888" y="1803401"/>
              <a:ext cx="5375275" cy="2895600"/>
            </a:xfrm>
            <a:custGeom>
              <a:avLst/>
              <a:gdLst>
                <a:gd name="T0" fmla="*/ 2690 w 2713"/>
                <a:gd name="T1" fmla="*/ 1294 h 1463"/>
                <a:gd name="T2" fmla="*/ 2433 w 2713"/>
                <a:gd name="T3" fmla="*/ 1294 h 1463"/>
                <a:gd name="T4" fmla="*/ 2442 w 2713"/>
                <a:gd name="T5" fmla="*/ 1256 h 1463"/>
                <a:gd name="T6" fmla="*/ 2442 w 2713"/>
                <a:gd name="T7" fmla="*/ 86 h 1463"/>
                <a:gd name="T8" fmla="*/ 2356 w 2713"/>
                <a:gd name="T9" fmla="*/ 0 h 1463"/>
                <a:gd name="T10" fmla="*/ 366 w 2713"/>
                <a:gd name="T11" fmla="*/ 0 h 1463"/>
                <a:gd name="T12" fmla="*/ 280 w 2713"/>
                <a:gd name="T13" fmla="*/ 86 h 1463"/>
                <a:gd name="T14" fmla="*/ 280 w 2713"/>
                <a:gd name="T15" fmla="*/ 1256 h 1463"/>
                <a:gd name="T16" fmla="*/ 289 w 2713"/>
                <a:gd name="T17" fmla="*/ 1294 h 1463"/>
                <a:gd name="T18" fmla="*/ 23 w 2713"/>
                <a:gd name="T19" fmla="*/ 1294 h 1463"/>
                <a:gd name="T20" fmla="*/ 0 w 2713"/>
                <a:gd name="T21" fmla="*/ 1317 h 1463"/>
                <a:gd name="T22" fmla="*/ 0 w 2713"/>
                <a:gd name="T23" fmla="*/ 1317 h 1463"/>
                <a:gd name="T24" fmla="*/ 0 w 2713"/>
                <a:gd name="T25" fmla="*/ 1336 h 1463"/>
                <a:gd name="T26" fmla="*/ 128 w 2713"/>
                <a:gd name="T27" fmla="*/ 1463 h 1463"/>
                <a:gd name="T28" fmla="*/ 2585 w 2713"/>
                <a:gd name="T29" fmla="*/ 1463 h 1463"/>
                <a:gd name="T30" fmla="*/ 2712 w 2713"/>
                <a:gd name="T31" fmla="*/ 1336 h 1463"/>
                <a:gd name="T32" fmla="*/ 2712 w 2713"/>
                <a:gd name="T33" fmla="*/ 1317 h 1463"/>
                <a:gd name="T34" fmla="*/ 2690 w 2713"/>
                <a:gd name="T35" fmla="*/ 1294 h 1463"/>
                <a:gd name="T36" fmla="*/ 2690 w 2713"/>
                <a:gd name="T37" fmla="*/ 1294 h 1463"/>
                <a:gd name="T38" fmla="*/ 1106 w 2713"/>
                <a:gd name="T39" fmla="*/ 1367 h 1463"/>
                <a:gd name="T40" fmla="*/ 1084 w 2713"/>
                <a:gd name="T41" fmla="*/ 1342 h 1463"/>
                <a:gd name="T42" fmla="*/ 1631 w 2713"/>
                <a:gd name="T43" fmla="*/ 1342 h 1463"/>
                <a:gd name="T44" fmla="*/ 1607 w 2713"/>
                <a:gd name="T45" fmla="*/ 1367 h 1463"/>
                <a:gd name="T46" fmla="*/ 1106 w 2713"/>
                <a:gd name="T47" fmla="*/ 1367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3" h="1463">
                  <a:moveTo>
                    <a:pt x="2690" y="1294"/>
                  </a:moveTo>
                  <a:cubicBezTo>
                    <a:pt x="2433" y="1294"/>
                    <a:pt x="2433" y="1294"/>
                    <a:pt x="2433" y="1294"/>
                  </a:cubicBezTo>
                  <a:cubicBezTo>
                    <a:pt x="2439" y="1282"/>
                    <a:pt x="2442" y="1269"/>
                    <a:pt x="2442" y="1256"/>
                  </a:cubicBezTo>
                  <a:cubicBezTo>
                    <a:pt x="2442" y="86"/>
                    <a:pt x="2442" y="86"/>
                    <a:pt x="2442" y="86"/>
                  </a:cubicBezTo>
                  <a:cubicBezTo>
                    <a:pt x="2442" y="38"/>
                    <a:pt x="2403" y="0"/>
                    <a:pt x="235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19" y="0"/>
                    <a:pt x="280" y="38"/>
                    <a:pt x="280" y="86"/>
                  </a:cubicBezTo>
                  <a:cubicBezTo>
                    <a:pt x="280" y="1256"/>
                    <a:pt x="280" y="1256"/>
                    <a:pt x="280" y="1256"/>
                  </a:cubicBezTo>
                  <a:cubicBezTo>
                    <a:pt x="280" y="1269"/>
                    <a:pt x="283" y="1283"/>
                    <a:pt x="289" y="1294"/>
                  </a:cubicBezTo>
                  <a:cubicBezTo>
                    <a:pt x="23" y="1294"/>
                    <a:pt x="23" y="1294"/>
                    <a:pt x="23" y="1294"/>
                  </a:cubicBezTo>
                  <a:cubicBezTo>
                    <a:pt x="11" y="1294"/>
                    <a:pt x="0" y="1305"/>
                    <a:pt x="0" y="1317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406"/>
                    <a:pt x="57" y="1463"/>
                    <a:pt x="128" y="1463"/>
                  </a:cubicBezTo>
                  <a:cubicBezTo>
                    <a:pt x="2585" y="1463"/>
                    <a:pt x="2585" y="1463"/>
                    <a:pt x="2585" y="1463"/>
                  </a:cubicBezTo>
                  <a:cubicBezTo>
                    <a:pt x="2655" y="1463"/>
                    <a:pt x="2712" y="1406"/>
                    <a:pt x="2712" y="1336"/>
                  </a:cubicBezTo>
                  <a:cubicBezTo>
                    <a:pt x="2712" y="1317"/>
                    <a:pt x="2712" y="1317"/>
                    <a:pt x="2712" y="1317"/>
                  </a:cubicBezTo>
                  <a:cubicBezTo>
                    <a:pt x="2713" y="1305"/>
                    <a:pt x="2702" y="1294"/>
                    <a:pt x="2690" y="1294"/>
                  </a:cubicBezTo>
                  <a:cubicBezTo>
                    <a:pt x="2690" y="1294"/>
                    <a:pt x="2690" y="1294"/>
                    <a:pt x="2690" y="1294"/>
                  </a:cubicBezTo>
                  <a:moveTo>
                    <a:pt x="1106" y="1367"/>
                  </a:moveTo>
                  <a:cubicBezTo>
                    <a:pt x="1084" y="1342"/>
                    <a:pt x="1084" y="1342"/>
                    <a:pt x="1084" y="1342"/>
                  </a:cubicBezTo>
                  <a:cubicBezTo>
                    <a:pt x="1631" y="1342"/>
                    <a:pt x="1631" y="1342"/>
                    <a:pt x="1631" y="1342"/>
                  </a:cubicBezTo>
                  <a:cubicBezTo>
                    <a:pt x="1607" y="1367"/>
                    <a:pt x="1607" y="1367"/>
                    <a:pt x="1607" y="1367"/>
                  </a:cubicBezTo>
                  <a:cubicBezTo>
                    <a:pt x="1106" y="1367"/>
                    <a:pt x="1106" y="1367"/>
                    <a:pt x="1106" y="1367"/>
                  </a:cubicBezTo>
                </a:path>
              </a:pathLst>
            </a:custGeom>
            <a:solidFill>
              <a:srgbClr val="E0E0E0">
                <a:alpha val="61000"/>
              </a:srgbClr>
            </a:solidFill>
            <a:ln>
              <a:noFill/>
            </a:ln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íṩlíḍe">
              <a:extLst>
                <a:ext uri="{FF2B5EF4-FFF2-40B4-BE49-F238E27FC236}">
                  <a16:creationId xmlns:a16="http://schemas.microsoft.com/office/drawing/2014/main" id="{497D1D44-CCC7-4B9D-9F68-0D65B9690F95}"/>
                </a:ext>
              </a:extLst>
            </p:cNvPr>
            <p:cNvSpPr/>
            <p:nvPr/>
          </p:nvSpPr>
          <p:spPr bwMode="auto">
            <a:xfrm>
              <a:off x="3768726" y="1835151"/>
              <a:ext cx="4183063" cy="2597150"/>
            </a:xfrm>
            <a:custGeom>
              <a:avLst/>
              <a:gdLst>
                <a:gd name="T0" fmla="*/ 93 w 2112"/>
                <a:gd name="T1" fmla="*/ 0 h 1312"/>
                <a:gd name="T2" fmla="*/ 2019 w 2112"/>
                <a:gd name="T3" fmla="*/ 0 h 1312"/>
                <a:gd name="T4" fmla="*/ 2112 w 2112"/>
                <a:gd name="T5" fmla="*/ 93 h 1312"/>
                <a:gd name="T6" fmla="*/ 2112 w 2112"/>
                <a:gd name="T7" fmla="*/ 1219 h 1312"/>
                <a:gd name="T8" fmla="*/ 2019 w 2112"/>
                <a:gd name="T9" fmla="*/ 1312 h 1312"/>
                <a:gd name="T10" fmla="*/ 93 w 2112"/>
                <a:gd name="T11" fmla="*/ 1312 h 1312"/>
                <a:gd name="T12" fmla="*/ 0 w 2112"/>
                <a:gd name="T13" fmla="*/ 1219 h 1312"/>
                <a:gd name="T14" fmla="*/ 0 w 2112"/>
                <a:gd name="T15" fmla="*/ 93 h 1312"/>
                <a:gd name="T16" fmla="*/ 93 w 2112"/>
                <a:gd name="T17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1312">
                  <a:moveTo>
                    <a:pt x="93" y="0"/>
                  </a:moveTo>
                  <a:cubicBezTo>
                    <a:pt x="2019" y="0"/>
                    <a:pt x="2019" y="0"/>
                    <a:pt x="2019" y="0"/>
                  </a:cubicBezTo>
                  <a:cubicBezTo>
                    <a:pt x="2070" y="0"/>
                    <a:pt x="2112" y="42"/>
                    <a:pt x="2112" y="93"/>
                  </a:cubicBezTo>
                  <a:cubicBezTo>
                    <a:pt x="2112" y="1219"/>
                    <a:pt x="2112" y="1219"/>
                    <a:pt x="2112" y="1219"/>
                  </a:cubicBezTo>
                  <a:cubicBezTo>
                    <a:pt x="2112" y="1271"/>
                    <a:pt x="2070" y="1312"/>
                    <a:pt x="2019" y="1312"/>
                  </a:cubicBezTo>
                  <a:cubicBezTo>
                    <a:pt x="93" y="1312"/>
                    <a:pt x="93" y="1312"/>
                    <a:pt x="93" y="1312"/>
                  </a:cubicBezTo>
                  <a:cubicBezTo>
                    <a:pt x="41" y="1312"/>
                    <a:pt x="0" y="1271"/>
                    <a:pt x="0" y="121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41" y="0"/>
                    <a:pt x="93" y="0"/>
                  </a:cubicBezTo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îSḻîḋe">
              <a:extLst>
                <a:ext uri="{FF2B5EF4-FFF2-40B4-BE49-F238E27FC236}">
                  <a16:creationId xmlns:a16="http://schemas.microsoft.com/office/drawing/2014/main" id="{215EFC87-57E8-4ECD-BDFB-19961F935654}"/>
                </a:ext>
              </a:extLst>
            </p:cNvPr>
            <p:cNvSpPr/>
            <p:nvPr/>
          </p:nvSpPr>
          <p:spPr bwMode="auto">
            <a:xfrm>
              <a:off x="3856038" y="2214563"/>
              <a:ext cx="3998913" cy="212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ṥľîḓè">
              <a:extLst>
                <a:ext uri="{FF2B5EF4-FFF2-40B4-BE49-F238E27FC236}">
                  <a16:creationId xmlns:a16="http://schemas.microsoft.com/office/drawing/2014/main" id="{8D2501A4-8A5E-46A0-8A15-F01EFB01F6D7}"/>
                </a:ext>
              </a:extLst>
            </p:cNvPr>
            <p:cNvSpPr/>
            <p:nvPr/>
          </p:nvSpPr>
          <p:spPr bwMode="auto">
            <a:xfrm>
              <a:off x="3856038" y="2214563"/>
              <a:ext cx="3998913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ïṥlîḋê">
              <a:extLst>
                <a:ext uri="{FF2B5EF4-FFF2-40B4-BE49-F238E27FC236}">
                  <a16:creationId xmlns:a16="http://schemas.microsoft.com/office/drawing/2014/main" id="{08622E21-9482-4E33-ABAE-D9A7BBF11D8E}"/>
                </a:ext>
              </a:extLst>
            </p:cNvPr>
            <p:cNvSpPr/>
            <p:nvPr/>
          </p:nvSpPr>
          <p:spPr bwMode="auto">
            <a:xfrm>
              <a:off x="5821363" y="1993901"/>
              <a:ext cx="68263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ṥ1iḓê">
              <a:extLst>
                <a:ext uri="{FF2B5EF4-FFF2-40B4-BE49-F238E27FC236}">
                  <a16:creationId xmlns:a16="http://schemas.microsoft.com/office/drawing/2014/main" id="{DC7F5A08-90CD-4607-B3E9-8CC89958AF53}"/>
                </a:ext>
              </a:extLst>
            </p:cNvPr>
            <p:cNvSpPr/>
            <p:nvPr/>
          </p:nvSpPr>
          <p:spPr bwMode="auto">
            <a:xfrm>
              <a:off x="3225801" y="4340226"/>
              <a:ext cx="5251450" cy="325438"/>
            </a:xfrm>
            <a:custGeom>
              <a:avLst/>
              <a:gdLst>
                <a:gd name="T0" fmla="*/ 1639 w 2651"/>
                <a:gd name="T1" fmla="*/ 0 h 164"/>
                <a:gd name="T2" fmla="*/ 1570 w 2651"/>
                <a:gd name="T3" fmla="*/ 71 h 164"/>
                <a:gd name="T4" fmla="*/ 1081 w 2651"/>
                <a:gd name="T5" fmla="*/ 71 h 164"/>
                <a:gd name="T6" fmla="*/ 1018 w 2651"/>
                <a:gd name="T7" fmla="*/ 0 h 164"/>
                <a:gd name="T8" fmla="*/ 22 w 2651"/>
                <a:gd name="T9" fmla="*/ 0 h 164"/>
                <a:gd name="T10" fmla="*/ 0 w 2651"/>
                <a:gd name="T11" fmla="*/ 22 h 164"/>
                <a:gd name="T12" fmla="*/ 0 w 2651"/>
                <a:gd name="T13" fmla="*/ 40 h 164"/>
                <a:gd name="T14" fmla="*/ 125 w 2651"/>
                <a:gd name="T15" fmla="*/ 164 h 164"/>
                <a:gd name="T16" fmla="*/ 2526 w 2651"/>
                <a:gd name="T17" fmla="*/ 164 h 164"/>
                <a:gd name="T18" fmla="*/ 2651 w 2651"/>
                <a:gd name="T19" fmla="*/ 40 h 164"/>
                <a:gd name="T20" fmla="*/ 2651 w 2651"/>
                <a:gd name="T21" fmla="*/ 22 h 164"/>
                <a:gd name="T22" fmla="*/ 2629 w 2651"/>
                <a:gd name="T23" fmla="*/ 0 h 164"/>
                <a:gd name="T24" fmla="*/ 1639 w 2651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164">
                  <a:moveTo>
                    <a:pt x="1639" y="0"/>
                  </a:moveTo>
                  <a:cubicBezTo>
                    <a:pt x="1570" y="71"/>
                    <a:pt x="1570" y="71"/>
                    <a:pt x="1570" y="71"/>
                  </a:cubicBezTo>
                  <a:cubicBezTo>
                    <a:pt x="1081" y="71"/>
                    <a:pt x="1081" y="71"/>
                    <a:pt x="1081" y="71"/>
                  </a:cubicBezTo>
                  <a:cubicBezTo>
                    <a:pt x="1018" y="0"/>
                    <a:pt x="1018" y="0"/>
                    <a:pt x="10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8"/>
                    <a:pt x="56" y="164"/>
                    <a:pt x="125" y="164"/>
                  </a:cubicBezTo>
                  <a:cubicBezTo>
                    <a:pt x="2526" y="164"/>
                    <a:pt x="2526" y="164"/>
                    <a:pt x="2526" y="164"/>
                  </a:cubicBezTo>
                  <a:cubicBezTo>
                    <a:pt x="2595" y="164"/>
                    <a:pt x="2651" y="108"/>
                    <a:pt x="2651" y="40"/>
                  </a:cubicBezTo>
                  <a:cubicBezTo>
                    <a:pt x="2651" y="22"/>
                    <a:pt x="2651" y="22"/>
                    <a:pt x="2651" y="22"/>
                  </a:cubicBezTo>
                  <a:cubicBezTo>
                    <a:pt x="2651" y="10"/>
                    <a:pt x="2641" y="0"/>
                    <a:pt x="2629" y="0"/>
                  </a:cubicBezTo>
                  <a:lnTo>
                    <a:pt x="1639" y="0"/>
                  </a:lnTo>
                  <a:close/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íṡľïḍê">
              <a:extLst>
                <a:ext uri="{FF2B5EF4-FFF2-40B4-BE49-F238E27FC236}">
                  <a16:creationId xmlns:a16="http://schemas.microsoft.com/office/drawing/2014/main" id="{FE0C6B8B-1536-4BBC-B97D-4B070569F2BD}"/>
                </a:ext>
              </a:extLst>
            </p:cNvPr>
            <p:cNvSpPr/>
            <p:nvPr/>
          </p:nvSpPr>
          <p:spPr bwMode="auto">
            <a:xfrm>
              <a:off x="4630738" y="3605213"/>
              <a:ext cx="307975" cy="474663"/>
            </a:xfrm>
            <a:prstGeom prst="rect">
              <a:avLst/>
            </a:prstGeom>
            <a:solidFill>
              <a:srgbClr val="A9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iṣlíḋè">
              <a:extLst>
                <a:ext uri="{FF2B5EF4-FFF2-40B4-BE49-F238E27FC236}">
                  <a16:creationId xmlns:a16="http://schemas.microsoft.com/office/drawing/2014/main" id="{F27B88B7-6FE6-4046-8279-EA8E07ECEE00}"/>
                </a:ext>
              </a:extLst>
            </p:cNvPr>
            <p:cNvSpPr/>
            <p:nvPr/>
          </p:nvSpPr>
          <p:spPr bwMode="auto">
            <a:xfrm>
              <a:off x="4630738" y="3605213"/>
              <a:ext cx="307975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ï$1íḑê">
              <a:extLst>
                <a:ext uri="{FF2B5EF4-FFF2-40B4-BE49-F238E27FC236}">
                  <a16:creationId xmlns:a16="http://schemas.microsoft.com/office/drawing/2014/main" id="{3C73C287-B084-457B-BD97-AA9DB916A0C6}"/>
                </a:ext>
              </a:extLst>
            </p:cNvPr>
            <p:cNvSpPr/>
            <p:nvPr/>
          </p:nvSpPr>
          <p:spPr bwMode="auto">
            <a:xfrm>
              <a:off x="5159376" y="3182938"/>
              <a:ext cx="307975" cy="896938"/>
            </a:xfrm>
            <a:prstGeom prst="rect">
              <a:avLst/>
            </a:prstGeom>
            <a:solidFill>
              <a:srgbClr val="8699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îṣlíḋê">
              <a:extLst>
                <a:ext uri="{FF2B5EF4-FFF2-40B4-BE49-F238E27FC236}">
                  <a16:creationId xmlns:a16="http://schemas.microsoft.com/office/drawing/2014/main" id="{AB1D6626-18D6-4D1F-A464-365B81822819}"/>
                </a:ext>
              </a:extLst>
            </p:cNvPr>
            <p:cNvSpPr/>
            <p:nvPr/>
          </p:nvSpPr>
          <p:spPr bwMode="auto">
            <a:xfrm>
              <a:off x="5159376" y="3182938"/>
              <a:ext cx="307975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iṩliḑe">
              <a:extLst>
                <a:ext uri="{FF2B5EF4-FFF2-40B4-BE49-F238E27FC236}">
                  <a16:creationId xmlns:a16="http://schemas.microsoft.com/office/drawing/2014/main" id="{D2CD8CF8-258E-430B-9F68-FAB07C9DD1C9}"/>
                </a:ext>
              </a:extLst>
            </p:cNvPr>
            <p:cNvSpPr/>
            <p:nvPr/>
          </p:nvSpPr>
          <p:spPr bwMode="auto">
            <a:xfrm>
              <a:off x="5688013" y="3438526"/>
              <a:ext cx="309563" cy="641350"/>
            </a:xfrm>
            <a:prstGeom prst="rect">
              <a:avLst/>
            </a:prstGeom>
            <a:solidFill>
              <a:srgbClr val="A9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íš1iḋè">
              <a:extLst>
                <a:ext uri="{FF2B5EF4-FFF2-40B4-BE49-F238E27FC236}">
                  <a16:creationId xmlns:a16="http://schemas.microsoft.com/office/drawing/2014/main" id="{8B8CD676-9E30-4C1B-8817-76967C6A105F}"/>
                </a:ext>
              </a:extLst>
            </p:cNvPr>
            <p:cNvSpPr/>
            <p:nvPr/>
          </p:nvSpPr>
          <p:spPr bwMode="auto">
            <a:xfrm>
              <a:off x="5688013" y="3438526"/>
              <a:ext cx="30956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ïş1íḍé">
              <a:extLst>
                <a:ext uri="{FF2B5EF4-FFF2-40B4-BE49-F238E27FC236}">
                  <a16:creationId xmlns:a16="http://schemas.microsoft.com/office/drawing/2014/main" id="{02F0130F-6A98-4983-9736-22535F335B62}"/>
                </a:ext>
              </a:extLst>
            </p:cNvPr>
            <p:cNvSpPr/>
            <p:nvPr/>
          </p:nvSpPr>
          <p:spPr bwMode="auto">
            <a:xfrm>
              <a:off x="6216651" y="3041651"/>
              <a:ext cx="309563" cy="1038225"/>
            </a:xfrm>
            <a:prstGeom prst="rect">
              <a:avLst/>
            </a:prstGeom>
            <a:solidFill>
              <a:srgbClr val="758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îṣlîḋé">
              <a:extLst>
                <a:ext uri="{FF2B5EF4-FFF2-40B4-BE49-F238E27FC236}">
                  <a16:creationId xmlns:a16="http://schemas.microsoft.com/office/drawing/2014/main" id="{F4D0FC39-8A4F-4F59-984F-FF9233B6AA27}"/>
                </a:ext>
              </a:extLst>
            </p:cNvPr>
            <p:cNvSpPr/>
            <p:nvPr/>
          </p:nvSpPr>
          <p:spPr bwMode="auto">
            <a:xfrm>
              <a:off x="6216651" y="3041651"/>
              <a:ext cx="309563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îṧḷïḍê">
              <a:extLst>
                <a:ext uri="{FF2B5EF4-FFF2-40B4-BE49-F238E27FC236}">
                  <a16:creationId xmlns:a16="http://schemas.microsoft.com/office/drawing/2014/main" id="{A9B2021D-8C96-4C0B-A858-97AABE837F7C}"/>
                </a:ext>
              </a:extLst>
            </p:cNvPr>
            <p:cNvSpPr/>
            <p:nvPr/>
          </p:nvSpPr>
          <p:spPr bwMode="auto">
            <a:xfrm>
              <a:off x="6745288" y="2671763"/>
              <a:ext cx="307975" cy="1408113"/>
            </a:xfrm>
            <a:prstGeom prst="rect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išlîḓe">
              <a:extLst>
                <a:ext uri="{FF2B5EF4-FFF2-40B4-BE49-F238E27FC236}">
                  <a16:creationId xmlns:a16="http://schemas.microsoft.com/office/drawing/2014/main" id="{87D87A1F-F992-4D2E-A089-3950A80F0615}"/>
                </a:ext>
              </a:extLst>
            </p:cNvPr>
            <p:cNvSpPr/>
            <p:nvPr/>
          </p:nvSpPr>
          <p:spPr bwMode="auto">
            <a:xfrm>
              <a:off x="4779963" y="2514601"/>
              <a:ext cx="2114550" cy="801688"/>
            </a:xfrm>
            <a:custGeom>
              <a:avLst/>
              <a:gdLst>
                <a:gd name="T0" fmla="*/ 0 w 1332"/>
                <a:gd name="T1" fmla="*/ 505 h 505"/>
                <a:gd name="T2" fmla="*/ 339 w 1332"/>
                <a:gd name="T3" fmla="*/ 199 h 505"/>
                <a:gd name="T4" fmla="*/ 672 w 1332"/>
                <a:gd name="T5" fmla="*/ 487 h 505"/>
                <a:gd name="T6" fmla="*/ 1000 w 1332"/>
                <a:gd name="T7" fmla="*/ 138 h 505"/>
                <a:gd name="T8" fmla="*/ 1332 w 133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2" h="505">
                  <a:moveTo>
                    <a:pt x="0" y="505"/>
                  </a:moveTo>
                  <a:lnTo>
                    <a:pt x="339" y="199"/>
                  </a:lnTo>
                  <a:lnTo>
                    <a:pt x="672" y="487"/>
                  </a:lnTo>
                  <a:lnTo>
                    <a:pt x="1000" y="138"/>
                  </a:lnTo>
                  <a:lnTo>
                    <a:pt x="1332" y="0"/>
                  </a:ln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íS1idè">
              <a:extLst>
                <a:ext uri="{FF2B5EF4-FFF2-40B4-BE49-F238E27FC236}">
                  <a16:creationId xmlns:a16="http://schemas.microsoft.com/office/drawing/2014/main" id="{FDA1B342-FB59-49E4-A190-8B4A52BF1FFB}"/>
                </a:ext>
              </a:extLst>
            </p:cNvPr>
            <p:cNvSpPr/>
            <p:nvPr/>
          </p:nvSpPr>
          <p:spPr bwMode="auto">
            <a:xfrm>
              <a:off x="4719638" y="3252788"/>
              <a:ext cx="122238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íşḻïḍé">
              <a:extLst>
                <a:ext uri="{FF2B5EF4-FFF2-40B4-BE49-F238E27FC236}">
                  <a16:creationId xmlns:a16="http://schemas.microsoft.com/office/drawing/2014/main" id="{03BDE0B6-CB18-46BA-8BAC-CA48F8F786CD}"/>
                </a:ext>
              </a:extLst>
            </p:cNvPr>
            <p:cNvSpPr/>
            <p:nvPr/>
          </p:nvSpPr>
          <p:spPr bwMode="auto">
            <a:xfrm>
              <a:off x="5776913" y="3217863"/>
              <a:ext cx="122238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ïSlîḓé">
              <a:extLst>
                <a:ext uri="{FF2B5EF4-FFF2-40B4-BE49-F238E27FC236}">
                  <a16:creationId xmlns:a16="http://schemas.microsoft.com/office/drawing/2014/main" id="{6438A339-9A04-40B3-B7D2-2E6C7FCB5833}"/>
                </a:ext>
              </a:extLst>
            </p:cNvPr>
            <p:cNvSpPr/>
            <p:nvPr/>
          </p:nvSpPr>
          <p:spPr bwMode="auto">
            <a:xfrm>
              <a:off x="6313488" y="2671763"/>
              <a:ext cx="123825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îṡlïḑê">
              <a:extLst>
                <a:ext uri="{FF2B5EF4-FFF2-40B4-BE49-F238E27FC236}">
                  <a16:creationId xmlns:a16="http://schemas.microsoft.com/office/drawing/2014/main" id="{35C309EC-DAF9-4A27-BA1F-95A935E70CCF}"/>
                </a:ext>
              </a:extLst>
            </p:cNvPr>
            <p:cNvSpPr/>
            <p:nvPr/>
          </p:nvSpPr>
          <p:spPr bwMode="auto">
            <a:xfrm>
              <a:off x="5256213" y="2759076"/>
              <a:ext cx="122238" cy="125413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íṡļiďè">
              <a:extLst>
                <a:ext uri="{FF2B5EF4-FFF2-40B4-BE49-F238E27FC236}">
                  <a16:creationId xmlns:a16="http://schemas.microsoft.com/office/drawing/2014/main" id="{39EC96CE-D8D2-4517-9317-2D4FA5B4EEF9}"/>
                </a:ext>
              </a:extLst>
            </p:cNvPr>
            <p:cNvSpPr/>
            <p:nvPr/>
          </p:nvSpPr>
          <p:spPr bwMode="auto">
            <a:xfrm>
              <a:off x="6832601" y="2452688"/>
              <a:ext cx="125413" cy="122238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iś1idè">
              <a:extLst>
                <a:ext uri="{FF2B5EF4-FFF2-40B4-BE49-F238E27FC236}">
                  <a16:creationId xmlns:a16="http://schemas.microsoft.com/office/drawing/2014/main" id="{DD5A613E-BFF9-4E92-81AA-373D29D68FA2}"/>
                </a:ext>
              </a:extLst>
            </p:cNvPr>
            <p:cNvSpPr/>
            <p:nvPr/>
          </p:nvSpPr>
          <p:spPr bwMode="auto">
            <a:xfrm>
              <a:off x="7402512" y="1421304"/>
              <a:ext cx="1838325" cy="3721100"/>
            </a:xfrm>
            <a:custGeom>
              <a:avLst/>
              <a:gdLst>
                <a:gd name="T0" fmla="*/ 851 w 928"/>
                <a:gd name="T1" fmla="*/ 1533 h 1880"/>
                <a:gd name="T2" fmla="*/ 758 w 928"/>
                <a:gd name="T3" fmla="*/ 1406 h 1880"/>
                <a:gd name="T4" fmla="*/ 801 w 928"/>
                <a:gd name="T5" fmla="*/ 964 h 1880"/>
                <a:gd name="T6" fmla="*/ 843 w 928"/>
                <a:gd name="T7" fmla="*/ 804 h 1880"/>
                <a:gd name="T8" fmla="*/ 862 w 928"/>
                <a:gd name="T9" fmla="*/ 761 h 1880"/>
                <a:gd name="T10" fmla="*/ 868 w 928"/>
                <a:gd name="T11" fmla="*/ 747 h 1880"/>
                <a:gd name="T12" fmla="*/ 868 w 928"/>
                <a:gd name="T13" fmla="*/ 743 h 1880"/>
                <a:gd name="T14" fmla="*/ 847 w 928"/>
                <a:gd name="T15" fmla="*/ 391 h 1880"/>
                <a:gd name="T16" fmla="*/ 726 w 928"/>
                <a:gd name="T17" fmla="*/ 290 h 1880"/>
                <a:gd name="T18" fmla="*/ 720 w 928"/>
                <a:gd name="T19" fmla="*/ 272 h 1880"/>
                <a:gd name="T20" fmla="*/ 759 w 928"/>
                <a:gd name="T21" fmla="*/ 213 h 1880"/>
                <a:gd name="T22" fmla="*/ 759 w 928"/>
                <a:gd name="T23" fmla="*/ 119 h 1880"/>
                <a:gd name="T24" fmla="*/ 665 w 928"/>
                <a:gd name="T25" fmla="*/ 20 h 1880"/>
                <a:gd name="T26" fmla="*/ 593 w 928"/>
                <a:gd name="T27" fmla="*/ 22 h 1880"/>
                <a:gd name="T28" fmla="*/ 589 w 928"/>
                <a:gd name="T29" fmla="*/ 18 h 1880"/>
                <a:gd name="T30" fmla="*/ 598 w 928"/>
                <a:gd name="T31" fmla="*/ 2 h 1880"/>
                <a:gd name="T32" fmla="*/ 600 w 928"/>
                <a:gd name="T33" fmla="*/ 0 h 1880"/>
                <a:gd name="T34" fmla="*/ 563 w 928"/>
                <a:gd name="T35" fmla="*/ 17 h 1880"/>
                <a:gd name="T36" fmla="*/ 542 w 928"/>
                <a:gd name="T37" fmla="*/ 20 h 1880"/>
                <a:gd name="T38" fmla="*/ 540 w 928"/>
                <a:gd name="T39" fmla="*/ 15 h 1880"/>
                <a:gd name="T40" fmla="*/ 524 w 928"/>
                <a:gd name="T41" fmla="*/ 46 h 1880"/>
                <a:gd name="T42" fmla="*/ 519 w 928"/>
                <a:gd name="T43" fmla="*/ 43 h 1880"/>
                <a:gd name="T44" fmla="*/ 513 w 928"/>
                <a:gd name="T45" fmla="*/ 84 h 1880"/>
                <a:gd name="T46" fmla="*/ 538 w 928"/>
                <a:gd name="T47" fmla="*/ 128 h 1880"/>
                <a:gd name="T48" fmla="*/ 607 w 928"/>
                <a:gd name="T49" fmla="*/ 284 h 1880"/>
                <a:gd name="T50" fmla="*/ 608 w 928"/>
                <a:gd name="T51" fmla="*/ 290 h 1880"/>
                <a:gd name="T52" fmla="*/ 596 w 928"/>
                <a:gd name="T53" fmla="*/ 313 h 1880"/>
                <a:gd name="T54" fmla="*/ 498 w 928"/>
                <a:gd name="T55" fmla="*/ 344 h 1880"/>
                <a:gd name="T56" fmla="*/ 336 w 928"/>
                <a:gd name="T57" fmla="*/ 478 h 1880"/>
                <a:gd name="T58" fmla="*/ 320 w 928"/>
                <a:gd name="T59" fmla="*/ 477 h 1880"/>
                <a:gd name="T60" fmla="*/ 317 w 928"/>
                <a:gd name="T61" fmla="*/ 477 h 1880"/>
                <a:gd name="T62" fmla="*/ 316 w 928"/>
                <a:gd name="T63" fmla="*/ 477 h 1880"/>
                <a:gd name="T64" fmla="*/ 312 w 928"/>
                <a:gd name="T65" fmla="*/ 477 h 1880"/>
                <a:gd name="T66" fmla="*/ 189 w 928"/>
                <a:gd name="T67" fmla="*/ 402 h 1880"/>
                <a:gd name="T68" fmla="*/ 0 w 928"/>
                <a:gd name="T69" fmla="*/ 370 h 1880"/>
                <a:gd name="T70" fmla="*/ 47 w 928"/>
                <a:gd name="T71" fmla="*/ 393 h 1880"/>
                <a:gd name="T72" fmla="*/ 64 w 928"/>
                <a:gd name="T73" fmla="*/ 423 h 1880"/>
                <a:gd name="T74" fmla="*/ 320 w 928"/>
                <a:gd name="T75" fmla="*/ 582 h 1880"/>
                <a:gd name="T76" fmla="*/ 328 w 928"/>
                <a:gd name="T77" fmla="*/ 589 h 1880"/>
                <a:gd name="T78" fmla="*/ 330 w 928"/>
                <a:gd name="T79" fmla="*/ 589 h 1880"/>
                <a:gd name="T80" fmla="*/ 450 w 928"/>
                <a:gd name="T81" fmla="*/ 556 h 1880"/>
                <a:gd name="T82" fmla="*/ 425 w 928"/>
                <a:gd name="T83" fmla="*/ 946 h 1880"/>
                <a:gd name="T84" fmla="*/ 425 w 928"/>
                <a:gd name="T85" fmla="*/ 949 h 1880"/>
                <a:gd name="T86" fmla="*/ 442 w 928"/>
                <a:gd name="T87" fmla="*/ 1095 h 1880"/>
                <a:gd name="T88" fmla="*/ 488 w 928"/>
                <a:gd name="T89" fmla="*/ 1409 h 1880"/>
                <a:gd name="T90" fmla="*/ 636 w 928"/>
                <a:gd name="T91" fmla="*/ 1525 h 1880"/>
                <a:gd name="T92" fmla="*/ 604 w 928"/>
                <a:gd name="T93" fmla="*/ 1759 h 1880"/>
                <a:gd name="T94" fmla="*/ 528 w 928"/>
                <a:gd name="T95" fmla="*/ 1870 h 1880"/>
                <a:gd name="T96" fmla="*/ 712 w 928"/>
                <a:gd name="T97" fmla="*/ 1826 h 1880"/>
                <a:gd name="T98" fmla="*/ 709 w 928"/>
                <a:gd name="T99" fmla="*/ 1787 h 1880"/>
                <a:gd name="T100" fmla="*/ 746 w 928"/>
                <a:gd name="T101" fmla="*/ 1620 h 1880"/>
                <a:gd name="T102" fmla="*/ 805 w 928"/>
                <a:gd name="T103" fmla="*/ 1664 h 1880"/>
                <a:gd name="T104" fmla="*/ 894 w 928"/>
                <a:gd name="T105" fmla="*/ 1776 h 1880"/>
                <a:gd name="T106" fmla="*/ 911 w 928"/>
                <a:gd name="T107" fmla="*/ 1543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8" h="1880">
                  <a:moveTo>
                    <a:pt x="911" y="1543"/>
                  </a:moveTo>
                  <a:cubicBezTo>
                    <a:pt x="895" y="1537"/>
                    <a:pt x="871" y="1531"/>
                    <a:pt x="851" y="1533"/>
                  </a:cubicBezTo>
                  <a:cubicBezTo>
                    <a:pt x="833" y="1526"/>
                    <a:pt x="790" y="1509"/>
                    <a:pt x="760" y="1483"/>
                  </a:cubicBezTo>
                  <a:cubicBezTo>
                    <a:pt x="761" y="1457"/>
                    <a:pt x="760" y="1432"/>
                    <a:pt x="758" y="1406"/>
                  </a:cubicBezTo>
                  <a:cubicBezTo>
                    <a:pt x="743" y="1235"/>
                    <a:pt x="777" y="1122"/>
                    <a:pt x="777" y="1122"/>
                  </a:cubicBezTo>
                  <a:cubicBezTo>
                    <a:pt x="777" y="1122"/>
                    <a:pt x="804" y="1035"/>
                    <a:pt x="801" y="964"/>
                  </a:cubicBezTo>
                  <a:cubicBezTo>
                    <a:pt x="803" y="967"/>
                    <a:pt x="804" y="969"/>
                    <a:pt x="804" y="969"/>
                  </a:cubicBezTo>
                  <a:cubicBezTo>
                    <a:pt x="806" y="907"/>
                    <a:pt x="827" y="843"/>
                    <a:pt x="843" y="804"/>
                  </a:cubicBezTo>
                  <a:cubicBezTo>
                    <a:pt x="843" y="803"/>
                    <a:pt x="844" y="803"/>
                    <a:pt x="844" y="803"/>
                  </a:cubicBezTo>
                  <a:cubicBezTo>
                    <a:pt x="862" y="761"/>
                    <a:pt x="862" y="761"/>
                    <a:pt x="862" y="761"/>
                  </a:cubicBezTo>
                  <a:cubicBezTo>
                    <a:pt x="863" y="759"/>
                    <a:pt x="865" y="756"/>
                    <a:pt x="865" y="753"/>
                  </a:cubicBezTo>
                  <a:cubicBezTo>
                    <a:pt x="868" y="747"/>
                    <a:pt x="868" y="747"/>
                    <a:pt x="868" y="747"/>
                  </a:cubicBezTo>
                  <a:cubicBezTo>
                    <a:pt x="867" y="747"/>
                    <a:pt x="867" y="747"/>
                    <a:pt x="867" y="747"/>
                  </a:cubicBezTo>
                  <a:cubicBezTo>
                    <a:pt x="868" y="745"/>
                    <a:pt x="868" y="744"/>
                    <a:pt x="868" y="743"/>
                  </a:cubicBezTo>
                  <a:cubicBezTo>
                    <a:pt x="879" y="696"/>
                    <a:pt x="888" y="583"/>
                    <a:pt x="888" y="583"/>
                  </a:cubicBezTo>
                  <a:cubicBezTo>
                    <a:pt x="918" y="464"/>
                    <a:pt x="847" y="391"/>
                    <a:pt x="847" y="391"/>
                  </a:cubicBezTo>
                  <a:cubicBezTo>
                    <a:pt x="725" y="286"/>
                    <a:pt x="725" y="286"/>
                    <a:pt x="725" y="286"/>
                  </a:cubicBezTo>
                  <a:cubicBezTo>
                    <a:pt x="726" y="288"/>
                    <a:pt x="726" y="289"/>
                    <a:pt x="726" y="290"/>
                  </a:cubicBezTo>
                  <a:cubicBezTo>
                    <a:pt x="725" y="290"/>
                    <a:pt x="725" y="290"/>
                    <a:pt x="725" y="290"/>
                  </a:cubicBezTo>
                  <a:cubicBezTo>
                    <a:pt x="724" y="285"/>
                    <a:pt x="722" y="279"/>
                    <a:pt x="720" y="272"/>
                  </a:cubicBezTo>
                  <a:cubicBezTo>
                    <a:pt x="724" y="269"/>
                    <a:pt x="728" y="266"/>
                    <a:pt x="732" y="262"/>
                  </a:cubicBezTo>
                  <a:cubicBezTo>
                    <a:pt x="746" y="249"/>
                    <a:pt x="755" y="232"/>
                    <a:pt x="759" y="213"/>
                  </a:cubicBezTo>
                  <a:cubicBezTo>
                    <a:pt x="762" y="199"/>
                    <a:pt x="762" y="184"/>
                    <a:pt x="761" y="169"/>
                  </a:cubicBezTo>
                  <a:cubicBezTo>
                    <a:pt x="759" y="119"/>
                    <a:pt x="759" y="119"/>
                    <a:pt x="759" y="119"/>
                  </a:cubicBezTo>
                  <a:cubicBezTo>
                    <a:pt x="759" y="109"/>
                    <a:pt x="758" y="99"/>
                    <a:pt x="756" y="89"/>
                  </a:cubicBezTo>
                  <a:cubicBezTo>
                    <a:pt x="747" y="49"/>
                    <a:pt x="706" y="21"/>
                    <a:pt x="665" y="20"/>
                  </a:cubicBezTo>
                  <a:cubicBezTo>
                    <a:pt x="652" y="19"/>
                    <a:pt x="638" y="20"/>
                    <a:pt x="625" y="22"/>
                  </a:cubicBezTo>
                  <a:cubicBezTo>
                    <a:pt x="615" y="22"/>
                    <a:pt x="604" y="23"/>
                    <a:pt x="593" y="22"/>
                  </a:cubicBezTo>
                  <a:cubicBezTo>
                    <a:pt x="592" y="22"/>
                    <a:pt x="591" y="22"/>
                    <a:pt x="590" y="21"/>
                  </a:cubicBezTo>
                  <a:cubicBezTo>
                    <a:pt x="589" y="20"/>
                    <a:pt x="589" y="19"/>
                    <a:pt x="589" y="18"/>
                  </a:cubicBezTo>
                  <a:cubicBezTo>
                    <a:pt x="588" y="13"/>
                    <a:pt x="590" y="8"/>
                    <a:pt x="593" y="5"/>
                  </a:cubicBezTo>
                  <a:cubicBezTo>
                    <a:pt x="594" y="3"/>
                    <a:pt x="596" y="2"/>
                    <a:pt x="598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7" y="1"/>
                    <a:pt x="598" y="0"/>
                    <a:pt x="600" y="0"/>
                  </a:cubicBezTo>
                  <a:cubicBezTo>
                    <a:pt x="590" y="2"/>
                    <a:pt x="579" y="5"/>
                    <a:pt x="570" y="11"/>
                  </a:cubicBezTo>
                  <a:cubicBezTo>
                    <a:pt x="567" y="12"/>
                    <a:pt x="565" y="15"/>
                    <a:pt x="563" y="17"/>
                  </a:cubicBezTo>
                  <a:cubicBezTo>
                    <a:pt x="557" y="22"/>
                    <a:pt x="554" y="28"/>
                    <a:pt x="553" y="36"/>
                  </a:cubicBezTo>
                  <a:cubicBezTo>
                    <a:pt x="548" y="32"/>
                    <a:pt x="544" y="26"/>
                    <a:pt x="542" y="20"/>
                  </a:cubicBezTo>
                  <a:cubicBezTo>
                    <a:pt x="541" y="17"/>
                    <a:pt x="541" y="15"/>
                    <a:pt x="542" y="12"/>
                  </a:cubicBezTo>
                  <a:cubicBezTo>
                    <a:pt x="541" y="13"/>
                    <a:pt x="540" y="14"/>
                    <a:pt x="540" y="15"/>
                  </a:cubicBezTo>
                  <a:cubicBezTo>
                    <a:pt x="540" y="14"/>
                    <a:pt x="540" y="14"/>
                    <a:pt x="540" y="14"/>
                  </a:cubicBezTo>
                  <a:cubicBezTo>
                    <a:pt x="532" y="23"/>
                    <a:pt x="526" y="35"/>
                    <a:pt x="524" y="46"/>
                  </a:cubicBezTo>
                  <a:cubicBezTo>
                    <a:pt x="522" y="44"/>
                    <a:pt x="520" y="40"/>
                    <a:pt x="521" y="37"/>
                  </a:cubicBezTo>
                  <a:cubicBezTo>
                    <a:pt x="520" y="39"/>
                    <a:pt x="520" y="41"/>
                    <a:pt x="519" y="43"/>
                  </a:cubicBezTo>
                  <a:cubicBezTo>
                    <a:pt x="519" y="42"/>
                    <a:pt x="519" y="40"/>
                    <a:pt x="519" y="39"/>
                  </a:cubicBezTo>
                  <a:cubicBezTo>
                    <a:pt x="514" y="53"/>
                    <a:pt x="512" y="69"/>
                    <a:pt x="513" y="84"/>
                  </a:cubicBezTo>
                  <a:cubicBezTo>
                    <a:pt x="513" y="99"/>
                    <a:pt x="520" y="122"/>
                    <a:pt x="536" y="128"/>
                  </a:cubicBezTo>
                  <a:cubicBezTo>
                    <a:pt x="537" y="128"/>
                    <a:pt x="537" y="128"/>
                    <a:pt x="538" y="128"/>
                  </a:cubicBezTo>
                  <a:cubicBezTo>
                    <a:pt x="508" y="176"/>
                    <a:pt x="522" y="239"/>
                    <a:pt x="569" y="269"/>
                  </a:cubicBezTo>
                  <a:cubicBezTo>
                    <a:pt x="580" y="276"/>
                    <a:pt x="593" y="281"/>
                    <a:pt x="607" y="284"/>
                  </a:cubicBezTo>
                  <a:cubicBezTo>
                    <a:pt x="607" y="286"/>
                    <a:pt x="607" y="288"/>
                    <a:pt x="608" y="290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9" y="294"/>
                    <a:pt x="609" y="298"/>
                    <a:pt x="609" y="302"/>
                  </a:cubicBezTo>
                  <a:cubicBezTo>
                    <a:pt x="605" y="306"/>
                    <a:pt x="601" y="310"/>
                    <a:pt x="596" y="313"/>
                  </a:cubicBezTo>
                  <a:cubicBezTo>
                    <a:pt x="582" y="321"/>
                    <a:pt x="567" y="326"/>
                    <a:pt x="552" y="328"/>
                  </a:cubicBezTo>
                  <a:cubicBezTo>
                    <a:pt x="533" y="329"/>
                    <a:pt x="515" y="335"/>
                    <a:pt x="498" y="344"/>
                  </a:cubicBezTo>
                  <a:cubicBezTo>
                    <a:pt x="479" y="355"/>
                    <a:pt x="457" y="371"/>
                    <a:pt x="451" y="390"/>
                  </a:cubicBezTo>
                  <a:cubicBezTo>
                    <a:pt x="439" y="422"/>
                    <a:pt x="378" y="472"/>
                    <a:pt x="336" y="478"/>
                  </a:cubicBezTo>
                  <a:cubicBezTo>
                    <a:pt x="322" y="477"/>
                    <a:pt x="322" y="477"/>
                    <a:pt x="322" y="477"/>
                  </a:cubicBezTo>
                  <a:cubicBezTo>
                    <a:pt x="320" y="477"/>
                    <a:pt x="320" y="477"/>
                    <a:pt x="320" y="477"/>
                  </a:cubicBezTo>
                  <a:cubicBezTo>
                    <a:pt x="320" y="477"/>
                    <a:pt x="320" y="477"/>
                    <a:pt x="320" y="477"/>
                  </a:cubicBezTo>
                  <a:cubicBezTo>
                    <a:pt x="317" y="477"/>
                    <a:pt x="317" y="477"/>
                    <a:pt x="317" y="477"/>
                  </a:cubicBezTo>
                  <a:cubicBezTo>
                    <a:pt x="317" y="477"/>
                    <a:pt x="317" y="477"/>
                    <a:pt x="317" y="477"/>
                  </a:cubicBezTo>
                  <a:cubicBezTo>
                    <a:pt x="316" y="477"/>
                    <a:pt x="316" y="477"/>
                    <a:pt x="316" y="477"/>
                  </a:cubicBezTo>
                  <a:cubicBezTo>
                    <a:pt x="316" y="477"/>
                    <a:pt x="316" y="477"/>
                    <a:pt x="316" y="477"/>
                  </a:cubicBezTo>
                  <a:cubicBezTo>
                    <a:pt x="312" y="477"/>
                    <a:pt x="312" y="477"/>
                    <a:pt x="312" y="477"/>
                  </a:cubicBezTo>
                  <a:cubicBezTo>
                    <a:pt x="312" y="477"/>
                    <a:pt x="312" y="478"/>
                    <a:pt x="311" y="481"/>
                  </a:cubicBezTo>
                  <a:cubicBezTo>
                    <a:pt x="290" y="474"/>
                    <a:pt x="246" y="454"/>
                    <a:pt x="189" y="402"/>
                  </a:cubicBezTo>
                  <a:cubicBezTo>
                    <a:pt x="125" y="344"/>
                    <a:pt x="38" y="356"/>
                    <a:pt x="5" y="363"/>
                  </a:cubicBezTo>
                  <a:cubicBezTo>
                    <a:pt x="2" y="364"/>
                    <a:pt x="0" y="367"/>
                    <a:pt x="0" y="370"/>
                  </a:cubicBezTo>
                  <a:cubicBezTo>
                    <a:pt x="1" y="371"/>
                    <a:pt x="2" y="373"/>
                    <a:pt x="3" y="373"/>
                  </a:cubicBezTo>
                  <a:cubicBezTo>
                    <a:pt x="17" y="381"/>
                    <a:pt x="37" y="392"/>
                    <a:pt x="47" y="393"/>
                  </a:cubicBezTo>
                  <a:cubicBezTo>
                    <a:pt x="47" y="393"/>
                    <a:pt x="27" y="414"/>
                    <a:pt x="48" y="425"/>
                  </a:cubicBezTo>
                  <a:cubicBezTo>
                    <a:pt x="54" y="427"/>
                    <a:pt x="60" y="427"/>
                    <a:pt x="64" y="423"/>
                  </a:cubicBezTo>
                  <a:cubicBezTo>
                    <a:pt x="75" y="416"/>
                    <a:pt x="103" y="433"/>
                    <a:pt x="145" y="442"/>
                  </a:cubicBezTo>
                  <a:cubicBezTo>
                    <a:pt x="145" y="442"/>
                    <a:pt x="262" y="563"/>
                    <a:pt x="320" y="582"/>
                  </a:cubicBezTo>
                  <a:cubicBezTo>
                    <a:pt x="322" y="584"/>
                    <a:pt x="323" y="587"/>
                    <a:pt x="325" y="589"/>
                  </a:cubicBezTo>
                  <a:cubicBezTo>
                    <a:pt x="328" y="589"/>
                    <a:pt x="328" y="589"/>
                    <a:pt x="328" y="589"/>
                  </a:cubicBezTo>
                  <a:cubicBezTo>
                    <a:pt x="328" y="589"/>
                    <a:pt x="328" y="589"/>
                    <a:pt x="328" y="589"/>
                  </a:cubicBezTo>
                  <a:cubicBezTo>
                    <a:pt x="330" y="589"/>
                    <a:pt x="330" y="589"/>
                    <a:pt x="330" y="589"/>
                  </a:cubicBezTo>
                  <a:cubicBezTo>
                    <a:pt x="330" y="593"/>
                    <a:pt x="330" y="593"/>
                    <a:pt x="330" y="593"/>
                  </a:cubicBezTo>
                  <a:cubicBezTo>
                    <a:pt x="330" y="593"/>
                    <a:pt x="421" y="589"/>
                    <a:pt x="450" y="556"/>
                  </a:cubicBezTo>
                  <a:cubicBezTo>
                    <a:pt x="453" y="554"/>
                    <a:pt x="454" y="552"/>
                    <a:pt x="456" y="550"/>
                  </a:cubicBezTo>
                  <a:cubicBezTo>
                    <a:pt x="425" y="946"/>
                    <a:pt x="425" y="946"/>
                    <a:pt x="425" y="946"/>
                  </a:cubicBezTo>
                  <a:cubicBezTo>
                    <a:pt x="425" y="946"/>
                    <a:pt x="425" y="946"/>
                    <a:pt x="425" y="946"/>
                  </a:cubicBezTo>
                  <a:cubicBezTo>
                    <a:pt x="425" y="949"/>
                    <a:pt x="425" y="949"/>
                    <a:pt x="425" y="949"/>
                  </a:cubicBezTo>
                  <a:cubicBezTo>
                    <a:pt x="448" y="949"/>
                    <a:pt x="448" y="949"/>
                    <a:pt x="448" y="949"/>
                  </a:cubicBezTo>
                  <a:cubicBezTo>
                    <a:pt x="450" y="998"/>
                    <a:pt x="448" y="1047"/>
                    <a:pt x="442" y="1095"/>
                  </a:cubicBezTo>
                  <a:cubicBezTo>
                    <a:pt x="442" y="1353"/>
                    <a:pt x="442" y="1353"/>
                    <a:pt x="442" y="1353"/>
                  </a:cubicBezTo>
                  <a:cubicBezTo>
                    <a:pt x="442" y="1353"/>
                    <a:pt x="440" y="1376"/>
                    <a:pt x="488" y="1409"/>
                  </a:cubicBezTo>
                  <a:cubicBezTo>
                    <a:pt x="537" y="1444"/>
                    <a:pt x="585" y="1481"/>
                    <a:pt x="630" y="1520"/>
                  </a:cubicBezTo>
                  <a:cubicBezTo>
                    <a:pt x="636" y="1525"/>
                    <a:pt x="636" y="1525"/>
                    <a:pt x="636" y="1525"/>
                  </a:cubicBezTo>
                  <a:cubicBezTo>
                    <a:pt x="627" y="1604"/>
                    <a:pt x="609" y="1751"/>
                    <a:pt x="594" y="1757"/>
                  </a:cubicBezTo>
                  <a:cubicBezTo>
                    <a:pt x="604" y="1759"/>
                    <a:pt x="604" y="1759"/>
                    <a:pt x="604" y="1759"/>
                  </a:cubicBezTo>
                  <a:cubicBezTo>
                    <a:pt x="588" y="1779"/>
                    <a:pt x="542" y="1835"/>
                    <a:pt x="528" y="1836"/>
                  </a:cubicBezTo>
                  <a:cubicBezTo>
                    <a:pt x="511" y="1838"/>
                    <a:pt x="500" y="1864"/>
                    <a:pt x="528" y="1870"/>
                  </a:cubicBezTo>
                  <a:cubicBezTo>
                    <a:pt x="585" y="1880"/>
                    <a:pt x="643" y="1874"/>
                    <a:pt x="696" y="1853"/>
                  </a:cubicBezTo>
                  <a:cubicBezTo>
                    <a:pt x="707" y="1849"/>
                    <a:pt x="714" y="1838"/>
                    <a:pt x="712" y="1826"/>
                  </a:cubicBezTo>
                  <a:cubicBezTo>
                    <a:pt x="707" y="1784"/>
                    <a:pt x="707" y="1784"/>
                    <a:pt x="707" y="1784"/>
                  </a:cubicBezTo>
                  <a:cubicBezTo>
                    <a:pt x="708" y="1785"/>
                    <a:pt x="709" y="1786"/>
                    <a:pt x="709" y="1787"/>
                  </a:cubicBezTo>
                  <a:cubicBezTo>
                    <a:pt x="713" y="1798"/>
                    <a:pt x="709" y="1772"/>
                    <a:pt x="709" y="1772"/>
                  </a:cubicBezTo>
                  <a:cubicBezTo>
                    <a:pt x="725" y="1722"/>
                    <a:pt x="737" y="1671"/>
                    <a:pt x="746" y="1620"/>
                  </a:cubicBezTo>
                  <a:cubicBezTo>
                    <a:pt x="802" y="1668"/>
                    <a:pt x="802" y="1668"/>
                    <a:pt x="802" y="1668"/>
                  </a:cubicBezTo>
                  <a:cubicBezTo>
                    <a:pt x="802" y="1668"/>
                    <a:pt x="803" y="1667"/>
                    <a:pt x="805" y="1664"/>
                  </a:cubicBezTo>
                  <a:cubicBezTo>
                    <a:pt x="818" y="1695"/>
                    <a:pt x="843" y="1759"/>
                    <a:pt x="837" y="1806"/>
                  </a:cubicBezTo>
                  <a:cubicBezTo>
                    <a:pt x="830" y="1870"/>
                    <a:pt x="901" y="1813"/>
                    <a:pt x="894" y="1776"/>
                  </a:cubicBezTo>
                  <a:cubicBezTo>
                    <a:pt x="888" y="1745"/>
                    <a:pt x="915" y="1616"/>
                    <a:pt x="926" y="1568"/>
                  </a:cubicBezTo>
                  <a:cubicBezTo>
                    <a:pt x="928" y="1557"/>
                    <a:pt x="922" y="1546"/>
                    <a:pt x="911" y="1543"/>
                  </a:cubicBezTo>
                </a:path>
              </a:pathLst>
            </a:custGeom>
            <a:solidFill>
              <a:srgbClr val="DDDDDD">
                <a:alpha val="36000"/>
              </a:srgbClr>
            </a:solidFill>
            <a:ln>
              <a:noFill/>
            </a:ln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íṥľïḍè">
              <a:extLst>
                <a:ext uri="{FF2B5EF4-FFF2-40B4-BE49-F238E27FC236}">
                  <a16:creationId xmlns:a16="http://schemas.microsoft.com/office/drawing/2014/main" id="{4BB7DA80-FBEE-4E44-9CEA-A07C89F789DC}"/>
                </a:ext>
              </a:extLst>
            </p:cNvPr>
            <p:cNvSpPr/>
            <p:nvPr/>
          </p:nvSpPr>
          <p:spPr bwMode="auto">
            <a:xfrm>
              <a:off x="7400926" y="2076451"/>
              <a:ext cx="668338" cy="512763"/>
            </a:xfrm>
            <a:custGeom>
              <a:avLst/>
              <a:gdLst>
                <a:gd name="T0" fmla="*/ 317 w 337"/>
                <a:gd name="T1" fmla="*/ 137 h 259"/>
                <a:gd name="T2" fmla="*/ 185 w 337"/>
                <a:gd name="T3" fmla="*/ 56 h 259"/>
                <a:gd name="T4" fmla="*/ 5 w 337"/>
                <a:gd name="T5" fmla="*/ 18 h 259"/>
                <a:gd name="T6" fmla="*/ 1 w 337"/>
                <a:gd name="T7" fmla="*/ 24 h 259"/>
                <a:gd name="T8" fmla="*/ 3 w 337"/>
                <a:gd name="T9" fmla="*/ 28 h 259"/>
                <a:gd name="T10" fmla="*/ 47 w 337"/>
                <a:gd name="T11" fmla="*/ 47 h 259"/>
                <a:gd name="T12" fmla="*/ 48 w 337"/>
                <a:gd name="T13" fmla="*/ 78 h 259"/>
                <a:gd name="T14" fmla="*/ 64 w 337"/>
                <a:gd name="T15" fmla="*/ 77 h 259"/>
                <a:gd name="T16" fmla="*/ 142 w 337"/>
                <a:gd name="T17" fmla="*/ 95 h 259"/>
                <a:gd name="T18" fmla="*/ 337 w 337"/>
                <a:gd name="T19" fmla="*/ 231 h 259"/>
                <a:gd name="T20" fmla="*/ 317 w 337"/>
                <a:gd name="T21" fmla="*/ 13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59">
                  <a:moveTo>
                    <a:pt x="317" y="137"/>
                  </a:moveTo>
                  <a:cubicBezTo>
                    <a:pt x="317" y="137"/>
                    <a:pt x="264" y="128"/>
                    <a:pt x="185" y="56"/>
                  </a:cubicBezTo>
                  <a:cubicBezTo>
                    <a:pt x="122" y="0"/>
                    <a:pt x="37" y="11"/>
                    <a:pt x="5" y="18"/>
                  </a:cubicBezTo>
                  <a:cubicBezTo>
                    <a:pt x="2" y="18"/>
                    <a:pt x="0" y="21"/>
                    <a:pt x="1" y="24"/>
                  </a:cubicBezTo>
                  <a:cubicBezTo>
                    <a:pt x="1" y="26"/>
                    <a:pt x="2" y="27"/>
                    <a:pt x="3" y="28"/>
                  </a:cubicBezTo>
                  <a:cubicBezTo>
                    <a:pt x="17" y="35"/>
                    <a:pt x="37" y="46"/>
                    <a:pt x="47" y="47"/>
                  </a:cubicBezTo>
                  <a:cubicBezTo>
                    <a:pt x="47" y="47"/>
                    <a:pt x="27" y="67"/>
                    <a:pt x="48" y="78"/>
                  </a:cubicBezTo>
                  <a:cubicBezTo>
                    <a:pt x="53" y="81"/>
                    <a:pt x="59" y="80"/>
                    <a:pt x="64" y="77"/>
                  </a:cubicBezTo>
                  <a:cubicBezTo>
                    <a:pt x="74" y="70"/>
                    <a:pt x="102" y="86"/>
                    <a:pt x="142" y="95"/>
                  </a:cubicBezTo>
                  <a:cubicBezTo>
                    <a:pt x="142" y="95"/>
                    <a:pt x="300" y="259"/>
                    <a:pt x="337" y="231"/>
                  </a:cubicBezTo>
                  <a:cubicBezTo>
                    <a:pt x="317" y="137"/>
                    <a:pt x="317" y="137"/>
                    <a:pt x="317" y="137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îšľidè">
              <a:extLst>
                <a:ext uri="{FF2B5EF4-FFF2-40B4-BE49-F238E27FC236}">
                  <a16:creationId xmlns:a16="http://schemas.microsoft.com/office/drawing/2014/main" id="{22A78B04-0220-4C24-BD37-9F8FF08418F5}"/>
                </a:ext>
              </a:extLst>
            </p:cNvPr>
            <p:cNvSpPr/>
            <p:nvPr/>
          </p:nvSpPr>
          <p:spPr bwMode="auto">
            <a:xfrm>
              <a:off x="8567738" y="1749426"/>
              <a:ext cx="250825" cy="388938"/>
            </a:xfrm>
            <a:custGeom>
              <a:avLst/>
              <a:gdLst>
                <a:gd name="T0" fmla="*/ 0 w 126"/>
                <a:gd name="T1" fmla="*/ 80 h 196"/>
                <a:gd name="T2" fmla="*/ 0 w 126"/>
                <a:gd name="T3" fmla="*/ 186 h 196"/>
                <a:gd name="T4" fmla="*/ 67 w 126"/>
                <a:gd name="T5" fmla="*/ 196 h 196"/>
                <a:gd name="T6" fmla="*/ 126 w 126"/>
                <a:gd name="T7" fmla="*/ 166 h 196"/>
                <a:gd name="T8" fmla="*/ 126 w 126"/>
                <a:gd name="T9" fmla="*/ 127 h 196"/>
                <a:gd name="T10" fmla="*/ 105 w 126"/>
                <a:gd name="T11" fmla="*/ 0 h 196"/>
                <a:gd name="T12" fmla="*/ 0 w 126"/>
                <a:gd name="T13" fmla="*/ 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6">
                  <a:moveTo>
                    <a:pt x="0" y="80"/>
                  </a:moveTo>
                  <a:cubicBezTo>
                    <a:pt x="0" y="80"/>
                    <a:pt x="15" y="142"/>
                    <a:pt x="0" y="18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26" y="127"/>
                    <a:pt x="98" y="69"/>
                    <a:pt x="105" y="0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îṩ1îdè">
              <a:extLst>
                <a:ext uri="{FF2B5EF4-FFF2-40B4-BE49-F238E27FC236}">
                  <a16:creationId xmlns:a16="http://schemas.microsoft.com/office/drawing/2014/main" id="{D8B60D50-8BDD-4DE1-8EF4-20C24BB71E2D}"/>
                </a:ext>
              </a:extLst>
            </p:cNvPr>
            <p:cNvSpPr/>
            <p:nvPr/>
          </p:nvSpPr>
          <p:spPr bwMode="auto">
            <a:xfrm>
              <a:off x="8940801" y="4360863"/>
              <a:ext cx="255588" cy="665163"/>
            </a:xfrm>
            <a:custGeom>
              <a:avLst/>
              <a:gdLst>
                <a:gd name="T0" fmla="*/ 0 w 129"/>
                <a:gd name="T1" fmla="*/ 117 h 336"/>
                <a:gd name="T2" fmla="*/ 40 w 129"/>
                <a:gd name="T3" fmla="*/ 273 h 336"/>
                <a:gd name="T4" fmla="*/ 96 w 129"/>
                <a:gd name="T5" fmla="*/ 244 h 336"/>
                <a:gd name="T6" fmla="*/ 127 w 129"/>
                <a:gd name="T7" fmla="*/ 41 h 336"/>
                <a:gd name="T8" fmla="*/ 113 w 129"/>
                <a:gd name="T9" fmla="*/ 16 h 336"/>
                <a:gd name="T10" fmla="*/ 35 w 129"/>
                <a:gd name="T11" fmla="*/ 14 h 336"/>
                <a:gd name="T12" fmla="*/ 0 w 129"/>
                <a:gd name="T13" fmla="*/ 1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336">
                  <a:moveTo>
                    <a:pt x="0" y="117"/>
                  </a:moveTo>
                  <a:cubicBezTo>
                    <a:pt x="0" y="117"/>
                    <a:pt x="48" y="210"/>
                    <a:pt x="40" y="273"/>
                  </a:cubicBezTo>
                  <a:cubicBezTo>
                    <a:pt x="33" y="336"/>
                    <a:pt x="103" y="280"/>
                    <a:pt x="96" y="244"/>
                  </a:cubicBezTo>
                  <a:cubicBezTo>
                    <a:pt x="90" y="214"/>
                    <a:pt x="116" y="88"/>
                    <a:pt x="127" y="41"/>
                  </a:cubicBezTo>
                  <a:cubicBezTo>
                    <a:pt x="129" y="30"/>
                    <a:pt x="123" y="20"/>
                    <a:pt x="113" y="16"/>
                  </a:cubicBezTo>
                  <a:cubicBezTo>
                    <a:pt x="91" y="9"/>
                    <a:pt x="54" y="0"/>
                    <a:pt x="35" y="14"/>
                  </a:cubicBezTo>
                  <a:cubicBezTo>
                    <a:pt x="7" y="34"/>
                    <a:pt x="0" y="117"/>
                    <a:pt x="0" y="1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ïŝľíďê">
              <a:extLst>
                <a:ext uri="{FF2B5EF4-FFF2-40B4-BE49-F238E27FC236}">
                  <a16:creationId xmlns:a16="http://schemas.microsoft.com/office/drawing/2014/main" id="{0320CB63-2A33-4EBD-83E6-B737A612D2F0}"/>
                </a:ext>
              </a:extLst>
            </p:cNvPr>
            <p:cNvSpPr/>
            <p:nvPr/>
          </p:nvSpPr>
          <p:spPr bwMode="auto">
            <a:xfrm>
              <a:off x="8367713" y="4784726"/>
              <a:ext cx="414338" cy="258763"/>
            </a:xfrm>
            <a:custGeom>
              <a:avLst/>
              <a:gdLst>
                <a:gd name="T0" fmla="*/ 107 w 209"/>
                <a:gd name="T1" fmla="*/ 6 h 131"/>
                <a:gd name="T2" fmla="*/ 28 w 209"/>
                <a:gd name="T3" fmla="*/ 88 h 131"/>
                <a:gd name="T4" fmla="*/ 28 w 209"/>
                <a:gd name="T5" fmla="*/ 122 h 131"/>
                <a:gd name="T6" fmla="*/ 192 w 209"/>
                <a:gd name="T7" fmla="*/ 106 h 131"/>
                <a:gd name="T8" fmla="*/ 208 w 209"/>
                <a:gd name="T9" fmla="*/ 79 h 131"/>
                <a:gd name="T10" fmla="*/ 197 w 209"/>
                <a:gd name="T11" fmla="*/ 0 h 131"/>
                <a:gd name="T12" fmla="*/ 107 w 209"/>
                <a:gd name="T1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31">
                  <a:moveTo>
                    <a:pt x="107" y="6"/>
                  </a:moveTo>
                  <a:cubicBezTo>
                    <a:pt x="107" y="6"/>
                    <a:pt x="44" y="87"/>
                    <a:pt x="28" y="88"/>
                  </a:cubicBezTo>
                  <a:cubicBezTo>
                    <a:pt x="11" y="90"/>
                    <a:pt x="0" y="116"/>
                    <a:pt x="28" y="122"/>
                  </a:cubicBezTo>
                  <a:cubicBezTo>
                    <a:pt x="83" y="131"/>
                    <a:pt x="140" y="126"/>
                    <a:pt x="192" y="106"/>
                  </a:cubicBezTo>
                  <a:cubicBezTo>
                    <a:pt x="203" y="101"/>
                    <a:pt x="209" y="90"/>
                    <a:pt x="208" y="79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107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ï$1íḑe">
              <a:extLst>
                <a:ext uri="{FF2B5EF4-FFF2-40B4-BE49-F238E27FC236}">
                  <a16:creationId xmlns:a16="http://schemas.microsoft.com/office/drawing/2014/main" id="{61C892F4-A500-43AB-B817-7874D1FF9FFB}"/>
                </a:ext>
              </a:extLst>
            </p:cNvPr>
            <p:cNvSpPr/>
            <p:nvPr/>
          </p:nvSpPr>
          <p:spPr bwMode="auto">
            <a:xfrm>
              <a:off x="8253413" y="3094038"/>
              <a:ext cx="830263" cy="1539875"/>
            </a:xfrm>
            <a:custGeom>
              <a:avLst/>
              <a:gdLst>
                <a:gd name="T0" fmla="*/ 62 w 419"/>
                <a:gd name="T1" fmla="*/ 0 h 778"/>
                <a:gd name="T2" fmla="*/ 2 w 419"/>
                <a:gd name="T3" fmla="*/ 8 h 778"/>
                <a:gd name="T4" fmla="*/ 1 w 419"/>
                <a:gd name="T5" fmla="*/ 219 h 778"/>
                <a:gd name="T6" fmla="*/ 1 w 419"/>
                <a:gd name="T7" fmla="*/ 471 h 778"/>
                <a:gd name="T8" fmla="*/ 46 w 419"/>
                <a:gd name="T9" fmla="*/ 526 h 778"/>
                <a:gd name="T10" fmla="*/ 186 w 419"/>
                <a:gd name="T11" fmla="*/ 634 h 778"/>
                <a:gd name="T12" fmla="*/ 353 w 419"/>
                <a:gd name="T13" fmla="*/ 778 h 778"/>
                <a:gd name="T14" fmla="*/ 410 w 419"/>
                <a:gd name="T15" fmla="*/ 650 h 778"/>
                <a:gd name="T16" fmla="*/ 285 w 419"/>
                <a:gd name="T17" fmla="*/ 558 h 778"/>
                <a:gd name="T18" fmla="*/ 198 w 419"/>
                <a:gd name="T19" fmla="*/ 480 h 778"/>
                <a:gd name="T20" fmla="*/ 141 w 419"/>
                <a:gd name="T21" fmla="*/ 359 h 778"/>
                <a:gd name="T22" fmla="*/ 150 w 419"/>
                <a:gd name="T23" fmla="*/ 335 h 778"/>
                <a:gd name="T24" fmla="*/ 222 w 419"/>
                <a:gd name="T25" fmla="*/ 168 h 778"/>
                <a:gd name="T26" fmla="*/ 141 w 419"/>
                <a:gd name="T27" fmla="*/ 13 h 778"/>
                <a:gd name="T28" fmla="*/ 62 w 419"/>
                <a:gd name="T2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9" h="778">
                  <a:moveTo>
                    <a:pt x="62" y="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0" y="78"/>
                    <a:pt x="10" y="149"/>
                    <a:pt x="1" y="219"/>
                  </a:cubicBezTo>
                  <a:cubicBezTo>
                    <a:pt x="1" y="471"/>
                    <a:pt x="1" y="471"/>
                    <a:pt x="1" y="471"/>
                  </a:cubicBezTo>
                  <a:cubicBezTo>
                    <a:pt x="1" y="471"/>
                    <a:pt x="0" y="494"/>
                    <a:pt x="46" y="526"/>
                  </a:cubicBezTo>
                  <a:cubicBezTo>
                    <a:pt x="94" y="559"/>
                    <a:pt x="141" y="595"/>
                    <a:pt x="186" y="634"/>
                  </a:cubicBezTo>
                  <a:cubicBezTo>
                    <a:pt x="353" y="778"/>
                    <a:pt x="353" y="778"/>
                    <a:pt x="353" y="778"/>
                  </a:cubicBezTo>
                  <a:cubicBezTo>
                    <a:pt x="353" y="778"/>
                    <a:pt x="419" y="697"/>
                    <a:pt x="410" y="650"/>
                  </a:cubicBezTo>
                  <a:cubicBezTo>
                    <a:pt x="410" y="650"/>
                    <a:pt x="299" y="615"/>
                    <a:pt x="285" y="558"/>
                  </a:cubicBezTo>
                  <a:cubicBezTo>
                    <a:pt x="276" y="525"/>
                    <a:pt x="233" y="498"/>
                    <a:pt x="198" y="480"/>
                  </a:cubicBezTo>
                  <a:cubicBezTo>
                    <a:pt x="153" y="458"/>
                    <a:pt x="129" y="408"/>
                    <a:pt x="141" y="359"/>
                  </a:cubicBezTo>
                  <a:cubicBezTo>
                    <a:pt x="143" y="350"/>
                    <a:pt x="146" y="342"/>
                    <a:pt x="150" y="335"/>
                  </a:cubicBezTo>
                  <a:cubicBezTo>
                    <a:pt x="180" y="284"/>
                    <a:pt x="222" y="168"/>
                    <a:pt x="222" y="168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íṧḻïḋè">
              <a:extLst>
                <a:ext uri="{FF2B5EF4-FFF2-40B4-BE49-F238E27FC236}">
                  <a16:creationId xmlns:a16="http://schemas.microsoft.com/office/drawing/2014/main" id="{277B9BCE-484F-49CB-9216-A8387FB7E9E0}"/>
                </a:ext>
              </a:extLst>
            </p:cNvPr>
            <p:cNvSpPr/>
            <p:nvPr/>
          </p:nvSpPr>
          <p:spPr bwMode="auto">
            <a:xfrm>
              <a:off x="8255001" y="3173413"/>
              <a:ext cx="387350" cy="1185863"/>
            </a:xfrm>
            <a:custGeom>
              <a:avLst/>
              <a:gdLst>
                <a:gd name="T0" fmla="*/ 20 w 195"/>
                <a:gd name="T1" fmla="*/ 0 h 599"/>
                <a:gd name="T2" fmla="*/ 15 w 195"/>
                <a:gd name="T3" fmla="*/ 33 h 599"/>
                <a:gd name="T4" fmla="*/ 12 w 195"/>
                <a:gd name="T5" fmla="*/ 33 h 599"/>
                <a:gd name="T6" fmla="*/ 11 w 195"/>
                <a:gd name="T7" fmla="*/ 37 h 599"/>
                <a:gd name="T8" fmla="*/ 6 w 195"/>
                <a:gd name="T9" fmla="*/ 37 h 599"/>
                <a:gd name="T10" fmla="*/ 7 w 195"/>
                <a:gd name="T11" fmla="*/ 71 h 599"/>
                <a:gd name="T12" fmla="*/ 0 w 195"/>
                <a:gd name="T13" fmla="*/ 179 h 599"/>
                <a:gd name="T14" fmla="*/ 0 w 195"/>
                <a:gd name="T15" fmla="*/ 431 h 599"/>
                <a:gd name="T16" fmla="*/ 0 w 195"/>
                <a:gd name="T17" fmla="*/ 431 h 599"/>
                <a:gd name="T18" fmla="*/ 0 w 195"/>
                <a:gd name="T19" fmla="*/ 431 h 599"/>
                <a:gd name="T20" fmla="*/ 45 w 195"/>
                <a:gd name="T21" fmla="*/ 486 h 599"/>
                <a:gd name="T22" fmla="*/ 185 w 195"/>
                <a:gd name="T23" fmla="*/ 594 h 599"/>
                <a:gd name="T24" fmla="*/ 190 w 195"/>
                <a:gd name="T25" fmla="*/ 599 h 599"/>
                <a:gd name="T26" fmla="*/ 195 w 195"/>
                <a:gd name="T27" fmla="*/ 551 h 599"/>
                <a:gd name="T28" fmla="*/ 195 w 195"/>
                <a:gd name="T29" fmla="*/ 551 h 599"/>
                <a:gd name="T30" fmla="*/ 179 w 195"/>
                <a:gd name="T31" fmla="*/ 429 h 599"/>
                <a:gd name="T32" fmla="*/ 137 w 195"/>
                <a:gd name="T33" fmla="*/ 344 h 599"/>
                <a:gd name="T34" fmla="*/ 140 w 195"/>
                <a:gd name="T35" fmla="*/ 319 h 599"/>
                <a:gd name="T36" fmla="*/ 149 w 195"/>
                <a:gd name="T37" fmla="*/ 295 h 599"/>
                <a:gd name="T38" fmla="*/ 170 w 195"/>
                <a:gd name="T39" fmla="*/ 254 h 599"/>
                <a:gd name="T40" fmla="*/ 170 w 195"/>
                <a:gd name="T41" fmla="*/ 248 h 599"/>
                <a:gd name="T42" fmla="*/ 106 w 195"/>
                <a:gd name="T43" fmla="*/ 7 h 599"/>
                <a:gd name="T44" fmla="*/ 20 w 195"/>
                <a:gd name="T4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" h="599">
                  <a:moveTo>
                    <a:pt x="20" y="0"/>
                  </a:moveTo>
                  <a:cubicBezTo>
                    <a:pt x="17" y="19"/>
                    <a:pt x="15" y="33"/>
                    <a:pt x="15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8"/>
                    <a:pt x="7" y="59"/>
                    <a:pt x="7" y="71"/>
                  </a:cubicBezTo>
                  <a:cubicBezTo>
                    <a:pt x="7" y="107"/>
                    <a:pt x="5" y="143"/>
                    <a:pt x="0" y="179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3"/>
                    <a:pt x="1" y="455"/>
                    <a:pt x="45" y="486"/>
                  </a:cubicBezTo>
                  <a:cubicBezTo>
                    <a:pt x="93" y="519"/>
                    <a:pt x="140" y="555"/>
                    <a:pt x="185" y="594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3" y="570"/>
                    <a:pt x="195" y="551"/>
                    <a:pt x="195" y="551"/>
                  </a:cubicBezTo>
                  <a:cubicBezTo>
                    <a:pt x="195" y="551"/>
                    <a:pt x="195" y="551"/>
                    <a:pt x="195" y="551"/>
                  </a:cubicBezTo>
                  <a:cubicBezTo>
                    <a:pt x="189" y="539"/>
                    <a:pt x="183" y="487"/>
                    <a:pt x="179" y="429"/>
                  </a:cubicBezTo>
                  <a:cubicBezTo>
                    <a:pt x="152" y="409"/>
                    <a:pt x="137" y="377"/>
                    <a:pt x="137" y="344"/>
                  </a:cubicBezTo>
                  <a:cubicBezTo>
                    <a:pt x="137" y="336"/>
                    <a:pt x="138" y="327"/>
                    <a:pt x="140" y="319"/>
                  </a:cubicBezTo>
                  <a:cubicBezTo>
                    <a:pt x="142" y="310"/>
                    <a:pt x="145" y="302"/>
                    <a:pt x="149" y="295"/>
                  </a:cubicBezTo>
                  <a:cubicBezTo>
                    <a:pt x="156" y="284"/>
                    <a:pt x="163" y="269"/>
                    <a:pt x="170" y="254"/>
                  </a:cubicBezTo>
                  <a:cubicBezTo>
                    <a:pt x="170" y="250"/>
                    <a:pt x="170" y="248"/>
                    <a:pt x="170" y="248"/>
                  </a:cubicBezTo>
                  <a:cubicBezTo>
                    <a:pt x="171" y="183"/>
                    <a:pt x="130" y="67"/>
                    <a:pt x="106" y="7"/>
                  </a:cubicBezTo>
                  <a:cubicBezTo>
                    <a:pt x="74" y="6"/>
                    <a:pt x="41" y="4"/>
                    <a:pt x="20" y="0"/>
                  </a:cubicBezTo>
                </a:path>
              </a:pathLst>
            </a:custGeom>
            <a:solidFill>
              <a:srgbClr val="49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iŝḻïdé">
              <a:extLst>
                <a:ext uri="{FF2B5EF4-FFF2-40B4-BE49-F238E27FC236}">
                  <a16:creationId xmlns:a16="http://schemas.microsoft.com/office/drawing/2014/main" id="{398F547A-7169-45DF-BA3B-21D4E0754FA4}"/>
                </a:ext>
              </a:extLst>
            </p:cNvPr>
            <p:cNvSpPr/>
            <p:nvPr/>
          </p:nvSpPr>
          <p:spPr bwMode="auto">
            <a:xfrm>
              <a:off x="8843963" y="4278313"/>
              <a:ext cx="223838" cy="355600"/>
            </a:xfrm>
            <a:custGeom>
              <a:avLst/>
              <a:gdLst>
                <a:gd name="T0" fmla="*/ 14 w 113"/>
                <a:gd name="T1" fmla="*/ 0 h 180"/>
                <a:gd name="T2" fmla="*/ 0 w 113"/>
                <a:gd name="T3" fmla="*/ 133 h 180"/>
                <a:gd name="T4" fmla="*/ 55 w 113"/>
                <a:gd name="T5" fmla="*/ 180 h 180"/>
                <a:gd name="T6" fmla="*/ 113 w 113"/>
                <a:gd name="T7" fmla="*/ 61 h 180"/>
                <a:gd name="T8" fmla="*/ 112 w 113"/>
                <a:gd name="T9" fmla="*/ 52 h 180"/>
                <a:gd name="T10" fmla="*/ 104 w 113"/>
                <a:gd name="T11" fmla="*/ 49 h 180"/>
                <a:gd name="T12" fmla="*/ 14 w 113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80">
                  <a:moveTo>
                    <a:pt x="14" y="0"/>
                  </a:moveTo>
                  <a:cubicBezTo>
                    <a:pt x="13" y="47"/>
                    <a:pt x="7" y="92"/>
                    <a:pt x="0" y="133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0"/>
                    <a:pt x="113" y="110"/>
                    <a:pt x="113" y="61"/>
                  </a:cubicBezTo>
                  <a:cubicBezTo>
                    <a:pt x="113" y="58"/>
                    <a:pt x="112" y="55"/>
                    <a:pt x="112" y="52"/>
                  </a:cubicBezTo>
                  <a:cubicBezTo>
                    <a:pt x="112" y="52"/>
                    <a:pt x="109" y="51"/>
                    <a:pt x="104" y="49"/>
                  </a:cubicBezTo>
                  <a:cubicBezTo>
                    <a:pt x="86" y="43"/>
                    <a:pt x="43" y="25"/>
                    <a:pt x="14" y="0"/>
                  </a:cubicBezTo>
                </a:path>
              </a:pathLst>
            </a:custGeom>
            <a:solidFill>
              <a:srgbClr val="49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íSliḑè">
              <a:extLst>
                <a:ext uri="{FF2B5EF4-FFF2-40B4-BE49-F238E27FC236}">
                  <a16:creationId xmlns:a16="http://schemas.microsoft.com/office/drawing/2014/main" id="{55B8DCE8-6271-4315-BA75-AC34C43481A4}"/>
                </a:ext>
              </a:extLst>
            </p:cNvPr>
            <p:cNvSpPr/>
            <p:nvPr/>
          </p:nvSpPr>
          <p:spPr bwMode="auto">
            <a:xfrm>
              <a:off x="8435976" y="3048001"/>
              <a:ext cx="546100" cy="1839913"/>
            </a:xfrm>
            <a:custGeom>
              <a:avLst/>
              <a:gdLst>
                <a:gd name="T0" fmla="*/ 58 w 276"/>
                <a:gd name="T1" fmla="*/ 888 h 929"/>
                <a:gd name="T2" fmla="*/ 170 w 276"/>
                <a:gd name="T3" fmla="*/ 918 h 929"/>
                <a:gd name="T4" fmla="*/ 170 w 276"/>
                <a:gd name="T5" fmla="*/ 903 h 929"/>
                <a:gd name="T6" fmla="*/ 218 w 276"/>
                <a:gd name="T7" fmla="*/ 546 h 929"/>
                <a:gd name="T8" fmla="*/ 237 w 276"/>
                <a:gd name="T9" fmla="*/ 268 h 929"/>
                <a:gd name="T10" fmla="*/ 253 w 276"/>
                <a:gd name="T11" fmla="*/ 71 h 929"/>
                <a:gd name="T12" fmla="*/ 0 w 276"/>
                <a:gd name="T13" fmla="*/ 31 h 929"/>
                <a:gd name="T14" fmla="*/ 79 w 276"/>
                <a:gd name="T15" fmla="*/ 311 h 929"/>
                <a:gd name="T16" fmla="*/ 104 w 276"/>
                <a:gd name="T17" fmla="*/ 614 h 929"/>
                <a:gd name="T18" fmla="*/ 58 w 276"/>
                <a:gd name="T19" fmla="*/ 888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929">
                  <a:moveTo>
                    <a:pt x="58" y="888"/>
                  </a:moveTo>
                  <a:cubicBezTo>
                    <a:pt x="58" y="888"/>
                    <a:pt x="167" y="907"/>
                    <a:pt x="170" y="918"/>
                  </a:cubicBezTo>
                  <a:cubicBezTo>
                    <a:pt x="174" y="929"/>
                    <a:pt x="170" y="903"/>
                    <a:pt x="170" y="903"/>
                  </a:cubicBezTo>
                  <a:cubicBezTo>
                    <a:pt x="170" y="903"/>
                    <a:pt x="233" y="713"/>
                    <a:pt x="218" y="546"/>
                  </a:cubicBezTo>
                  <a:cubicBezTo>
                    <a:pt x="204" y="379"/>
                    <a:pt x="237" y="268"/>
                    <a:pt x="237" y="268"/>
                  </a:cubicBezTo>
                  <a:cubicBezTo>
                    <a:pt x="237" y="268"/>
                    <a:pt x="276" y="143"/>
                    <a:pt x="253" y="71"/>
                  </a:cubicBezTo>
                  <a:cubicBezTo>
                    <a:pt x="231" y="0"/>
                    <a:pt x="0" y="31"/>
                    <a:pt x="0" y="31"/>
                  </a:cubicBezTo>
                  <a:cubicBezTo>
                    <a:pt x="0" y="31"/>
                    <a:pt x="80" y="220"/>
                    <a:pt x="79" y="311"/>
                  </a:cubicBezTo>
                  <a:cubicBezTo>
                    <a:pt x="79" y="311"/>
                    <a:pt x="88" y="583"/>
                    <a:pt x="104" y="614"/>
                  </a:cubicBezTo>
                  <a:cubicBezTo>
                    <a:pt x="104" y="614"/>
                    <a:pt x="78" y="881"/>
                    <a:pt x="58" y="888"/>
                  </a:cubicBezTo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íṥlîḋè">
              <a:extLst>
                <a:ext uri="{FF2B5EF4-FFF2-40B4-BE49-F238E27FC236}">
                  <a16:creationId xmlns:a16="http://schemas.microsoft.com/office/drawing/2014/main" id="{6F813DA0-E299-4454-84D7-147C48A29A22}"/>
                </a:ext>
              </a:extLst>
            </p:cNvPr>
            <p:cNvSpPr/>
            <p:nvPr/>
          </p:nvSpPr>
          <p:spPr bwMode="auto">
            <a:xfrm>
              <a:off x="8248651" y="2001838"/>
              <a:ext cx="566738" cy="1198563"/>
            </a:xfrm>
            <a:custGeom>
              <a:avLst/>
              <a:gdLst>
                <a:gd name="T0" fmla="*/ 165 w 286"/>
                <a:gd name="T1" fmla="*/ 0 h 606"/>
                <a:gd name="T2" fmla="*/ 286 w 286"/>
                <a:gd name="T3" fmla="*/ 39 h 606"/>
                <a:gd name="T4" fmla="*/ 213 w 286"/>
                <a:gd name="T5" fmla="*/ 598 h 606"/>
                <a:gd name="T6" fmla="*/ 1 w 286"/>
                <a:gd name="T7" fmla="*/ 580 h 606"/>
                <a:gd name="T8" fmla="*/ 45 w 286"/>
                <a:gd name="T9" fmla="*/ 241 h 606"/>
                <a:gd name="T10" fmla="*/ 165 w 286"/>
                <a:gd name="T11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606">
                  <a:moveTo>
                    <a:pt x="165" y="0"/>
                  </a:moveTo>
                  <a:cubicBezTo>
                    <a:pt x="165" y="0"/>
                    <a:pt x="176" y="68"/>
                    <a:pt x="286" y="39"/>
                  </a:cubicBezTo>
                  <a:cubicBezTo>
                    <a:pt x="213" y="598"/>
                    <a:pt x="213" y="598"/>
                    <a:pt x="213" y="598"/>
                  </a:cubicBezTo>
                  <a:cubicBezTo>
                    <a:pt x="213" y="598"/>
                    <a:pt x="0" y="606"/>
                    <a:pt x="1" y="580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ï$ļîďe">
              <a:extLst>
                <a:ext uri="{FF2B5EF4-FFF2-40B4-BE49-F238E27FC236}">
                  <a16:creationId xmlns:a16="http://schemas.microsoft.com/office/drawing/2014/main" id="{184C658C-45FF-475A-9343-469DBF7F7C83}"/>
                </a:ext>
              </a:extLst>
            </p:cNvPr>
            <p:cNvSpPr/>
            <p:nvPr/>
          </p:nvSpPr>
          <p:spPr bwMode="auto">
            <a:xfrm>
              <a:off x="8555038" y="1995488"/>
              <a:ext cx="26988" cy="22225"/>
            </a:xfrm>
            <a:custGeom>
              <a:avLst/>
              <a:gdLst>
                <a:gd name="T0" fmla="*/ 14 w 14"/>
                <a:gd name="T1" fmla="*/ 9 h 11"/>
                <a:gd name="T2" fmla="*/ 14 w 14"/>
                <a:gd name="T3" fmla="*/ 11 h 11"/>
                <a:gd name="T4" fmla="*/ 14 w 14"/>
                <a:gd name="T5" fmla="*/ 11 h 11"/>
                <a:gd name="T6" fmla="*/ 14 w 14"/>
                <a:gd name="T7" fmla="*/ 9 h 11"/>
                <a:gd name="T8" fmla="*/ 14 w 14"/>
                <a:gd name="T9" fmla="*/ 0 h 11"/>
                <a:gd name="T10" fmla="*/ 0 w 14"/>
                <a:gd name="T11" fmla="*/ 11 h 11"/>
                <a:gd name="T12" fmla="*/ 11 w 14"/>
                <a:gd name="T13" fmla="*/ 4 h 11"/>
                <a:gd name="T14" fmla="*/ 11 w 14"/>
                <a:gd name="T15" fmla="*/ 3 h 11"/>
                <a:gd name="T16" fmla="*/ 11 w 14"/>
                <a:gd name="T17" fmla="*/ 4 h 11"/>
                <a:gd name="T18" fmla="*/ 14 w 14"/>
                <a:gd name="T19" fmla="*/ 2 h 11"/>
                <a:gd name="T20" fmla="*/ 14 w 14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">
                  <a:moveTo>
                    <a:pt x="14" y="9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9"/>
                  </a:cubicBezTo>
                  <a:moveTo>
                    <a:pt x="14" y="0"/>
                  </a:moveTo>
                  <a:cubicBezTo>
                    <a:pt x="9" y="4"/>
                    <a:pt x="5" y="8"/>
                    <a:pt x="0" y="11"/>
                  </a:cubicBezTo>
                  <a:cubicBezTo>
                    <a:pt x="4" y="9"/>
                    <a:pt x="7" y="6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3"/>
                    <a:pt x="13" y="2"/>
                    <a:pt x="14" y="2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islíḓè">
              <a:extLst>
                <a:ext uri="{FF2B5EF4-FFF2-40B4-BE49-F238E27FC236}">
                  <a16:creationId xmlns:a16="http://schemas.microsoft.com/office/drawing/2014/main" id="{28D1E71A-AF57-4D93-86ED-A98B63D26D80}"/>
                </a:ext>
              </a:extLst>
            </p:cNvPr>
            <p:cNvSpPr/>
            <p:nvPr/>
          </p:nvSpPr>
          <p:spPr bwMode="auto">
            <a:xfrm>
              <a:off x="8582026" y="1995488"/>
              <a:ext cx="0" cy="22225"/>
            </a:xfrm>
            <a:custGeom>
              <a:avLst/>
              <a:gdLst>
                <a:gd name="T0" fmla="*/ 0 h 11"/>
                <a:gd name="T1" fmla="*/ 0 h 11"/>
                <a:gd name="T2" fmla="*/ 2 h 11"/>
                <a:gd name="T3" fmla="*/ 2 h 11"/>
                <a:gd name="T4" fmla="*/ 9 h 11"/>
                <a:gd name="T5" fmla="*/ 11 h 11"/>
                <a:gd name="T6" fmla="*/ 11 h 11"/>
                <a:gd name="T7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íšlïḍè">
              <a:extLst>
                <a:ext uri="{FF2B5EF4-FFF2-40B4-BE49-F238E27FC236}">
                  <a16:creationId xmlns:a16="http://schemas.microsoft.com/office/drawing/2014/main" id="{AB01E55D-740E-4B45-92F2-617B8294BCF4}"/>
                </a:ext>
              </a:extLst>
            </p:cNvPr>
            <p:cNvSpPr/>
            <p:nvPr/>
          </p:nvSpPr>
          <p:spPr bwMode="auto">
            <a:xfrm>
              <a:off x="8021638" y="2332038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íṧļïďê">
              <a:extLst>
                <a:ext uri="{FF2B5EF4-FFF2-40B4-BE49-F238E27FC236}">
                  <a16:creationId xmlns:a16="http://schemas.microsoft.com/office/drawing/2014/main" id="{B26DC0DC-98F8-4F45-AC92-883C048C6AC9}"/>
                </a:ext>
              </a:extLst>
            </p:cNvPr>
            <p:cNvSpPr/>
            <p:nvPr/>
          </p:nvSpPr>
          <p:spPr bwMode="auto">
            <a:xfrm>
              <a:off x="8272463" y="2468563"/>
              <a:ext cx="12700" cy="15875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8 h 8"/>
                <a:gd name="T4" fmla="*/ 5 w 6"/>
                <a:gd name="T5" fmla="*/ 2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3"/>
                    <a:pt x="2" y="5"/>
                    <a:pt x="0" y="8"/>
                  </a:cubicBezTo>
                  <a:cubicBezTo>
                    <a:pt x="2" y="6"/>
                    <a:pt x="4" y="4"/>
                    <a:pt x="5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íŝļîde">
              <a:extLst>
                <a:ext uri="{FF2B5EF4-FFF2-40B4-BE49-F238E27FC236}">
                  <a16:creationId xmlns:a16="http://schemas.microsoft.com/office/drawing/2014/main" id="{147404D0-DCB7-4BF0-8F05-6F673F322F59}"/>
                </a:ext>
              </a:extLst>
            </p:cNvPr>
            <p:cNvSpPr/>
            <p:nvPr/>
          </p:nvSpPr>
          <p:spPr bwMode="auto">
            <a:xfrm>
              <a:off x="8278813" y="3170238"/>
              <a:ext cx="15875" cy="68263"/>
            </a:xfrm>
            <a:custGeom>
              <a:avLst/>
              <a:gdLst>
                <a:gd name="T0" fmla="*/ 5 w 8"/>
                <a:gd name="T1" fmla="*/ 0 h 34"/>
                <a:gd name="T2" fmla="*/ 0 w 8"/>
                <a:gd name="T3" fmla="*/ 34 h 34"/>
                <a:gd name="T4" fmla="*/ 3 w 8"/>
                <a:gd name="T5" fmla="*/ 34 h 34"/>
                <a:gd name="T6" fmla="*/ 8 w 8"/>
                <a:gd name="T7" fmla="*/ 1 h 34"/>
                <a:gd name="T8" fmla="*/ 5 w 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cubicBezTo>
                    <a:pt x="2" y="16"/>
                    <a:pt x="1" y="28"/>
                    <a:pt x="0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5" y="20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423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ïŝļîḓe">
              <a:extLst>
                <a:ext uri="{FF2B5EF4-FFF2-40B4-BE49-F238E27FC236}">
                  <a16:creationId xmlns:a16="http://schemas.microsoft.com/office/drawing/2014/main" id="{AE469DC4-1CCF-43E0-B133-76BE492F7A20}"/>
                </a:ext>
              </a:extLst>
            </p:cNvPr>
            <p:cNvSpPr/>
            <p:nvPr/>
          </p:nvSpPr>
          <p:spPr bwMode="auto">
            <a:xfrm>
              <a:off x="8288338" y="2001838"/>
              <a:ext cx="287338" cy="1171575"/>
            </a:xfrm>
            <a:custGeom>
              <a:avLst/>
              <a:gdLst>
                <a:gd name="T0" fmla="*/ 129 w 145"/>
                <a:gd name="T1" fmla="*/ 53 h 592"/>
                <a:gd name="T2" fmla="*/ 108 w 145"/>
                <a:gd name="T3" fmla="*/ 99 h 592"/>
                <a:gd name="T4" fmla="*/ 55 w 145"/>
                <a:gd name="T5" fmla="*/ 327 h 592"/>
                <a:gd name="T6" fmla="*/ 20 w 145"/>
                <a:gd name="T7" fmla="*/ 500 h 592"/>
                <a:gd name="T8" fmla="*/ 0 w 145"/>
                <a:gd name="T9" fmla="*/ 591 h 592"/>
                <a:gd name="T10" fmla="*/ 3 w 145"/>
                <a:gd name="T11" fmla="*/ 592 h 592"/>
                <a:gd name="T12" fmla="*/ 24 w 145"/>
                <a:gd name="T13" fmla="*/ 496 h 592"/>
                <a:gd name="T14" fmla="*/ 59 w 145"/>
                <a:gd name="T15" fmla="*/ 324 h 592"/>
                <a:gd name="T16" fmla="*/ 112 w 145"/>
                <a:gd name="T17" fmla="*/ 96 h 592"/>
                <a:gd name="T18" fmla="*/ 129 w 145"/>
                <a:gd name="T19" fmla="*/ 53 h 592"/>
                <a:gd name="T20" fmla="*/ 145 w 145"/>
                <a:gd name="T21" fmla="*/ 0 h 592"/>
                <a:gd name="T22" fmla="*/ 145 w 145"/>
                <a:gd name="T23" fmla="*/ 1 h 592"/>
                <a:gd name="T24" fmla="*/ 145 w 145"/>
                <a:gd name="T25" fmla="*/ 1 h 592"/>
                <a:gd name="T26" fmla="*/ 145 w 145"/>
                <a:gd name="T2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592">
                  <a:moveTo>
                    <a:pt x="129" y="53"/>
                  </a:moveTo>
                  <a:cubicBezTo>
                    <a:pt x="108" y="99"/>
                    <a:pt x="108" y="99"/>
                    <a:pt x="108" y="99"/>
                  </a:cubicBezTo>
                  <a:cubicBezTo>
                    <a:pt x="84" y="128"/>
                    <a:pt x="57" y="298"/>
                    <a:pt x="55" y="327"/>
                  </a:cubicBezTo>
                  <a:cubicBezTo>
                    <a:pt x="53" y="356"/>
                    <a:pt x="31" y="478"/>
                    <a:pt x="20" y="500"/>
                  </a:cubicBezTo>
                  <a:cubicBezTo>
                    <a:pt x="13" y="513"/>
                    <a:pt x="5" y="558"/>
                    <a:pt x="0" y="591"/>
                  </a:cubicBezTo>
                  <a:cubicBezTo>
                    <a:pt x="1" y="591"/>
                    <a:pt x="2" y="592"/>
                    <a:pt x="3" y="592"/>
                  </a:cubicBezTo>
                  <a:cubicBezTo>
                    <a:pt x="8" y="559"/>
                    <a:pt x="17" y="510"/>
                    <a:pt x="24" y="496"/>
                  </a:cubicBezTo>
                  <a:cubicBezTo>
                    <a:pt x="35" y="474"/>
                    <a:pt x="57" y="353"/>
                    <a:pt x="59" y="324"/>
                  </a:cubicBezTo>
                  <a:cubicBezTo>
                    <a:pt x="61" y="294"/>
                    <a:pt x="88" y="125"/>
                    <a:pt x="112" y="96"/>
                  </a:cubicBezTo>
                  <a:cubicBezTo>
                    <a:pt x="129" y="53"/>
                    <a:pt x="129" y="53"/>
                    <a:pt x="129" y="53"/>
                  </a:cubicBezTo>
                  <a:moveTo>
                    <a:pt x="145" y="0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0"/>
                    <a:pt x="14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îṥḷïḓe">
              <a:extLst>
                <a:ext uri="{FF2B5EF4-FFF2-40B4-BE49-F238E27FC236}">
                  <a16:creationId xmlns:a16="http://schemas.microsoft.com/office/drawing/2014/main" id="{B286627A-4347-41FC-B616-41D8D3D22B7E}"/>
                </a:ext>
              </a:extLst>
            </p:cNvPr>
            <p:cNvSpPr/>
            <p:nvPr/>
          </p:nvSpPr>
          <p:spPr bwMode="auto">
            <a:xfrm>
              <a:off x="8039101" y="2484438"/>
              <a:ext cx="233363" cy="762000"/>
            </a:xfrm>
            <a:custGeom>
              <a:avLst/>
              <a:gdLst>
                <a:gd name="T0" fmla="*/ 94 w 118"/>
                <a:gd name="T1" fmla="*/ 381 h 385"/>
                <a:gd name="T2" fmla="*/ 93 w 118"/>
                <a:gd name="T3" fmla="*/ 381 h 385"/>
                <a:gd name="T4" fmla="*/ 93 w 118"/>
                <a:gd name="T5" fmla="*/ 385 h 385"/>
                <a:gd name="T6" fmla="*/ 115 w 118"/>
                <a:gd name="T7" fmla="*/ 385 h 385"/>
                <a:gd name="T8" fmla="*/ 115 w 118"/>
                <a:gd name="T9" fmla="*/ 383 h 385"/>
                <a:gd name="T10" fmla="*/ 94 w 118"/>
                <a:gd name="T11" fmla="*/ 383 h 385"/>
                <a:gd name="T12" fmla="*/ 94 w 118"/>
                <a:gd name="T13" fmla="*/ 381 h 385"/>
                <a:gd name="T14" fmla="*/ 118 w 118"/>
                <a:gd name="T15" fmla="*/ 0 h 385"/>
                <a:gd name="T16" fmla="*/ 4 w 118"/>
                <a:gd name="T17" fmla="*/ 33 h 385"/>
                <a:gd name="T18" fmla="*/ 4 w 118"/>
                <a:gd name="T19" fmla="*/ 33 h 385"/>
                <a:gd name="T20" fmla="*/ 1 w 118"/>
                <a:gd name="T21" fmla="*/ 33 h 385"/>
                <a:gd name="T22" fmla="*/ 1 w 118"/>
                <a:gd name="T23" fmla="*/ 33 h 385"/>
                <a:gd name="T24" fmla="*/ 0 w 118"/>
                <a:gd name="T25" fmla="*/ 33 h 385"/>
                <a:gd name="T26" fmla="*/ 1 w 118"/>
                <a:gd name="T27" fmla="*/ 37 h 385"/>
                <a:gd name="T28" fmla="*/ 118 w 118"/>
                <a:gd name="T2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385">
                  <a:moveTo>
                    <a:pt x="94" y="381"/>
                  </a:moveTo>
                  <a:cubicBezTo>
                    <a:pt x="93" y="381"/>
                    <a:pt x="93" y="381"/>
                    <a:pt x="93" y="381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115" y="385"/>
                    <a:pt x="115" y="385"/>
                    <a:pt x="115" y="385"/>
                  </a:cubicBezTo>
                  <a:cubicBezTo>
                    <a:pt x="115" y="384"/>
                    <a:pt x="115" y="384"/>
                    <a:pt x="115" y="383"/>
                  </a:cubicBezTo>
                  <a:cubicBezTo>
                    <a:pt x="94" y="383"/>
                    <a:pt x="94" y="383"/>
                    <a:pt x="94" y="383"/>
                  </a:cubicBezTo>
                  <a:cubicBezTo>
                    <a:pt x="94" y="381"/>
                    <a:pt x="94" y="381"/>
                    <a:pt x="94" y="381"/>
                  </a:cubicBezTo>
                  <a:moveTo>
                    <a:pt x="118" y="0"/>
                  </a:moveTo>
                  <a:cubicBezTo>
                    <a:pt x="87" y="29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90" y="32"/>
                    <a:pt x="11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íSliďé">
              <a:extLst>
                <a:ext uri="{FF2B5EF4-FFF2-40B4-BE49-F238E27FC236}">
                  <a16:creationId xmlns:a16="http://schemas.microsoft.com/office/drawing/2014/main" id="{CDC5BA66-AF17-4A8D-837E-F39D838A9F60}"/>
                </a:ext>
              </a:extLst>
            </p:cNvPr>
            <p:cNvSpPr/>
            <p:nvPr/>
          </p:nvSpPr>
          <p:spPr bwMode="auto">
            <a:xfrm>
              <a:off x="8224838" y="3238501"/>
              <a:ext cx="42863" cy="3175"/>
            </a:xfrm>
            <a:custGeom>
              <a:avLst/>
              <a:gdLst>
                <a:gd name="T0" fmla="*/ 21 w 21"/>
                <a:gd name="T1" fmla="*/ 0 h 2"/>
                <a:gd name="T2" fmla="*/ 2 w 21"/>
                <a:gd name="T3" fmla="*/ 0 h 2"/>
                <a:gd name="T4" fmla="*/ 0 w 21"/>
                <a:gd name="T5" fmla="*/ 0 h 2"/>
                <a:gd name="T6" fmla="*/ 0 w 21"/>
                <a:gd name="T7" fmla="*/ 2 h 2"/>
                <a:gd name="T8" fmla="*/ 21 w 21"/>
                <a:gd name="T9" fmla="*/ 2 h 2"/>
                <a:gd name="T10" fmla="*/ 21 w 2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1"/>
                    <a:pt x="21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iṥlïḋè">
              <a:extLst>
                <a:ext uri="{FF2B5EF4-FFF2-40B4-BE49-F238E27FC236}">
                  <a16:creationId xmlns:a16="http://schemas.microsoft.com/office/drawing/2014/main" id="{91525B8F-4F28-4BA0-9222-2621130658D6}"/>
                </a:ext>
              </a:extLst>
            </p:cNvPr>
            <p:cNvSpPr/>
            <p:nvPr/>
          </p:nvSpPr>
          <p:spPr bwMode="auto">
            <a:xfrm>
              <a:off x="8267701" y="3238501"/>
              <a:ext cx="11113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0 h 4"/>
                <a:gd name="T4" fmla="*/ 0 w 6"/>
                <a:gd name="T5" fmla="*/ 4 h 4"/>
                <a:gd name="T6" fmla="*/ 5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0"/>
                  </a:cubicBezTo>
                </a:path>
              </a:pathLst>
            </a:custGeom>
            <a:solidFill>
              <a:srgbClr val="423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î$lïḋè">
              <a:extLst>
                <a:ext uri="{FF2B5EF4-FFF2-40B4-BE49-F238E27FC236}">
                  <a16:creationId xmlns:a16="http://schemas.microsoft.com/office/drawing/2014/main" id="{7A391480-6A10-42CA-9DF1-AF1F98CFF32E}"/>
                </a:ext>
              </a:extLst>
            </p:cNvPr>
            <p:cNvSpPr/>
            <p:nvPr/>
          </p:nvSpPr>
          <p:spPr bwMode="auto">
            <a:xfrm>
              <a:off x="8543926" y="2020888"/>
              <a:ext cx="38100" cy="85725"/>
            </a:xfrm>
            <a:custGeom>
              <a:avLst/>
              <a:gdLst>
                <a:gd name="T0" fmla="*/ 24 w 24"/>
                <a:gd name="T1" fmla="*/ 0 h 54"/>
                <a:gd name="T2" fmla="*/ 17 w 24"/>
                <a:gd name="T3" fmla="*/ 16 h 54"/>
                <a:gd name="T4" fmla="*/ 0 w 24"/>
                <a:gd name="T5" fmla="*/ 54 h 54"/>
                <a:gd name="T6" fmla="*/ 24 w 24"/>
                <a:gd name="T7" fmla="*/ 4 h 54"/>
                <a:gd name="T8" fmla="*/ 24 w 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0"/>
                  </a:moveTo>
                  <a:lnTo>
                    <a:pt x="17" y="16"/>
                  </a:lnTo>
                  <a:lnTo>
                    <a:pt x="0" y="54"/>
                  </a:lnTo>
                  <a:lnTo>
                    <a:pt x="24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îṥḻiḍe">
              <a:extLst>
                <a:ext uri="{FF2B5EF4-FFF2-40B4-BE49-F238E27FC236}">
                  <a16:creationId xmlns:a16="http://schemas.microsoft.com/office/drawing/2014/main" id="{FF445161-B2AA-49E0-9632-A835CCE40AEB}"/>
                </a:ext>
              </a:extLst>
            </p:cNvPr>
            <p:cNvSpPr/>
            <p:nvPr/>
          </p:nvSpPr>
          <p:spPr bwMode="auto">
            <a:xfrm>
              <a:off x="8543926" y="2020888"/>
              <a:ext cx="38100" cy="85725"/>
            </a:xfrm>
            <a:custGeom>
              <a:avLst/>
              <a:gdLst>
                <a:gd name="T0" fmla="*/ 24 w 24"/>
                <a:gd name="T1" fmla="*/ 0 h 54"/>
                <a:gd name="T2" fmla="*/ 17 w 24"/>
                <a:gd name="T3" fmla="*/ 16 h 54"/>
                <a:gd name="T4" fmla="*/ 0 w 24"/>
                <a:gd name="T5" fmla="*/ 54 h 54"/>
                <a:gd name="T6" fmla="*/ 24 w 24"/>
                <a:gd name="T7" fmla="*/ 4 h 54"/>
                <a:gd name="T8" fmla="*/ 24 w 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0"/>
                  </a:moveTo>
                  <a:lnTo>
                    <a:pt x="17" y="16"/>
                  </a:lnTo>
                  <a:lnTo>
                    <a:pt x="0" y="54"/>
                  </a:lnTo>
                  <a:lnTo>
                    <a:pt x="24" y="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îṣ1iḋê">
              <a:extLst>
                <a:ext uri="{FF2B5EF4-FFF2-40B4-BE49-F238E27FC236}">
                  <a16:creationId xmlns:a16="http://schemas.microsoft.com/office/drawing/2014/main" id="{EC905B20-BF5F-422B-AE11-5A2BF38CE748}"/>
                </a:ext>
              </a:extLst>
            </p:cNvPr>
            <p:cNvSpPr/>
            <p:nvPr/>
          </p:nvSpPr>
          <p:spPr bwMode="auto">
            <a:xfrm>
              <a:off x="8047038" y="2459038"/>
              <a:ext cx="238125" cy="90488"/>
            </a:xfrm>
            <a:custGeom>
              <a:avLst/>
              <a:gdLst>
                <a:gd name="T0" fmla="*/ 120 w 120"/>
                <a:gd name="T1" fmla="*/ 0 h 46"/>
                <a:gd name="T2" fmla="*/ 0 w 120"/>
                <a:gd name="T3" fmla="*/ 46 h 46"/>
                <a:gd name="T4" fmla="*/ 0 w 120"/>
                <a:gd name="T5" fmla="*/ 46 h 46"/>
                <a:gd name="T6" fmla="*/ 114 w 120"/>
                <a:gd name="T7" fmla="*/ 13 h 46"/>
                <a:gd name="T8" fmla="*/ 120 w 120"/>
                <a:gd name="T9" fmla="*/ 5 h 46"/>
                <a:gd name="T10" fmla="*/ 120 w 12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6">
                  <a:moveTo>
                    <a:pt x="120" y="0"/>
                  </a:moveTo>
                  <a:cubicBezTo>
                    <a:pt x="104" y="36"/>
                    <a:pt x="19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83" y="42"/>
                    <a:pt x="114" y="13"/>
                  </a:cubicBezTo>
                  <a:cubicBezTo>
                    <a:pt x="116" y="10"/>
                    <a:pt x="118" y="8"/>
                    <a:pt x="120" y="5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îṣ1îḍê">
              <a:extLst>
                <a:ext uri="{FF2B5EF4-FFF2-40B4-BE49-F238E27FC236}">
                  <a16:creationId xmlns:a16="http://schemas.microsoft.com/office/drawing/2014/main" id="{E49C073C-D292-477C-9EB8-B56E36A8E2BA}"/>
                </a:ext>
              </a:extLst>
            </p:cNvPr>
            <p:cNvSpPr/>
            <p:nvPr/>
          </p:nvSpPr>
          <p:spPr bwMode="auto">
            <a:xfrm>
              <a:off x="8267701" y="3170238"/>
              <a:ext cx="20638" cy="68263"/>
            </a:xfrm>
            <a:custGeom>
              <a:avLst/>
              <a:gdLst>
                <a:gd name="T0" fmla="*/ 10 w 11"/>
                <a:gd name="T1" fmla="*/ 0 h 34"/>
                <a:gd name="T2" fmla="*/ 5 w 11"/>
                <a:gd name="T3" fmla="*/ 34 h 34"/>
                <a:gd name="T4" fmla="*/ 0 w 11"/>
                <a:gd name="T5" fmla="*/ 34 h 34"/>
                <a:gd name="T6" fmla="*/ 0 w 11"/>
                <a:gd name="T7" fmla="*/ 34 h 34"/>
                <a:gd name="T8" fmla="*/ 6 w 11"/>
                <a:gd name="T9" fmla="*/ 34 h 34"/>
                <a:gd name="T10" fmla="*/ 11 w 11"/>
                <a:gd name="T11" fmla="*/ 0 h 34"/>
                <a:gd name="T12" fmla="*/ 10 w 11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4">
                  <a:moveTo>
                    <a:pt x="10" y="0"/>
                  </a:moveTo>
                  <a:cubicBezTo>
                    <a:pt x="7" y="20"/>
                    <a:pt x="5" y="34"/>
                    <a:pt x="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28"/>
                    <a:pt x="8" y="16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3B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íṩḷïḑé">
              <a:extLst>
                <a:ext uri="{FF2B5EF4-FFF2-40B4-BE49-F238E27FC236}">
                  <a16:creationId xmlns:a16="http://schemas.microsoft.com/office/drawing/2014/main" id="{F3EF2A91-EC45-4C7B-A84D-AE68CCE1948A}"/>
                </a:ext>
              </a:extLst>
            </p:cNvPr>
            <p:cNvSpPr/>
            <p:nvPr/>
          </p:nvSpPr>
          <p:spPr bwMode="auto">
            <a:xfrm>
              <a:off x="8286751" y="2046288"/>
              <a:ext cx="284163" cy="1123950"/>
            </a:xfrm>
            <a:custGeom>
              <a:avLst/>
              <a:gdLst>
                <a:gd name="T0" fmla="*/ 143 w 143"/>
                <a:gd name="T1" fmla="*/ 0 h 568"/>
                <a:gd name="T2" fmla="*/ 109 w 143"/>
                <a:gd name="T3" fmla="*/ 73 h 568"/>
                <a:gd name="T4" fmla="*/ 56 w 143"/>
                <a:gd name="T5" fmla="*/ 301 h 568"/>
                <a:gd name="T6" fmla="*/ 21 w 143"/>
                <a:gd name="T7" fmla="*/ 473 h 568"/>
                <a:gd name="T8" fmla="*/ 0 w 143"/>
                <a:gd name="T9" fmla="*/ 568 h 568"/>
                <a:gd name="T10" fmla="*/ 1 w 143"/>
                <a:gd name="T11" fmla="*/ 568 h 568"/>
                <a:gd name="T12" fmla="*/ 21 w 143"/>
                <a:gd name="T13" fmla="*/ 477 h 568"/>
                <a:gd name="T14" fmla="*/ 56 w 143"/>
                <a:gd name="T15" fmla="*/ 304 h 568"/>
                <a:gd name="T16" fmla="*/ 109 w 143"/>
                <a:gd name="T17" fmla="*/ 76 h 568"/>
                <a:gd name="T18" fmla="*/ 130 w 143"/>
                <a:gd name="T19" fmla="*/ 30 h 568"/>
                <a:gd name="T20" fmla="*/ 143 w 143"/>
                <a:gd name="T2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568">
                  <a:moveTo>
                    <a:pt x="143" y="0"/>
                  </a:moveTo>
                  <a:cubicBezTo>
                    <a:pt x="109" y="73"/>
                    <a:pt x="109" y="73"/>
                    <a:pt x="109" y="73"/>
                  </a:cubicBezTo>
                  <a:cubicBezTo>
                    <a:pt x="85" y="102"/>
                    <a:pt x="58" y="271"/>
                    <a:pt x="56" y="301"/>
                  </a:cubicBezTo>
                  <a:cubicBezTo>
                    <a:pt x="54" y="330"/>
                    <a:pt x="32" y="451"/>
                    <a:pt x="21" y="473"/>
                  </a:cubicBezTo>
                  <a:cubicBezTo>
                    <a:pt x="14" y="487"/>
                    <a:pt x="6" y="535"/>
                    <a:pt x="0" y="568"/>
                  </a:cubicBezTo>
                  <a:cubicBezTo>
                    <a:pt x="1" y="568"/>
                    <a:pt x="1" y="568"/>
                    <a:pt x="1" y="568"/>
                  </a:cubicBezTo>
                  <a:cubicBezTo>
                    <a:pt x="6" y="535"/>
                    <a:pt x="14" y="490"/>
                    <a:pt x="21" y="477"/>
                  </a:cubicBezTo>
                  <a:cubicBezTo>
                    <a:pt x="32" y="455"/>
                    <a:pt x="54" y="333"/>
                    <a:pt x="56" y="304"/>
                  </a:cubicBezTo>
                  <a:cubicBezTo>
                    <a:pt x="58" y="275"/>
                    <a:pt x="85" y="105"/>
                    <a:pt x="109" y="76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ïşļidé">
              <a:extLst>
                <a:ext uri="{FF2B5EF4-FFF2-40B4-BE49-F238E27FC236}">
                  <a16:creationId xmlns:a16="http://schemas.microsoft.com/office/drawing/2014/main" id="{52D5F42E-358E-43DF-B61A-46DA06A3927D}"/>
                </a:ext>
              </a:extLst>
            </p:cNvPr>
            <p:cNvSpPr/>
            <p:nvPr/>
          </p:nvSpPr>
          <p:spPr bwMode="auto">
            <a:xfrm>
              <a:off x="8052997" y="1996281"/>
              <a:ext cx="566738" cy="1239838"/>
            </a:xfrm>
            <a:custGeom>
              <a:avLst/>
              <a:gdLst>
                <a:gd name="T0" fmla="*/ 286 w 286"/>
                <a:gd name="T1" fmla="*/ 0 h 626"/>
                <a:gd name="T2" fmla="*/ 229 w 286"/>
                <a:gd name="T3" fmla="*/ 23 h 626"/>
                <a:gd name="T4" fmla="*/ 177 w 286"/>
                <a:gd name="T5" fmla="*/ 39 h 626"/>
                <a:gd name="T6" fmla="*/ 130 w 286"/>
                <a:gd name="T7" fmla="*/ 83 h 626"/>
                <a:gd name="T8" fmla="*/ 0 w 286"/>
                <a:gd name="T9" fmla="*/ 168 h 626"/>
                <a:gd name="T10" fmla="*/ 13 w 286"/>
                <a:gd name="T11" fmla="*/ 278 h 626"/>
                <a:gd name="T12" fmla="*/ 136 w 286"/>
                <a:gd name="T13" fmla="*/ 232 h 626"/>
                <a:gd name="T14" fmla="*/ 105 w 286"/>
                <a:gd name="T15" fmla="*/ 626 h 626"/>
                <a:gd name="T16" fmla="*/ 132 w 286"/>
                <a:gd name="T17" fmla="*/ 626 h 626"/>
                <a:gd name="T18" fmla="*/ 158 w 286"/>
                <a:gd name="T19" fmla="*/ 497 h 626"/>
                <a:gd name="T20" fmla="*/ 193 w 286"/>
                <a:gd name="T21" fmla="*/ 325 h 626"/>
                <a:gd name="T22" fmla="*/ 246 w 286"/>
                <a:gd name="T23" fmla="*/ 97 h 626"/>
                <a:gd name="T24" fmla="*/ 286 w 286"/>
                <a:gd name="T25" fmla="*/ 11 h 626"/>
                <a:gd name="T26" fmla="*/ 286 w 286"/>
                <a:gd name="T2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626">
                  <a:moveTo>
                    <a:pt x="286" y="0"/>
                  </a:moveTo>
                  <a:cubicBezTo>
                    <a:pt x="269" y="12"/>
                    <a:pt x="250" y="21"/>
                    <a:pt x="229" y="23"/>
                  </a:cubicBezTo>
                  <a:cubicBezTo>
                    <a:pt x="211" y="24"/>
                    <a:pt x="193" y="30"/>
                    <a:pt x="177" y="39"/>
                  </a:cubicBezTo>
                  <a:cubicBezTo>
                    <a:pt x="158" y="49"/>
                    <a:pt x="137" y="65"/>
                    <a:pt x="130" y="83"/>
                  </a:cubicBezTo>
                  <a:cubicBezTo>
                    <a:pt x="118" y="120"/>
                    <a:pt x="37" y="181"/>
                    <a:pt x="0" y="168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3" y="278"/>
                    <a:pt x="118" y="273"/>
                    <a:pt x="136" y="232"/>
                  </a:cubicBezTo>
                  <a:cubicBezTo>
                    <a:pt x="105" y="626"/>
                    <a:pt x="105" y="626"/>
                    <a:pt x="105" y="626"/>
                  </a:cubicBezTo>
                  <a:cubicBezTo>
                    <a:pt x="132" y="626"/>
                    <a:pt x="132" y="626"/>
                    <a:pt x="132" y="626"/>
                  </a:cubicBezTo>
                  <a:cubicBezTo>
                    <a:pt x="132" y="626"/>
                    <a:pt x="147" y="520"/>
                    <a:pt x="158" y="497"/>
                  </a:cubicBezTo>
                  <a:cubicBezTo>
                    <a:pt x="169" y="475"/>
                    <a:pt x="191" y="354"/>
                    <a:pt x="193" y="325"/>
                  </a:cubicBezTo>
                  <a:cubicBezTo>
                    <a:pt x="195" y="295"/>
                    <a:pt x="222" y="126"/>
                    <a:pt x="246" y="97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ïṧlíḋè">
              <a:extLst>
                <a:ext uri="{FF2B5EF4-FFF2-40B4-BE49-F238E27FC236}">
                  <a16:creationId xmlns:a16="http://schemas.microsoft.com/office/drawing/2014/main" id="{66412798-55A4-4809-8A51-7FECEE9E6506}"/>
                </a:ext>
              </a:extLst>
            </p:cNvPr>
            <p:cNvSpPr/>
            <p:nvPr/>
          </p:nvSpPr>
          <p:spPr bwMode="auto">
            <a:xfrm>
              <a:off x="8575676" y="1958976"/>
              <a:ext cx="3175" cy="12700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5 h 6"/>
                <a:gd name="T4" fmla="*/ 1 w 1"/>
                <a:gd name="T5" fmla="*/ 6 h 6"/>
                <a:gd name="T6" fmla="*/ 1 w 1"/>
                <a:gd name="T7" fmla="*/ 0 h 6"/>
                <a:gd name="T8" fmla="*/ 0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i$ļíḍe">
              <a:extLst>
                <a:ext uri="{FF2B5EF4-FFF2-40B4-BE49-F238E27FC236}">
                  <a16:creationId xmlns:a16="http://schemas.microsoft.com/office/drawing/2014/main" id="{4FCA09DA-681E-4838-AB32-C1566A83EEE9}"/>
                </a:ext>
              </a:extLst>
            </p:cNvPr>
            <p:cNvSpPr/>
            <p:nvPr/>
          </p:nvSpPr>
          <p:spPr bwMode="auto">
            <a:xfrm>
              <a:off x="8578851" y="1939926"/>
              <a:ext cx="120650" cy="33338"/>
            </a:xfrm>
            <a:custGeom>
              <a:avLst/>
              <a:gdLst>
                <a:gd name="T0" fmla="*/ 61 w 61"/>
                <a:gd name="T1" fmla="*/ 0 h 17"/>
                <a:gd name="T2" fmla="*/ 16 w 61"/>
                <a:gd name="T3" fmla="*/ 11 h 17"/>
                <a:gd name="T4" fmla="*/ 0 w 61"/>
                <a:gd name="T5" fmla="*/ 10 h 17"/>
                <a:gd name="T6" fmla="*/ 0 w 61"/>
                <a:gd name="T7" fmla="*/ 16 h 17"/>
                <a:gd name="T8" fmla="*/ 16 w 61"/>
                <a:gd name="T9" fmla="*/ 17 h 17"/>
                <a:gd name="T10" fmla="*/ 16 w 61"/>
                <a:gd name="T11" fmla="*/ 17 h 17"/>
                <a:gd name="T12" fmla="*/ 61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61" y="0"/>
                  </a:moveTo>
                  <a:cubicBezTo>
                    <a:pt x="48" y="7"/>
                    <a:pt x="32" y="11"/>
                    <a:pt x="16" y="11"/>
                  </a:cubicBezTo>
                  <a:cubicBezTo>
                    <a:pt x="10" y="11"/>
                    <a:pt x="5" y="11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6" y="16"/>
                    <a:pt x="11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33" y="17"/>
                    <a:pt x="48" y="10"/>
                    <a:pt x="61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îşľíḍé">
              <a:extLst>
                <a:ext uri="{FF2B5EF4-FFF2-40B4-BE49-F238E27FC236}">
                  <a16:creationId xmlns:a16="http://schemas.microsoft.com/office/drawing/2014/main" id="{A5B9285F-919E-4B20-A9D6-239573637D72}"/>
                </a:ext>
              </a:extLst>
            </p:cNvPr>
            <p:cNvSpPr/>
            <p:nvPr/>
          </p:nvSpPr>
          <p:spPr bwMode="auto">
            <a:xfrm>
              <a:off x="8412163" y="1570038"/>
              <a:ext cx="393700" cy="392113"/>
            </a:xfrm>
            <a:prstGeom prst="ellipse">
              <a:avLst/>
            </a:pr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ísḷíḋê">
              <a:extLst>
                <a:ext uri="{FF2B5EF4-FFF2-40B4-BE49-F238E27FC236}">
                  <a16:creationId xmlns:a16="http://schemas.microsoft.com/office/drawing/2014/main" id="{4B720C34-8178-4E26-8D79-B7372FB3DED5}"/>
                </a:ext>
              </a:extLst>
            </p:cNvPr>
            <p:cNvSpPr/>
            <p:nvPr/>
          </p:nvSpPr>
          <p:spPr bwMode="auto">
            <a:xfrm>
              <a:off x="8394701" y="1512888"/>
              <a:ext cx="463550" cy="406400"/>
            </a:xfrm>
            <a:custGeom>
              <a:avLst/>
              <a:gdLst>
                <a:gd name="T0" fmla="*/ 234 w 234"/>
                <a:gd name="T1" fmla="*/ 172 h 206"/>
                <a:gd name="T2" fmla="*/ 222 w 234"/>
                <a:gd name="T3" fmla="*/ 187 h 206"/>
                <a:gd name="T4" fmla="*/ 210 w 234"/>
                <a:gd name="T5" fmla="*/ 197 h 206"/>
                <a:gd name="T6" fmla="*/ 212 w 234"/>
                <a:gd name="T7" fmla="*/ 206 h 206"/>
                <a:gd name="T8" fmla="*/ 234 w 234"/>
                <a:gd name="T9" fmla="*/ 172 h 206"/>
                <a:gd name="T10" fmla="*/ 3 w 234"/>
                <a:gd name="T11" fmla="*/ 0 h 206"/>
                <a:gd name="T12" fmla="*/ 0 w 234"/>
                <a:gd name="T13" fmla="*/ 30 h 206"/>
                <a:gd name="T14" fmla="*/ 19 w 234"/>
                <a:gd name="T15" fmla="*/ 72 h 206"/>
                <a:gd name="T16" fmla="*/ 28 w 234"/>
                <a:gd name="T17" fmla="*/ 53 h 206"/>
                <a:gd name="T18" fmla="*/ 26 w 234"/>
                <a:gd name="T19" fmla="*/ 53 h 206"/>
                <a:gd name="T20" fmla="*/ 3 w 234"/>
                <a:gd name="T21" fmla="*/ 9 h 206"/>
                <a:gd name="T22" fmla="*/ 3 w 234"/>
                <a:gd name="T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206">
                  <a:moveTo>
                    <a:pt x="234" y="172"/>
                  </a:moveTo>
                  <a:cubicBezTo>
                    <a:pt x="231" y="178"/>
                    <a:pt x="227" y="182"/>
                    <a:pt x="222" y="187"/>
                  </a:cubicBezTo>
                  <a:cubicBezTo>
                    <a:pt x="218" y="191"/>
                    <a:pt x="214" y="194"/>
                    <a:pt x="210" y="197"/>
                  </a:cubicBezTo>
                  <a:cubicBezTo>
                    <a:pt x="211" y="200"/>
                    <a:pt x="212" y="203"/>
                    <a:pt x="212" y="206"/>
                  </a:cubicBezTo>
                  <a:cubicBezTo>
                    <a:pt x="222" y="196"/>
                    <a:pt x="230" y="185"/>
                    <a:pt x="234" y="172"/>
                  </a:cubicBezTo>
                  <a:moveTo>
                    <a:pt x="3" y="0"/>
                  </a:moveTo>
                  <a:cubicBezTo>
                    <a:pt x="1" y="10"/>
                    <a:pt x="0" y="20"/>
                    <a:pt x="0" y="30"/>
                  </a:cubicBezTo>
                  <a:cubicBezTo>
                    <a:pt x="0" y="44"/>
                    <a:pt x="6" y="65"/>
                    <a:pt x="19" y="72"/>
                  </a:cubicBezTo>
                  <a:cubicBezTo>
                    <a:pt x="21" y="66"/>
                    <a:pt x="24" y="59"/>
                    <a:pt x="28" y="53"/>
                  </a:cubicBezTo>
                  <a:cubicBezTo>
                    <a:pt x="27" y="53"/>
                    <a:pt x="27" y="53"/>
                    <a:pt x="26" y="53"/>
                  </a:cubicBezTo>
                  <a:cubicBezTo>
                    <a:pt x="10" y="47"/>
                    <a:pt x="3" y="24"/>
                    <a:pt x="3" y="9"/>
                  </a:cubicBezTo>
                  <a:cubicBezTo>
                    <a:pt x="3" y="6"/>
                    <a:pt x="3" y="3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íŝḻíḍè">
              <a:extLst>
                <a:ext uri="{FF2B5EF4-FFF2-40B4-BE49-F238E27FC236}">
                  <a16:creationId xmlns:a16="http://schemas.microsoft.com/office/drawing/2014/main" id="{1B22C07B-C931-4230-93C5-05866D0D7312}"/>
                </a:ext>
              </a:extLst>
            </p:cNvPr>
            <p:cNvSpPr/>
            <p:nvPr/>
          </p:nvSpPr>
          <p:spPr bwMode="auto">
            <a:xfrm>
              <a:off x="8399463" y="1412876"/>
              <a:ext cx="471488" cy="522288"/>
            </a:xfrm>
            <a:custGeom>
              <a:avLst/>
              <a:gdLst>
                <a:gd name="T0" fmla="*/ 80 w 238"/>
                <a:gd name="T1" fmla="*/ 0 h 264"/>
                <a:gd name="T2" fmla="*/ 51 w 238"/>
                <a:gd name="T3" fmla="*/ 11 h 264"/>
                <a:gd name="T4" fmla="*/ 36 w 238"/>
                <a:gd name="T5" fmla="*/ 37 h 264"/>
                <a:gd name="T6" fmla="*/ 23 w 238"/>
                <a:gd name="T7" fmla="*/ 20 h 264"/>
                <a:gd name="T8" fmla="*/ 23 w 238"/>
                <a:gd name="T9" fmla="*/ 12 h 264"/>
                <a:gd name="T10" fmla="*/ 7 w 238"/>
                <a:gd name="T11" fmla="*/ 47 h 264"/>
                <a:gd name="T12" fmla="*/ 3 w 238"/>
                <a:gd name="T13" fmla="*/ 37 h 264"/>
                <a:gd name="T14" fmla="*/ 0 w 238"/>
                <a:gd name="T15" fmla="*/ 50 h 264"/>
                <a:gd name="T16" fmla="*/ 0 w 238"/>
                <a:gd name="T17" fmla="*/ 59 h 264"/>
                <a:gd name="T18" fmla="*/ 23 w 238"/>
                <a:gd name="T19" fmla="*/ 103 h 264"/>
                <a:gd name="T20" fmla="*/ 25 w 238"/>
                <a:gd name="T21" fmla="*/ 103 h 264"/>
                <a:gd name="T22" fmla="*/ 16 w 238"/>
                <a:gd name="T23" fmla="*/ 122 h 264"/>
                <a:gd name="T24" fmla="*/ 19 w 238"/>
                <a:gd name="T25" fmla="*/ 123 h 264"/>
                <a:gd name="T26" fmla="*/ 22 w 238"/>
                <a:gd name="T27" fmla="*/ 124 h 264"/>
                <a:gd name="T28" fmla="*/ 106 w 238"/>
                <a:gd name="T29" fmla="*/ 79 h 264"/>
                <a:gd name="T30" fmla="*/ 205 w 238"/>
                <a:gd name="T31" fmla="*/ 178 h 264"/>
                <a:gd name="T32" fmla="*/ 191 w 238"/>
                <a:gd name="T33" fmla="*/ 228 h 264"/>
                <a:gd name="T34" fmla="*/ 199 w 238"/>
                <a:gd name="T35" fmla="*/ 264 h 264"/>
                <a:gd name="T36" fmla="*/ 209 w 238"/>
                <a:gd name="T37" fmla="*/ 256 h 264"/>
                <a:gd name="T38" fmla="*/ 207 w 238"/>
                <a:gd name="T39" fmla="*/ 247 h 264"/>
                <a:gd name="T40" fmla="*/ 219 w 238"/>
                <a:gd name="T41" fmla="*/ 237 h 264"/>
                <a:gd name="T42" fmla="*/ 231 w 238"/>
                <a:gd name="T43" fmla="*/ 222 h 264"/>
                <a:gd name="T44" fmla="*/ 235 w 238"/>
                <a:gd name="T45" fmla="*/ 209 h 264"/>
                <a:gd name="T46" fmla="*/ 237 w 238"/>
                <a:gd name="T47" fmla="*/ 166 h 264"/>
                <a:gd name="T48" fmla="*/ 235 w 238"/>
                <a:gd name="T49" fmla="*/ 116 h 264"/>
                <a:gd name="T50" fmla="*/ 232 w 238"/>
                <a:gd name="T51" fmla="*/ 88 h 264"/>
                <a:gd name="T52" fmla="*/ 143 w 238"/>
                <a:gd name="T53" fmla="*/ 20 h 264"/>
                <a:gd name="T54" fmla="*/ 141 w 238"/>
                <a:gd name="T55" fmla="*/ 20 h 264"/>
                <a:gd name="T56" fmla="*/ 105 w 238"/>
                <a:gd name="T57" fmla="*/ 22 h 264"/>
                <a:gd name="T58" fmla="*/ 84 w 238"/>
                <a:gd name="T59" fmla="*/ 22 h 264"/>
                <a:gd name="T60" fmla="*/ 74 w 238"/>
                <a:gd name="T61" fmla="*/ 22 h 264"/>
                <a:gd name="T62" fmla="*/ 74 w 238"/>
                <a:gd name="T63" fmla="*/ 22 h 264"/>
                <a:gd name="T64" fmla="*/ 70 w 238"/>
                <a:gd name="T65" fmla="*/ 21 h 264"/>
                <a:gd name="T66" fmla="*/ 69 w 238"/>
                <a:gd name="T67" fmla="*/ 18 h 264"/>
                <a:gd name="T68" fmla="*/ 80 w 238"/>
                <a:gd name="T6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264">
                  <a:moveTo>
                    <a:pt x="80" y="0"/>
                  </a:moveTo>
                  <a:cubicBezTo>
                    <a:pt x="70" y="2"/>
                    <a:pt x="60" y="6"/>
                    <a:pt x="51" y="11"/>
                  </a:cubicBezTo>
                  <a:cubicBezTo>
                    <a:pt x="42" y="17"/>
                    <a:pt x="35" y="27"/>
                    <a:pt x="36" y="37"/>
                  </a:cubicBezTo>
                  <a:cubicBezTo>
                    <a:pt x="30" y="33"/>
                    <a:pt x="26" y="27"/>
                    <a:pt x="23" y="20"/>
                  </a:cubicBezTo>
                  <a:cubicBezTo>
                    <a:pt x="23" y="18"/>
                    <a:pt x="23" y="15"/>
                    <a:pt x="23" y="12"/>
                  </a:cubicBezTo>
                  <a:cubicBezTo>
                    <a:pt x="15" y="23"/>
                    <a:pt x="10" y="34"/>
                    <a:pt x="7" y="47"/>
                  </a:cubicBezTo>
                  <a:cubicBezTo>
                    <a:pt x="4" y="45"/>
                    <a:pt x="3" y="41"/>
                    <a:pt x="3" y="37"/>
                  </a:cubicBezTo>
                  <a:cubicBezTo>
                    <a:pt x="2" y="41"/>
                    <a:pt x="1" y="46"/>
                    <a:pt x="0" y="50"/>
                  </a:cubicBezTo>
                  <a:cubicBezTo>
                    <a:pt x="0" y="53"/>
                    <a:pt x="0" y="56"/>
                    <a:pt x="0" y="59"/>
                  </a:cubicBezTo>
                  <a:cubicBezTo>
                    <a:pt x="0" y="74"/>
                    <a:pt x="7" y="97"/>
                    <a:pt x="23" y="103"/>
                  </a:cubicBezTo>
                  <a:cubicBezTo>
                    <a:pt x="24" y="103"/>
                    <a:pt x="24" y="103"/>
                    <a:pt x="25" y="103"/>
                  </a:cubicBezTo>
                  <a:cubicBezTo>
                    <a:pt x="21" y="109"/>
                    <a:pt x="18" y="116"/>
                    <a:pt x="16" y="122"/>
                  </a:cubicBezTo>
                  <a:cubicBezTo>
                    <a:pt x="17" y="122"/>
                    <a:pt x="18" y="123"/>
                    <a:pt x="19" y="123"/>
                  </a:cubicBezTo>
                  <a:cubicBezTo>
                    <a:pt x="20" y="124"/>
                    <a:pt x="21" y="124"/>
                    <a:pt x="22" y="124"/>
                  </a:cubicBezTo>
                  <a:cubicBezTo>
                    <a:pt x="40" y="97"/>
                    <a:pt x="71" y="79"/>
                    <a:pt x="106" y="79"/>
                  </a:cubicBezTo>
                  <a:cubicBezTo>
                    <a:pt x="161" y="79"/>
                    <a:pt x="205" y="123"/>
                    <a:pt x="205" y="178"/>
                  </a:cubicBezTo>
                  <a:cubicBezTo>
                    <a:pt x="205" y="196"/>
                    <a:pt x="200" y="213"/>
                    <a:pt x="191" y="228"/>
                  </a:cubicBezTo>
                  <a:cubicBezTo>
                    <a:pt x="193" y="242"/>
                    <a:pt x="196" y="254"/>
                    <a:pt x="199" y="264"/>
                  </a:cubicBezTo>
                  <a:cubicBezTo>
                    <a:pt x="203" y="262"/>
                    <a:pt x="206" y="259"/>
                    <a:pt x="209" y="256"/>
                  </a:cubicBezTo>
                  <a:cubicBezTo>
                    <a:pt x="209" y="253"/>
                    <a:pt x="208" y="250"/>
                    <a:pt x="207" y="247"/>
                  </a:cubicBezTo>
                  <a:cubicBezTo>
                    <a:pt x="211" y="244"/>
                    <a:pt x="215" y="241"/>
                    <a:pt x="219" y="237"/>
                  </a:cubicBezTo>
                  <a:cubicBezTo>
                    <a:pt x="224" y="232"/>
                    <a:pt x="228" y="228"/>
                    <a:pt x="231" y="222"/>
                  </a:cubicBezTo>
                  <a:cubicBezTo>
                    <a:pt x="233" y="218"/>
                    <a:pt x="234" y="213"/>
                    <a:pt x="235" y="209"/>
                  </a:cubicBezTo>
                  <a:cubicBezTo>
                    <a:pt x="238" y="194"/>
                    <a:pt x="238" y="180"/>
                    <a:pt x="237" y="166"/>
                  </a:cubicBezTo>
                  <a:cubicBezTo>
                    <a:pt x="235" y="116"/>
                    <a:pt x="235" y="116"/>
                    <a:pt x="235" y="116"/>
                  </a:cubicBezTo>
                  <a:cubicBezTo>
                    <a:pt x="235" y="107"/>
                    <a:pt x="234" y="97"/>
                    <a:pt x="232" y="88"/>
                  </a:cubicBezTo>
                  <a:cubicBezTo>
                    <a:pt x="223" y="49"/>
                    <a:pt x="183" y="21"/>
                    <a:pt x="143" y="20"/>
                  </a:cubicBezTo>
                  <a:cubicBezTo>
                    <a:pt x="143" y="20"/>
                    <a:pt x="142" y="20"/>
                    <a:pt x="141" y="20"/>
                  </a:cubicBezTo>
                  <a:cubicBezTo>
                    <a:pt x="129" y="20"/>
                    <a:pt x="117" y="20"/>
                    <a:pt x="105" y="22"/>
                  </a:cubicBezTo>
                  <a:cubicBezTo>
                    <a:pt x="98" y="22"/>
                    <a:pt x="91" y="22"/>
                    <a:pt x="84" y="22"/>
                  </a:cubicBezTo>
                  <a:cubicBezTo>
                    <a:pt x="80" y="22"/>
                    <a:pt x="77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2" y="22"/>
                    <a:pt x="71" y="22"/>
                    <a:pt x="70" y="21"/>
                  </a:cubicBezTo>
                  <a:cubicBezTo>
                    <a:pt x="70" y="21"/>
                    <a:pt x="69" y="19"/>
                    <a:pt x="69" y="18"/>
                  </a:cubicBezTo>
                  <a:cubicBezTo>
                    <a:pt x="68" y="10"/>
                    <a:pt x="73" y="3"/>
                    <a:pt x="8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íṥļíḋè">
              <a:extLst>
                <a:ext uri="{FF2B5EF4-FFF2-40B4-BE49-F238E27FC236}">
                  <a16:creationId xmlns:a16="http://schemas.microsoft.com/office/drawing/2014/main" id="{DC91F3B5-BADC-40FF-BC80-A19C9EE0705A}"/>
                </a:ext>
              </a:extLst>
            </p:cNvPr>
            <p:cNvSpPr/>
            <p:nvPr/>
          </p:nvSpPr>
          <p:spPr bwMode="auto">
            <a:xfrm>
              <a:off x="8751888" y="1865313"/>
              <a:ext cx="42863" cy="82550"/>
            </a:xfrm>
            <a:custGeom>
              <a:avLst/>
              <a:gdLst>
                <a:gd name="T0" fmla="*/ 13 w 21"/>
                <a:gd name="T1" fmla="*/ 0 h 42"/>
                <a:gd name="T2" fmla="*/ 0 w 21"/>
                <a:gd name="T3" fmla="*/ 18 h 42"/>
                <a:gd name="T4" fmla="*/ 11 w 21"/>
                <a:gd name="T5" fmla="*/ 42 h 42"/>
                <a:gd name="T6" fmla="*/ 21 w 21"/>
                <a:gd name="T7" fmla="*/ 36 h 42"/>
                <a:gd name="T8" fmla="*/ 13 w 2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2">
                  <a:moveTo>
                    <a:pt x="13" y="0"/>
                  </a:moveTo>
                  <a:cubicBezTo>
                    <a:pt x="10" y="7"/>
                    <a:pt x="5" y="13"/>
                    <a:pt x="0" y="18"/>
                  </a:cubicBezTo>
                  <a:cubicBezTo>
                    <a:pt x="2" y="27"/>
                    <a:pt x="6" y="35"/>
                    <a:pt x="11" y="42"/>
                  </a:cubicBezTo>
                  <a:cubicBezTo>
                    <a:pt x="14" y="41"/>
                    <a:pt x="18" y="38"/>
                    <a:pt x="21" y="36"/>
                  </a:cubicBezTo>
                  <a:cubicBezTo>
                    <a:pt x="18" y="26"/>
                    <a:pt x="15" y="14"/>
                    <a:pt x="13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îSľîḑe">
              <a:extLst>
                <a:ext uri="{FF2B5EF4-FFF2-40B4-BE49-F238E27FC236}">
                  <a16:creationId xmlns:a16="http://schemas.microsoft.com/office/drawing/2014/main" id="{284CDAD8-D3A1-402F-9059-878316506D95}"/>
                </a:ext>
              </a:extLst>
            </p:cNvPr>
            <p:cNvSpPr/>
            <p:nvPr/>
          </p:nvSpPr>
          <p:spPr bwMode="auto">
            <a:xfrm>
              <a:off x="8405813" y="1419226"/>
              <a:ext cx="57150" cy="66675"/>
            </a:xfrm>
            <a:custGeom>
              <a:avLst/>
              <a:gdLst>
                <a:gd name="T0" fmla="*/ 2 w 29"/>
                <a:gd name="T1" fmla="*/ 28 h 34"/>
                <a:gd name="T2" fmla="*/ 0 w 29"/>
                <a:gd name="T3" fmla="*/ 34 h 34"/>
                <a:gd name="T4" fmla="*/ 2 w 29"/>
                <a:gd name="T5" fmla="*/ 28 h 34"/>
                <a:gd name="T6" fmla="*/ 29 w 29"/>
                <a:gd name="T7" fmla="*/ 0 h 34"/>
                <a:gd name="T8" fmla="*/ 20 w 29"/>
                <a:gd name="T9" fmla="*/ 9 h 34"/>
                <a:gd name="T10" fmla="*/ 29 w 2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4">
                  <a:moveTo>
                    <a:pt x="2" y="28"/>
                  </a:moveTo>
                  <a:cubicBezTo>
                    <a:pt x="1" y="30"/>
                    <a:pt x="0" y="32"/>
                    <a:pt x="0" y="34"/>
                  </a:cubicBezTo>
                  <a:cubicBezTo>
                    <a:pt x="1" y="32"/>
                    <a:pt x="2" y="30"/>
                    <a:pt x="2" y="28"/>
                  </a:cubicBezTo>
                  <a:moveTo>
                    <a:pt x="29" y="0"/>
                  </a:moveTo>
                  <a:cubicBezTo>
                    <a:pt x="25" y="1"/>
                    <a:pt x="21" y="5"/>
                    <a:pt x="20" y="9"/>
                  </a:cubicBezTo>
                  <a:cubicBezTo>
                    <a:pt x="23" y="6"/>
                    <a:pt x="26" y="3"/>
                    <a:pt x="29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ís1îḋé">
              <a:extLst>
                <a:ext uri="{FF2B5EF4-FFF2-40B4-BE49-F238E27FC236}">
                  <a16:creationId xmlns:a16="http://schemas.microsoft.com/office/drawing/2014/main" id="{5552A846-1AD6-4F1B-A024-412C9B107BE8}"/>
                </a:ext>
              </a:extLst>
            </p:cNvPr>
            <p:cNvSpPr/>
            <p:nvPr/>
          </p:nvSpPr>
          <p:spPr bwMode="auto">
            <a:xfrm>
              <a:off x="8443913" y="1570038"/>
              <a:ext cx="361950" cy="330200"/>
            </a:xfrm>
            <a:custGeom>
              <a:avLst/>
              <a:gdLst>
                <a:gd name="T0" fmla="*/ 84 w 183"/>
                <a:gd name="T1" fmla="*/ 0 h 167"/>
                <a:gd name="T2" fmla="*/ 0 w 183"/>
                <a:gd name="T3" fmla="*/ 45 h 167"/>
                <a:gd name="T4" fmla="*/ 13 w 183"/>
                <a:gd name="T5" fmla="*/ 46 h 167"/>
                <a:gd name="T6" fmla="*/ 59 w 183"/>
                <a:gd name="T7" fmla="*/ 41 h 167"/>
                <a:gd name="T8" fmla="*/ 62 w 183"/>
                <a:gd name="T9" fmla="*/ 41 h 167"/>
                <a:gd name="T10" fmla="*/ 68 w 183"/>
                <a:gd name="T11" fmla="*/ 42 h 167"/>
                <a:gd name="T12" fmla="*/ 80 w 183"/>
                <a:gd name="T13" fmla="*/ 64 h 167"/>
                <a:gd name="T14" fmla="*/ 105 w 183"/>
                <a:gd name="T15" fmla="*/ 109 h 167"/>
                <a:gd name="T16" fmla="*/ 116 w 183"/>
                <a:gd name="T17" fmla="*/ 114 h 167"/>
                <a:gd name="T18" fmla="*/ 121 w 183"/>
                <a:gd name="T19" fmla="*/ 112 h 167"/>
                <a:gd name="T20" fmla="*/ 124 w 183"/>
                <a:gd name="T21" fmla="*/ 98 h 167"/>
                <a:gd name="T22" fmla="*/ 128 w 183"/>
                <a:gd name="T23" fmla="*/ 97 h 167"/>
                <a:gd name="T24" fmla="*/ 140 w 183"/>
                <a:gd name="T25" fmla="*/ 103 h 167"/>
                <a:gd name="T26" fmla="*/ 146 w 183"/>
                <a:gd name="T27" fmla="*/ 119 h 167"/>
                <a:gd name="T28" fmla="*/ 156 w 183"/>
                <a:gd name="T29" fmla="*/ 167 h 167"/>
                <a:gd name="T30" fmla="*/ 169 w 183"/>
                <a:gd name="T31" fmla="*/ 149 h 167"/>
                <a:gd name="T32" fmla="*/ 183 w 183"/>
                <a:gd name="T33" fmla="*/ 99 h 167"/>
                <a:gd name="T34" fmla="*/ 84 w 183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67">
                  <a:moveTo>
                    <a:pt x="84" y="0"/>
                  </a:moveTo>
                  <a:cubicBezTo>
                    <a:pt x="49" y="0"/>
                    <a:pt x="18" y="18"/>
                    <a:pt x="0" y="45"/>
                  </a:cubicBezTo>
                  <a:cubicBezTo>
                    <a:pt x="4" y="46"/>
                    <a:pt x="8" y="46"/>
                    <a:pt x="13" y="46"/>
                  </a:cubicBezTo>
                  <a:cubicBezTo>
                    <a:pt x="28" y="46"/>
                    <a:pt x="46" y="42"/>
                    <a:pt x="59" y="41"/>
                  </a:cubicBezTo>
                  <a:cubicBezTo>
                    <a:pt x="60" y="41"/>
                    <a:pt x="61" y="41"/>
                    <a:pt x="62" y="41"/>
                  </a:cubicBezTo>
                  <a:cubicBezTo>
                    <a:pt x="64" y="41"/>
                    <a:pt x="66" y="42"/>
                    <a:pt x="68" y="42"/>
                  </a:cubicBezTo>
                  <a:cubicBezTo>
                    <a:pt x="77" y="45"/>
                    <a:pt x="78" y="56"/>
                    <a:pt x="80" y="64"/>
                  </a:cubicBezTo>
                  <a:cubicBezTo>
                    <a:pt x="84" y="81"/>
                    <a:pt x="92" y="97"/>
                    <a:pt x="105" y="109"/>
                  </a:cubicBezTo>
                  <a:cubicBezTo>
                    <a:pt x="108" y="111"/>
                    <a:pt x="112" y="114"/>
                    <a:pt x="116" y="114"/>
                  </a:cubicBezTo>
                  <a:cubicBezTo>
                    <a:pt x="118" y="114"/>
                    <a:pt x="120" y="113"/>
                    <a:pt x="121" y="112"/>
                  </a:cubicBezTo>
                  <a:cubicBezTo>
                    <a:pt x="117" y="108"/>
                    <a:pt x="119" y="100"/>
                    <a:pt x="124" y="98"/>
                  </a:cubicBezTo>
                  <a:cubicBezTo>
                    <a:pt x="126" y="97"/>
                    <a:pt x="127" y="97"/>
                    <a:pt x="128" y="97"/>
                  </a:cubicBezTo>
                  <a:cubicBezTo>
                    <a:pt x="133" y="97"/>
                    <a:pt x="137" y="99"/>
                    <a:pt x="140" y="103"/>
                  </a:cubicBezTo>
                  <a:cubicBezTo>
                    <a:pt x="143" y="108"/>
                    <a:pt x="145" y="113"/>
                    <a:pt x="146" y="119"/>
                  </a:cubicBezTo>
                  <a:cubicBezTo>
                    <a:pt x="149" y="135"/>
                    <a:pt x="151" y="152"/>
                    <a:pt x="156" y="167"/>
                  </a:cubicBezTo>
                  <a:cubicBezTo>
                    <a:pt x="161" y="162"/>
                    <a:pt x="166" y="156"/>
                    <a:pt x="169" y="149"/>
                  </a:cubicBezTo>
                  <a:cubicBezTo>
                    <a:pt x="178" y="134"/>
                    <a:pt x="183" y="117"/>
                    <a:pt x="183" y="99"/>
                  </a:cubicBezTo>
                  <a:cubicBezTo>
                    <a:pt x="183" y="44"/>
                    <a:pt x="139" y="0"/>
                    <a:pt x="84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iṥľïḓê">
              <a:extLst>
                <a:ext uri="{FF2B5EF4-FFF2-40B4-BE49-F238E27FC236}">
                  <a16:creationId xmlns:a16="http://schemas.microsoft.com/office/drawing/2014/main" id="{8A1AC345-FFE8-490D-93A5-430EADB4D82D}"/>
                </a:ext>
              </a:extLst>
            </p:cNvPr>
            <p:cNvSpPr/>
            <p:nvPr/>
          </p:nvSpPr>
          <p:spPr bwMode="auto">
            <a:xfrm>
              <a:off x="8396288" y="1411288"/>
              <a:ext cx="479425" cy="534988"/>
            </a:xfrm>
            <a:custGeom>
              <a:avLst/>
              <a:gdLst>
                <a:gd name="T0" fmla="*/ 1 w 242"/>
                <a:gd name="T1" fmla="*/ 80 h 270"/>
                <a:gd name="T2" fmla="*/ 9 w 242"/>
                <a:gd name="T3" fmla="*/ 30 h 270"/>
                <a:gd name="T4" fmla="*/ 11 w 242"/>
                <a:gd name="T5" fmla="*/ 46 h 270"/>
                <a:gd name="T6" fmla="*/ 36 w 242"/>
                <a:gd name="T7" fmla="*/ 2 h 270"/>
                <a:gd name="T8" fmla="*/ 27 w 242"/>
                <a:gd name="T9" fmla="*/ 19 h 270"/>
                <a:gd name="T10" fmla="*/ 39 w 242"/>
                <a:gd name="T11" fmla="*/ 36 h 270"/>
                <a:gd name="T12" fmla="*/ 55 w 242"/>
                <a:gd name="T13" fmla="*/ 10 h 270"/>
                <a:gd name="T14" fmla="*/ 84 w 242"/>
                <a:gd name="T15" fmla="*/ 0 h 270"/>
                <a:gd name="T16" fmla="*/ 73 w 242"/>
                <a:gd name="T17" fmla="*/ 17 h 270"/>
                <a:gd name="T18" fmla="*/ 74 w 242"/>
                <a:gd name="T19" fmla="*/ 21 h 270"/>
                <a:gd name="T20" fmla="*/ 78 w 242"/>
                <a:gd name="T21" fmla="*/ 21 h 270"/>
                <a:gd name="T22" fmla="*/ 109 w 242"/>
                <a:gd name="T23" fmla="*/ 21 h 270"/>
                <a:gd name="T24" fmla="*/ 147 w 242"/>
                <a:gd name="T25" fmla="*/ 19 h 270"/>
                <a:gd name="T26" fmla="*/ 236 w 242"/>
                <a:gd name="T27" fmla="*/ 87 h 270"/>
                <a:gd name="T28" fmla="*/ 239 w 242"/>
                <a:gd name="T29" fmla="*/ 115 h 270"/>
                <a:gd name="T30" fmla="*/ 241 w 242"/>
                <a:gd name="T31" fmla="*/ 165 h 270"/>
                <a:gd name="T32" fmla="*/ 239 w 242"/>
                <a:gd name="T33" fmla="*/ 208 h 270"/>
                <a:gd name="T34" fmla="*/ 192 w 242"/>
                <a:gd name="T35" fmla="*/ 270 h 270"/>
                <a:gd name="T36" fmla="*/ 172 w 242"/>
                <a:gd name="T37" fmla="*/ 197 h 270"/>
                <a:gd name="T38" fmla="*/ 166 w 242"/>
                <a:gd name="T39" fmla="*/ 181 h 270"/>
                <a:gd name="T40" fmla="*/ 150 w 242"/>
                <a:gd name="T41" fmla="*/ 176 h 270"/>
                <a:gd name="T42" fmla="*/ 147 w 242"/>
                <a:gd name="T43" fmla="*/ 190 h 270"/>
                <a:gd name="T44" fmla="*/ 131 w 242"/>
                <a:gd name="T45" fmla="*/ 187 h 270"/>
                <a:gd name="T46" fmla="*/ 106 w 242"/>
                <a:gd name="T47" fmla="*/ 142 h 270"/>
                <a:gd name="T48" fmla="*/ 94 w 242"/>
                <a:gd name="T49" fmla="*/ 120 h 270"/>
                <a:gd name="T50" fmla="*/ 85 w 242"/>
                <a:gd name="T51" fmla="*/ 120 h 270"/>
                <a:gd name="T52" fmla="*/ 23 w 242"/>
                <a:gd name="T53" fmla="*/ 123 h 270"/>
                <a:gd name="T54" fmla="*/ 1 w 242"/>
                <a:gd name="T55" fmla="*/ 8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2" h="270">
                  <a:moveTo>
                    <a:pt x="1" y="80"/>
                  </a:moveTo>
                  <a:cubicBezTo>
                    <a:pt x="0" y="63"/>
                    <a:pt x="3" y="46"/>
                    <a:pt x="9" y="30"/>
                  </a:cubicBezTo>
                  <a:cubicBezTo>
                    <a:pt x="6" y="36"/>
                    <a:pt x="7" y="42"/>
                    <a:pt x="11" y="46"/>
                  </a:cubicBezTo>
                  <a:cubicBezTo>
                    <a:pt x="14" y="29"/>
                    <a:pt x="23" y="14"/>
                    <a:pt x="36" y="2"/>
                  </a:cubicBezTo>
                  <a:cubicBezTo>
                    <a:pt x="29" y="3"/>
                    <a:pt x="25" y="12"/>
                    <a:pt x="27" y="19"/>
                  </a:cubicBezTo>
                  <a:cubicBezTo>
                    <a:pt x="30" y="26"/>
                    <a:pt x="34" y="32"/>
                    <a:pt x="39" y="36"/>
                  </a:cubicBezTo>
                  <a:cubicBezTo>
                    <a:pt x="39" y="26"/>
                    <a:pt x="46" y="16"/>
                    <a:pt x="55" y="10"/>
                  </a:cubicBezTo>
                  <a:cubicBezTo>
                    <a:pt x="64" y="5"/>
                    <a:pt x="74" y="1"/>
                    <a:pt x="84" y="0"/>
                  </a:cubicBezTo>
                  <a:cubicBezTo>
                    <a:pt x="77" y="2"/>
                    <a:pt x="72" y="9"/>
                    <a:pt x="73" y="17"/>
                  </a:cubicBezTo>
                  <a:cubicBezTo>
                    <a:pt x="73" y="18"/>
                    <a:pt x="73" y="20"/>
                    <a:pt x="74" y="21"/>
                  </a:cubicBezTo>
                  <a:cubicBezTo>
                    <a:pt x="75" y="21"/>
                    <a:pt x="76" y="22"/>
                    <a:pt x="78" y="21"/>
                  </a:cubicBezTo>
                  <a:cubicBezTo>
                    <a:pt x="88" y="22"/>
                    <a:pt x="98" y="22"/>
                    <a:pt x="109" y="21"/>
                  </a:cubicBezTo>
                  <a:cubicBezTo>
                    <a:pt x="121" y="19"/>
                    <a:pt x="134" y="19"/>
                    <a:pt x="147" y="19"/>
                  </a:cubicBezTo>
                  <a:cubicBezTo>
                    <a:pt x="187" y="20"/>
                    <a:pt x="227" y="48"/>
                    <a:pt x="236" y="87"/>
                  </a:cubicBezTo>
                  <a:cubicBezTo>
                    <a:pt x="238" y="96"/>
                    <a:pt x="239" y="106"/>
                    <a:pt x="239" y="115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2" y="179"/>
                    <a:pt x="242" y="193"/>
                    <a:pt x="239" y="208"/>
                  </a:cubicBezTo>
                  <a:cubicBezTo>
                    <a:pt x="234" y="234"/>
                    <a:pt x="217" y="257"/>
                    <a:pt x="192" y="270"/>
                  </a:cubicBezTo>
                  <a:cubicBezTo>
                    <a:pt x="178" y="249"/>
                    <a:pt x="177" y="222"/>
                    <a:pt x="172" y="197"/>
                  </a:cubicBezTo>
                  <a:cubicBezTo>
                    <a:pt x="171" y="191"/>
                    <a:pt x="169" y="186"/>
                    <a:pt x="166" y="181"/>
                  </a:cubicBezTo>
                  <a:cubicBezTo>
                    <a:pt x="162" y="176"/>
                    <a:pt x="156" y="174"/>
                    <a:pt x="150" y="176"/>
                  </a:cubicBezTo>
                  <a:cubicBezTo>
                    <a:pt x="145" y="178"/>
                    <a:pt x="142" y="186"/>
                    <a:pt x="147" y="190"/>
                  </a:cubicBezTo>
                  <a:cubicBezTo>
                    <a:pt x="143" y="195"/>
                    <a:pt x="135" y="191"/>
                    <a:pt x="131" y="187"/>
                  </a:cubicBezTo>
                  <a:cubicBezTo>
                    <a:pt x="118" y="175"/>
                    <a:pt x="110" y="159"/>
                    <a:pt x="106" y="142"/>
                  </a:cubicBezTo>
                  <a:cubicBezTo>
                    <a:pt x="104" y="134"/>
                    <a:pt x="102" y="123"/>
                    <a:pt x="94" y="120"/>
                  </a:cubicBezTo>
                  <a:cubicBezTo>
                    <a:pt x="91" y="119"/>
                    <a:pt x="88" y="119"/>
                    <a:pt x="85" y="120"/>
                  </a:cubicBezTo>
                  <a:cubicBezTo>
                    <a:pt x="68" y="121"/>
                    <a:pt x="40" y="128"/>
                    <a:pt x="23" y="123"/>
                  </a:cubicBezTo>
                  <a:cubicBezTo>
                    <a:pt x="8" y="117"/>
                    <a:pt x="1" y="94"/>
                    <a:pt x="1" y="80"/>
                  </a:cubicBezTo>
                  <a:close/>
                </a:path>
              </a:pathLst>
            </a:custGeom>
            <a:solidFill>
              <a:srgbClr val="784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ïṣľîďè">
              <a:extLst>
                <a:ext uri="{FF2B5EF4-FFF2-40B4-BE49-F238E27FC236}">
                  <a16:creationId xmlns:a16="http://schemas.microsoft.com/office/drawing/2014/main" id="{F5E6251A-C6AD-4455-8A56-F6DC9707AD59}"/>
                </a:ext>
              </a:extLst>
            </p:cNvPr>
            <p:cNvSpPr/>
            <p:nvPr/>
          </p:nvSpPr>
          <p:spPr bwMode="auto">
            <a:xfrm>
              <a:off x="8021638" y="2535238"/>
              <a:ext cx="17463" cy="14288"/>
            </a:xfrm>
            <a:custGeom>
              <a:avLst/>
              <a:gdLst>
                <a:gd name="T0" fmla="*/ 0 w 9"/>
                <a:gd name="T1" fmla="*/ 0 h 7"/>
                <a:gd name="T2" fmla="*/ 5 w 9"/>
                <a:gd name="T3" fmla="*/ 7 h 7"/>
                <a:gd name="T4" fmla="*/ 9 w 9"/>
                <a:gd name="T5" fmla="*/ 7 h 7"/>
                <a:gd name="T6" fmla="*/ 9 w 9"/>
                <a:gd name="T7" fmla="*/ 2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2" y="2"/>
                    <a:pt x="3" y="5"/>
                    <a:pt x="5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íṣḻiḓê">
              <a:extLst>
                <a:ext uri="{FF2B5EF4-FFF2-40B4-BE49-F238E27FC236}">
                  <a16:creationId xmlns:a16="http://schemas.microsoft.com/office/drawing/2014/main" id="{429B0E7D-2978-42CC-8C7F-B90CC46B5F63}"/>
                </a:ext>
              </a:extLst>
            </p:cNvPr>
            <p:cNvSpPr/>
            <p:nvPr/>
          </p:nvSpPr>
          <p:spPr bwMode="auto">
            <a:xfrm>
              <a:off x="8004176" y="2332038"/>
              <a:ext cx="11113" cy="14288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5 h 7"/>
                <a:gd name="T4" fmla="*/ 6 w 6"/>
                <a:gd name="T5" fmla="*/ 7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0 h 7"/>
                <a:gd name="T12" fmla="*/ 1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1" y="0"/>
                    <a:pt x="1" y="2"/>
                    <a:pt x="0" y="5"/>
                  </a:cubicBezTo>
                  <a:cubicBezTo>
                    <a:pt x="2" y="5"/>
                    <a:pt x="4" y="6"/>
                    <a:pt x="6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îśļïḓè">
              <a:extLst>
                <a:ext uri="{FF2B5EF4-FFF2-40B4-BE49-F238E27FC236}">
                  <a16:creationId xmlns:a16="http://schemas.microsoft.com/office/drawing/2014/main" id="{0AE83430-C4C6-4519-98C4-28D0F49757AE}"/>
                </a:ext>
              </a:extLst>
            </p:cNvPr>
            <p:cNvSpPr/>
            <p:nvPr/>
          </p:nvSpPr>
          <p:spPr bwMode="auto">
            <a:xfrm>
              <a:off x="7988301" y="2341563"/>
              <a:ext cx="50800" cy="198438"/>
            </a:xfrm>
            <a:custGeom>
              <a:avLst/>
              <a:gdLst>
                <a:gd name="T0" fmla="*/ 8 w 26"/>
                <a:gd name="T1" fmla="*/ 0 h 100"/>
                <a:gd name="T2" fmla="*/ 17 w 26"/>
                <a:gd name="T3" fmla="*/ 98 h 100"/>
                <a:gd name="T4" fmla="*/ 26 w 26"/>
                <a:gd name="T5" fmla="*/ 100 h 100"/>
                <a:gd name="T6" fmla="*/ 14 w 26"/>
                <a:gd name="T7" fmla="*/ 2 h 100"/>
                <a:gd name="T8" fmla="*/ 8 w 26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0">
                  <a:moveTo>
                    <a:pt x="8" y="0"/>
                  </a:moveTo>
                  <a:cubicBezTo>
                    <a:pt x="6" y="14"/>
                    <a:pt x="0" y="62"/>
                    <a:pt x="17" y="98"/>
                  </a:cubicBezTo>
                  <a:cubicBezTo>
                    <a:pt x="20" y="99"/>
                    <a:pt x="23" y="99"/>
                    <a:pt x="26" y="10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iŝļîďe">
              <a:extLst>
                <a:ext uri="{FF2B5EF4-FFF2-40B4-BE49-F238E27FC236}">
                  <a16:creationId xmlns:a16="http://schemas.microsoft.com/office/drawing/2014/main" id="{FED9D0C0-58DC-4EF4-9775-C4EBA4E06B62}"/>
                </a:ext>
              </a:extLst>
            </p:cNvPr>
            <p:cNvSpPr/>
            <p:nvPr/>
          </p:nvSpPr>
          <p:spPr bwMode="auto">
            <a:xfrm>
              <a:off x="8015288" y="2339976"/>
              <a:ext cx="1588" cy="635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1 w 1"/>
                <a:gd name="T5" fmla="*/ 3 h 3"/>
                <a:gd name="T6" fmla="*/ 0 w 1"/>
                <a:gd name="T7" fmla="*/ 0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îšļiḋê">
              <a:extLst>
                <a:ext uri="{FF2B5EF4-FFF2-40B4-BE49-F238E27FC236}">
                  <a16:creationId xmlns:a16="http://schemas.microsoft.com/office/drawing/2014/main" id="{8EAF6926-34BA-4FA6-8938-4AC6249A5D2C}"/>
                </a:ext>
              </a:extLst>
            </p:cNvPr>
            <p:cNvSpPr/>
            <p:nvPr/>
          </p:nvSpPr>
          <p:spPr bwMode="auto">
            <a:xfrm>
              <a:off x="8039101" y="2540001"/>
              <a:ext cx="1588" cy="952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5 h 5"/>
                <a:gd name="T6" fmla="*/ 0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ïṥḻïḑé">
              <a:extLst>
                <a:ext uri="{FF2B5EF4-FFF2-40B4-BE49-F238E27FC236}">
                  <a16:creationId xmlns:a16="http://schemas.microsoft.com/office/drawing/2014/main" id="{EA054CA5-B534-4426-A695-C1807F2BB933}"/>
                </a:ext>
              </a:extLst>
            </p:cNvPr>
            <p:cNvSpPr/>
            <p:nvPr/>
          </p:nvSpPr>
          <p:spPr bwMode="auto">
            <a:xfrm>
              <a:off x="8015288" y="2346326"/>
              <a:ext cx="23813" cy="193675"/>
            </a:xfrm>
            <a:custGeom>
              <a:avLst/>
              <a:gdLst>
                <a:gd name="T0" fmla="*/ 0 w 12"/>
                <a:gd name="T1" fmla="*/ 0 h 98"/>
                <a:gd name="T2" fmla="*/ 12 w 12"/>
                <a:gd name="T3" fmla="*/ 98 h 98"/>
                <a:gd name="T4" fmla="*/ 12 w 12"/>
                <a:gd name="T5" fmla="*/ 98 h 98"/>
                <a:gd name="T6" fmla="*/ 1 w 12"/>
                <a:gd name="T7" fmla="*/ 0 h 98"/>
                <a:gd name="T8" fmla="*/ 0 w 1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8">
                  <a:moveTo>
                    <a:pt x="0" y="0"/>
                  </a:move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9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ïS1iḍê">
              <a:extLst>
                <a:ext uri="{FF2B5EF4-FFF2-40B4-BE49-F238E27FC236}">
                  <a16:creationId xmlns:a16="http://schemas.microsoft.com/office/drawing/2014/main" id="{66D82AA5-595B-4416-8FCA-EB73888E9E14}"/>
                </a:ext>
              </a:extLst>
            </p:cNvPr>
            <p:cNvSpPr/>
            <p:nvPr/>
          </p:nvSpPr>
          <p:spPr bwMode="auto">
            <a:xfrm>
              <a:off x="8016876" y="2332038"/>
              <a:ext cx="28575" cy="3175"/>
            </a:xfrm>
            <a:custGeom>
              <a:avLst/>
              <a:gdLst>
                <a:gd name="T0" fmla="*/ 4 w 14"/>
                <a:gd name="T1" fmla="*/ 1 h 2"/>
                <a:gd name="T2" fmla="*/ 12 w 14"/>
                <a:gd name="T3" fmla="*/ 2 h 2"/>
                <a:gd name="T4" fmla="*/ 14 w 14"/>
                <a:gd name="T5" fmla="*/ 2 h 2"/>
                <a:gd name="T6" fmla="*/ 14 w 14"/>
                <a:gd name="T7" fmla="*/ 1 h 2"/>
                <a:gd name="T8" fmla="*/ 4 w 14"/>
                <a:gd name="T9" fmla="*/ 1 h 2"/>
                <a:gd name="T10" fmla="*/ 0 w 14"/>
                <a:gd name="T11" fmla="*/ 0 h 2"/>
                <a:gd name="T12" fmla="*/ 3 w 14"/>
                <a:gd name="T13" fmla="*/ 1 h 2"/>
                <a:gd name="T14" fmla="*/ 3 w 14"/>
                <a:gd name="T15" fmla="*/ 0 h 2"/>
                <a:gd name="T16" fmla="*/ 0 w 1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">
                  <a:moveTo>
                    <a:pt x="4" y="1"/>
                  </a:moveTo>
                  <a:cubicBezTo>
                    <a:pt x="7" y="1"/>
                    <a:pt x="9" y="2"/>
                    <a:pt x="12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í$ľíďê">
              <a:extLst>
                <a:ext uri="{FF2B5EF4-FFF2-40B4-BE49-F238E27FC236}">
                  <a16:creationId xmlns:a16="http://schemas.microsoft.com/office/drawing/2014/main" id="{B159B7FB-79D7-484D-8E1F-FA55C2170045}"/>
                </a:ext>
              </a:extLst>
            </p:cNvPr>
            <p:cNvSpPr/>
            <p:nvPr/>
          </p:nvSpPr>
          <p:spPr bwMode="auto">
            <a:xfrm>
              <a:off x="8023226" y="2332038"/>
              <a:ext cx="17463" cy="3175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1 h 2"/>
                <a:gd name="T4" fmla="*/ 7 w 9"/>
                <a:gd name="T5" fmla="*/ 2 h 2"/>
                <a:gd name="T6" fmla="*/ 9 w 9"/>
                <a:gd name="T7" fmla="*/ 2 h 2"/>
                <a:gd name="T8" fmla="*/ 1 w 9"/>
                <a:gd name="T9" fmla="*/ 1 h 2"/>
                <a:gd name="T10" fmla="*/ 0 w 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2"/>
                    <a:pt x="4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i$ḷiďê">
              <a:extLst>
                <a:ext uri="{FF2B5EF4-FFF2-40B4-BE49-F238E27FC236}">
                  <a16:creationId xmlns:a16="http://schemas.microsoft.com/office/drawing/2014/main" id="{A7BAC390-B753-424E-A96F-8161DAFE81DE}"/>
                </a:ext>
              </a:extLst>
            </p:cNvPr>
            <p:cNvSpPr/>
            <p:nvPr/>
          </p:nvSpPr>
          <p:spPr bwMode="auto">
            <a:xfrm>
              <a:off x="8015288" y="2332038"/>
              <a:ext cx="47625" cy="217488"/>
            </a:xfrm>
            <a:custGeom>
              <a:avLst/>
              <a:gdLst>
                <a:gd name="T0" fmla="*/ 0 w 24"/>
                <a:gd name="T1" fmla="*/ 0 h 110"/>
                <a:gd name="T2" fmla="*/ 0 w 24"/>
                <a:gd name="T3" fmla="*/ 4 h 110"/>
                <a:gd name="T4" fmla="*/ 1 w 24"/>
                <a:gd name="T5" fmla="*/ 7 h 110"/>
                <a:gd name="T6" fmla="*/ 12 w 24"/>
                <a:gd name="T7" fmla="*/ 105 h 110"/>
                <a:gd name="T8" fmla="*/ 13 w 24"/>
                <a:gd name="T9" fmla="*/ 110 h 110"/>
                <a:gd name="T10" fmla="*/ 24 w 24"/>
                <a:gd name="T11" fmla="*/ 109 h 110"/>
                <a:gd name="T12" fmla="*/ 15 w 24"/>
                <a:gd name="T13" fmla="*/ 2 h 110"/>
                <a:gd name="T14" fmla="*/ 13 w 24"/>
                <a:gd name="T15" fmla="*/ 2 h 110"/>
                <a:gd name="T16" fmla="*/ 11 w 24"/>
                <a:gd name="T17" fmla="*/ 2 h 110"/>
                <a:gd name="T18" fmla="*/ 4 w 24"/>
                <a:gd name="T19" fmla="*/ 1 h 110"/>
                <a:gd name="T20" fmla="*/ 1 w 24"/>
                <a:gd name="T21" fmla="*/ 0 h 110"/>
                <a:gd name="T22" fmla="*/ 0 w 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10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i$ḷíďe">
              <a:extLst>
                <a:ext uri="{FF2B5EF4-FFF2-40B4-BE49-F238E27FC236}">
                  <a16:creationId xmlns:a16="http://schemas.microsoft.com/office/drawing/2014/main" id="{4D130381-6A25-478C-82B6-6B7EAD85431C}"/>
                </a:ext>
              </a:extLst>
            </p:cNvPr>
            <p:cNvSpPr/>
            <p:nvPr/>
          </p:nvSpPr>
          <p:spPr bwMode="auto">
            <a:xfrm>
              <a:off x="7983538" y="2332038"/>
              <a:ext cx="87313" cy="217488"/>
            </a:xfrm>
            <a:custGeom>
              <a:avLst/>
              <a:gdLst>
                <a:gd name="T0" fmla="*/ 15 w 44"/>
                <a:gd name="T1" fmla="*/ 0 h 110"/>
                <a:gd name="T2" fmla="*/ 28 w 44"/>
                <a:gd name="T3" fmla="*/ 110 h 110"/>
                <a:gd name="T4" fmla="*/ 44 w 44"/>
                <a:gd name="T5" fmla="*/ 109 h 110"/>
                <a:gd name="T6" fmla="*/ 35 w 44"/>
                <a:gd name="T7" fmla="*/ 1 h 110"/>
                <a:gd name="T8" fmla="*/ 15 w 4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0">
                  <a:moveTo>
                    <a:pt x="15" y="0"/>
                  </a:moveTo>
                  <a:cubicBezTo>
                    <a:pt x="15" y="0"/>
                    <a:pt x="0" y="68"/>
                    <a:pt x="28" y="110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ïsľidè">
              <a:extLst>
                <a:ext uri="{FF2B5EF4-FFF2-40B4-BE49-F238E27FC236}">
                  <a16:creationId xmlns:a16="http://schemas.microsoft.com/office/drawing/2014/main" id="{01FE5448-FF60-4393-9749-D904F34A76E1}"/>
                </a:ext>
              </a:extLst>
            </p:cNvPr>
            <p:cNvSpPr/>
            <p:nvPr/>
          </p:nvSpPr>
          <p:spPr bwMode="auto">
            <a:xfrm>
              <a:off x="8804276" y="1971676"/>
              <a:ext cx="3175" cy="635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ïšḷïdé">
              <a:extLst>
                <a:ext uri="{FF2B5EF4-FFF2-40B4-BE49-F238E27FC236}">
                  <a16:creationId xmlns:a16="http://schemas.microsoft.com/office/drawing/2014/main" id="{BBC489EC-B0E3-4DEA-A148-ACE42E606003}"/>
                </a:ext>
              </a:extLst>
            </p:cNvPr>
            <p:cNvSpPr/>
            <p:nvPr/>
          </p:nvSpPr>
          <p:spPr bwMode="auto">
            <a:xfrm>
              <a:off x="8767763" y="1963738"/>
              <a:ext cx="39688" cy="123825"/>
            </a:xfrm>
            <a:custGeom>
              <a:avLst/>
              <a:gdLst>
                <a:gd name="T0" fmla="*/ 14 w 20"/>
                <a:gd name="T1" fmla="*/ 0 h 63"/>
                <a:gd name="T2" fmla="*/ 0 w 20"/>
                <a:gd name="T3" fmla="*/ 63 h 63"/>
                <a:gd name="T4" fmla="*/ 4 w 20"/>
                <a:gd name="T5" fmla="*/ 63 h 63"/>
                <a:gd name="T6" fmla="*/ 20 w 20"/>
                <a:gd name="T7" fmla="*/ 7 h 63"/>
                <a:gd name="T8" fmla="*/ 18 w 20"/>
                <a:gd name="T9" fmla="*/ 4 h 63"/>
                <a:gd name="T10" fmla="*/ 14 w 20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3">
                  <a:moveTo>
                    <a:pt x="14" y="0"/>
                  </a:moveTo>
                  <a:cubicBezTo>
                    <a:pt x="19" y="10"/>
                    <a:pt x="12" y="34"/>
                    <a:pt x="0" y="63"/>
                  </a:cubicBezTo>
                  <a:cubicBezTo>
                    <a:pt x="2" y="63"/>
                    <a:pt x="3" y="63"/>
                    <a:pt x="4" y="63"/>
                  </a:cubicBezTo>
                  <a:cubicBezTo>
                    <a:pt x="14" y="39"/>
                    <a:pt x="20" y="19"/>
                    <a:pt x="20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íslîḍé">
              <a:extLst>
                <a:ext uri="{FF2B5EF4-FFF2-40B4-BE49-F238E27FC236}">
                  <a16:creationId xmlns:a16="http://schemas.microsoft.com/office/drawing/2014/main" id="{C40481A6-E12C-48EF-A5DD-24BA0DE6F1D3}"/>
                </a:ext>
              </a:extLst>
            </p:cNvPr>
            <p:cNvSpPr/>
            <p:nvPr/>
          </p:nvSpPr>
          <p:spPr bwMode="auto">
            <a:xfrm>
              <a:off x="8543926" y="3186113"/>
              <a:ext cx="22225" cy="182563"/>
            </a:xfrm>
            <a:custGeom>
              <a:avLst/>
              <a:gdLst>
                <a:gd name="T0" fmla="*/ 11 w 11"/>
                <a:gd name="T1" fmla="*/ 0 h 92"/>
                <a:gd name="T2" fmla="*/ 7 w 11"/>
                <a:gd name="T3" fmla="*/ 0 h 92"/>
                <a:gd name="T4" fmla="*/ 0 w 11"/>
                <a:gd name="T5" fmla="*/ 92 h 92"/>
                <a:gd name="T6" fmla="*/ 3 w 11"/>
                <a:gd name="T7" fmla="*/ 91 h 92"/>
                <a:gd name="T8" fmla="*/ 11 w 11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2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" y="91"/>
                    <a:pt x="3" y="9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ïśḻîḋê">
              <a:extLst>
                <a:ext uri="{FF2B5EF4-FFF2-40B4-BE49-F238E27FC236}">
                  <a16:creationId xmlns:a16="http://schemas.microsoft.com/office/drawing/2014/main" id="{2C7CB78A-5DA4-4CC6-9533-1F82F0A0490F}"/>
                </a:ext>
              </a:extLst>
            </p:cNvPr>
            <p:cNvSpPr/>
            <p:nvPr/>
          </p:nvSpPr>
          <p:spPr bwMode="auto">
            <a:xfrm>
              <a:off x="8558213" y="2087563"/>
              <a:ext cx="217488" cy="1098550"/>
            </a:xfrm>
            <a:custGeom>
              <a:avLst/>
              <a:gdLst>
                <a:gd name="T0" fmla="*/ 110 w 110"/>
                <a:gd name="T1" fmla="*/ 0 h 555"/>
                <a:gd name="T2" fmla="*/ 106 w 110"/>
                <a:gd name="T3" fmla="*/ 0 h 555"/>
                <a:gd name="T4" fmla="*/ 33 w 110"/>
                <a:gd name="T5" fmla="*/ 146 h 555"/>
                <a:gd name="T6" fmla="*/ 0 w 110"/>
                <a:gd name="T7" fmla="*/ 555 h 555"/>
                <a:gd name="T8" fmla="*/ 4 w 110"/>
                <a:gd name="T9" fmla="*/ 555 h 555"/>
                <a:gd name="T10" fmla="*/ 37 w 110"/>
                <a:gd name="T11" fmla="*/ 146 h 555"/>
                <a:gd name="T12" fmla="*/ 110 w 110"/>
                <a:gd name="T1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55">
                  <a:moveTo>
                    <a:pt x="110" y="0"/>
                  </a:moveTo>
                  <a:cubicBezTo>
                    <a:pt x="109" y="0"/>
                    <a:pt x="108" y="0"/>
                    <a:pt x="106" y="0"/>
                  </a:cubicBezTo>
                  <a:cubicBezTo>
                    <a:pt x="81" y="63"/>
                    <a:pt x="33" y="146"/>
                    <a:pt x="33" y="146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1" y="555"/>
                    <a:pt x="2" y="555"/>
                    <a:pt x="4" y="55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85" y="62"/>
                    <a:pt x="1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išḷïḑè">
              <a:extLst>
                <a:ext uri="{FF2B5EF4-FFF2-40B4-BE49-F238E27FC236}">
                  <a16:creationId xmlns:a16="http://schemas.microsoft.com/office/drawing/2014/main" id="{D785F210-D2B0-4405-956A-61CE8B82677A}"/>
                </a:ext>
              </a:extLst>
            </p:cNvPr>
            <p:cNvSpPr/>
            <p:nvPr/>
          </p:nvSpPr>
          <p:spPr bwMode="auto">
            <a:xfrm>
              <a:off x="8572501" y="3111501"/>
              <a:ext cx="376238" cy="247650"/>
            </a:xfrm>
            <a:custGeom>
              <a:avLst/>
              <a:gdLst>
                <a:gd name="T0" fmla="*/ 164 w 190"/>
                <a:gd name="T1" fmla="*/ 39 h 125"/>
                <a:gd name="T2" fmla="*/ 163 w 190"/>
                <a:gd name="T3" fmla="*/ 43 h 125"/>
                <a:gd name="T4" fmla="*/ 190 w 190"/>
                <a:gd name="T5" fmla="*/ 87 h 125"/>
                <a:gd name="T6" fmla="*/ 190 w 190"/>
                <a:gd name="T7" fmla="*/ 81 h 125"/>
                <a:gd name="T8" fmla="*/ 164 w 190"/>
                <a:gd name="T9" fmla="*/ 39 h 125"/>
                <a:gd name="T10" fmla="*/ 111 w 190"/>
                <a:gd name="T11" fmla="*/ 0 h 125"/>
                <a:gd name="T12" fmla="*/ 89 w 190"/>
                <a:gd name="T13" fmla="*/ 26 h 125"/>
                <a:gd name="T14" fmla="*/ 0 w 190"/>
                <a:gd name="T15" fmla="*/ 125 h 125"/>
                <a:gd name="T16" fmla="*/ 90 w 190"/>
                <a:gd name="T17" fmla="*/ 33 h 125"/>
                <a:gd name="T18" fmla="*/ 108 w 190"/>
                <a:gd name="T19" fmla="*/ 8 h 125"/>
                <a:gd name="T20" fmla="*/ 111 w 1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25">
                  <a:moveTo>
                    <a:pt x="164" y="39"/>
                  </a:moveTo>
                  <a:cubicBezTo>
                    <a:pt x="163" y="43"/>
                    <a:pt x="163" y="43"/>
                    <a:pt x="163" y="43"/>
                  </a:cubicBezTo>
                  <a:cubicBezTo>
                    <a:pt x="178" y="64"/>
                    <a:pt x="190" y="87"/>
                    <a:pt x="190" y="87"/>
                  </a:cubicBezTo>
                  <a:cubicBezTo>
                    <a:pt x="190" y="85"/>
                    <a:pt x="190" y="83"/>
                    <a:pt x="190" y="81"/>
                  </a:cubicBezTo>
                  <a:cubicBezTo>
                    <a:pt x="185" y="72"/>
                    <a:pt x="176" y="55"/>
                    <a:pt x="164" y="39"/>
                  </a:cubicBezTo>
                  <a:moveTo>
                    <a:pt x="111" y="0"/>
                  </a:moveTo>
                  <a:cubicBezTo>
                    <a:pt x="103" y="2"/>
                    <a:pt x="96" y="9"/>
                    <a:pt x="89" y="26"/>
                  </a:cubicBezTo>
                  <a:cubicBezTo>
                    <a:pt x="66" y="90"/>
                    <a:pt x="21" y="116"/>
                    <a:pt x="0" y="125"/>
                  </a:cubicBezTo>
                  <a:cubicBezTo>
                    <a:pt x="23" y="117"/>
                    <a:pt x="67" y="94"/>
                    <a:pt x="90" y="33"/>
                  </a:cubicBezTo>
                  <a:cubicBezTo>
                    <a:pt x="95" y="19"/>
                    <a:pt x="101" y="11"/>
                    <a:pt x="108" y="8"/>
                  </a:cubicBezTo>
                  <a:cubicBezTo>
                    <a:pt x="109" y="5"/>
                    <a:pt x="110" y="3"/>
                    <a:pt x="1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iṥ1ïdè">
              <a:extLst>
                <a:ext uri="{FF2B5EF4-FFF2-40B4-BE49-F238E27FC236}">
                  <a16:creationId xmlns:a16="http://schemas.microsoft.com/office/drawing/2014/main" id="{0695F13A-73E7-4028-B950-145B43F03569}"/>
                </a:ext>
              </a:extLst>
            </p:cNvPr>
            <p:cNvSpPr/>
            <p:nvPr/>
          </p:nvSpPr>
          <p:spPr bwMode="auto">
            <a:xfrm>
              <a:off x="8571290" y="1984558"/>
              <a:ext cx="628651" cy="1404938"/>
            </a:xfrm>
            <a:custGeom>
              <a:avLst/>
              <a:gdLst>
                <a:gd name="T0" fmla="*/ 128 w 317"/>
                <a:gd name="T1" fmla="*/ 0 h 710"/>
                <a:gd name="T2" fmla="*/ 247 w 317"/>
                <a:gd name="T3" fmla="*/ 102 h 710"/>
                <a:gd name="T4" fmla="*/ 287 w 317"/>
                <a:gd name="T5" fmla="*/ 290 h 710"/>
                <a:gd name="T6" fmla="*/ 260 w 317"/>
                <a:gd name="T7" fmla="*/ 467 h 710"/>
                <a:gd name="T8" fmla="*/ 204 w 317"/>
                <a:gd name="T9" fmla="*/ 667 h 710"/>
                <a:gd name="T10" fmla="*/ 100 w 317"/>
                <a:gd name="T11" fmla="*/ 606 h 710"/>
                <a:gd name="T12" fmla="*/ 0 w 317"/>
                <a:gd name="T13" fmla="*/ 710 h 710"/>
                <a:gd name="T14" fmla="*/ 41 w 317"/>
                <a:gd name="T15" fmla="*/ 209 h 710"/>
                <a:gd name="T16" fmla="*/ 128 w 317"/>
                <a:gd name="T17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710">
                  <a:moveTo>
                    <a:pt x="128" y="0"/>
                  </a:moveTo>
                  <a:cubicBezTo>
                    <a:pt x="247" y="102"/>
                    <a:pt x="247" y="102"/>
                    <a:pt x="247" y="102"/>
                  </a:cubicBezTo>
                  <a:cubicBezTo>
                    <a:pt x="247" y="102"/>
                    <a:pt x="317" y="174"/>
                    <a:pt x="287" y="290"/>
                  </a:cubicBezTo>
                  <a:cubicBezTo>
                    <a:pt x="287" y="290"/>
                    <a:pt x="274" y="459"/>
                    <a:pt x="260" y="467"/>
                  </a:cubicBezTo>
                  <a:cubicBezTo>
                    <a:pt x="260" y="467"/>
                    <a:pt x="208" y="570"/>
                    <a:pt x="204" y="667"/>
                  </a:cubicBezTo>
                  <a:cubicBezTo>
                    <a:pt x="204" y="667"/>
                    <a:pt x="132" y="521"/>
                    <a:pt x="100" y="606"/>
                  </a:cubicBezTo>
                  <a:cubicBezTo>
                    <a:pt x="69" y="690"/>
                    <a:pt x="0" y="710"/>
                    <a:pt x="0" y="710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143" y="31"/>
                    <a:pt x="12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í$1iḍe">
              <a:extLst>
                <a:ext uri="{FF2B5EF4-FFF2-40B4-BE49-F238E27FC236}">
                  <a16:creationId xmlns:a16="http://schemas.microsoft.com/office/drawing/2014/main" id="{C503CA61-9A90-4B91-9017-75125E45528D}"/>
                </a:ext>
              </a:extLst>
            </p:cNvPr>
            <p:cNvSpPr/>
            <p:nvPr/>
          </p:nvSpPr>
          <p:spPr bwMode="auto">
            <a:xfrm>
              <a:off x="8751888" y="2776538"/>
              <a:ext cx="314325" cy="533400"/>
            </a:xfrm>
            <a:custGeom>
              <a:avLst/>
              <a:gdLst>
                <a:gd name="T0" fmla="*/ 80 w 158"/>
                <a:gd name="T1" fmla="*/ 21 h 269"/>
                <a:gd name="T2" fmla="*/ 158 w 158"/>
                <a:gd name="T3" fmla="*/ 56 h 269"/>
                <a:gd name="T4" fmla="*/ 40 w 158"/>
                <a:gd name="T5" fmla="*/ 269 h 269"/>
                <a:gd name="T6" fmla="*/ 0 w 158"/>
                <a:gd name="T7" fmla="*/ 209 h 269"/>
                <a:gd name="T8" fmla="*/ 80 w 158"/>
                <a:gd name="T9" fmla="*/ 2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69">
                  <a:moveTo>
                    <a:pt x="80" y="21"/>
                  </a:moveTo>
                  <a:cubicBezTo>
                    <a:pt x="80" y="21"/>
                    <a:pt x="110" y="0"/>
                    <a:pt x="158" y="56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09"/>
                    <a:pt x="84" y="45"/>
                    <a:pt x="80" y="21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i$1iḓé">
              <a:extLst>
                <a:ext uri="{FF2B5EF4-FFF2-40B4-BE49-F238E27FC236}">
                  <a16:creationId xmlns:a16="http://schemas.microsoft.com/office/drawing/2014/main" id="{B6F78F70-3209-405B-A8AE-DF9BB2D618A5}"/>
                </a:ext>
              </a:extLst>
            </p:cNvPr>
            <p:cNvSpPr/>
            <p:nvPr/>
          </p:nvSpPr>
          <p:spPr bwMode="auto">
            <a:xfrm>
              <a:off x="9031288" y="2854326"/>
              <a:ext cx="50800" cy="111125"/>
            </a:xfrm>
            <a:custGeom>
              <a:avLst/>
              <a:gdLst>
                <a:gd name="T0" fmla="*/ 19 w 25"/>
                <a:gd name="T1" fmla="*/ 15 h 56"/>
                <a:gd name="T2" fmla="*/ 17 w 25"/>
                <a:gd name="T3" fmla="*/ 17 h 56"/>
                <a:gd name="T4" fmla="*/ 0 w 25"/>
                <a:gd name="T5" fmla="*/ 56 h 56"/>
                <a:gd name="T6" fmla="*/ 1 w 25"/>
                <a:gd name="T7" fmla="*/ 55 h 56"/>
                <a:gd name="T8" fmla="*/ 19 w 25"/>
                <a:gd name="T9" fmla="*/ 15 h 56"/>
                <a:gd name="T10" fmla="*/ 24 w 25"/>
                <a:gd name="T11" fmla="*/ 0 h 56"/>
                <a:gd name="T12" fmla="*/ 22 w 25"/>
                <a:gd name="T13" fmla="*/ 6 h 56"/>
                <a:gd name="T14" fmla="*/ 25 w 25"/>
                <a:gd name="T15" fmla="*/ 0 h 56"/>
                <a:gd name="T16" fmla="*/ 24 w 2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19" y="15"/>
                  </a:moveTo>
                  <a:cubicBezTo>
                    <a:pt x="18" y="16"/>
                    <a:pt x="17" y="16"/>
                    <a:pt x="17" y="17"/>
                  </a:cubicBezTo>
                  <a:cubicBezTo>
                    <a:pt x="17" y="17"/>
                    <a:pt x="9" y="32"/>
                    <a:pt x="0" y="56"/>
                  </a:cubicBezTo>
                  <a:cubicBezTo>
                    <a:pt x="0" y="55"/>
                    <a:pt x="1" y="55"/>
                    <a:pt x="1" y="55"/>
                  </a:cubicBezTo>
                  <a:cubicBezTo>
                    <a:pt x="19" y="15"/>
                    <a:pt x="19" y="15"/>
                    <a:pt x="19" y="15"/>
                  </a:cubicBezTo>
                  <a:moveTo>
                    <a:pt x="24" y="0"/>
                  </a:moveTo>
                  <a:cubicBezTo>
                    <a:pt x="24" y="2"/>
                    <a:pt x="23" y="4"/>
                    <a:pt x="2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îṥḻïḍé">
              <a:extLst>
                <a:ext uri="{FF2B5EF4-FFF2-40B4-BE49-F238E27FC236}">
                  <a16:creationId xmlns:a16="http://schemas.microsoft.com/office/drawing/2014/main" id="{328B5845-BDB5-4C80-AE51-3452935E1230}"/>
                </a:ext>
              </a:extLst>
            </p:cNvPr>
            <p:cNvSpPr/>
            <p:nvPr/>
          </p:nvSpPr>
          <p:spPr bwMode="auto">
            <a:xfrm>
              <a:off x="8855076" y="2779713"/>
              <a:ext cx="223838" cy="185738"/>
            </a:xfrm>
            <a:custGeom>
              <a:avLst/>
              <a:gdLst>
                <a:gd name="T0" fmla="*/ 26 w 113"/>
                <a:gd name="T1" fmla="*/ 0 h 94"/>
                <a:gd name="T2" fmla="*/ 0 w 113"/>
                <a:gd name="T3" fmla="*/ 32 h 94"/>
                <a:gd name="T4" fmla="*/ 20 w 113"/>
                <a:gd name="T5" fmla="*/ 52 h 94"/>
                <a:gd name="T6" fmla="*/ 28 w 113"/>
                <a:gd name="T7" fmla="*/ 20 h 94"/>
                <a:gd name="T8" fmla="*/ 43 w 113"/>
                <a:gd name="T9" fmla="*/ 16 h 94"/>
                <a:gd name="T10" fmla="*/ 106 w 113"/>
                <a:gd name="T11" fmla="*/ 55 h 94"/>
                <a:gd name="T12" fmla="*/ 84 w 113"/>
                <a:gd name="T13" fmla="*/ 94 h 94"/>
                <a:gd name="T14" fmla="*/ 84 w 113"/>
                <a:gd name="T15" fmla="*/ 94 h 94"/>
                <a:gd name="T16" fmla="*/ 89 w 113"/>
                <a:gd name="T17" fmla="*/ 94 h 94"/>
                <a:gd name="T18" fmla="*/ 106 w 113"/>
                <a:gd name="T19" fmla="*/ 55 h 94"/>
                <a:gd name="T20" fmla="*/ 108 w 113"/>
                <a:gd name="T21" fmla="*/ 53 h 94"/>
                <a:gd name="T22" fmla="*/ 111 w 113"/>
                <a:gd name="T23" fmla="*/ 44 h 94"/>
                <a:gd name="T24" fmla="*/ 113 w 113"/>
                <a:gd name="T25" fmla="*/ 38 h 94"/>
                <a:gd name="T26" fmla="*/ 26 w 113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4">
                  <a:moveTo>
                    <a:pt x="26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8" y="41"/>
                    <a:pt x="20" y="52"/>
                  </a:cubicBezTo>
                  <a:cubicBezTo>
                    <a:pt x="26" y="37"/>
                    <a:pt x="29" y="25"/>
                    <a:pt x="28" y="20"/>
                  </a:cubicBezTo>
                  <a:cubicBezTo>
                    <a:pt x="28" y="20"/>
                    <a:pt x="34" y="16"/>
                    <a:pt x="43" y="16"/>
                  </a:cubicBezTo>
                  <a:cubicBezTo>
                    <a:pt x="57" y="16"/>
                    <a:pt x="78" y="23"/>
                    <a:pt x="106" y="5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6" y="94"/>
                    <a:pt x="87" y="94"/>
                    <a:pt x="89" y="94"/>
                  </a:cubicBezTo>
                  <a:cubicBezTo>
                    <a:pt x="98" y="70"/>
                    <a:pt x="106" y="55"/>
                    <a:pt x="106" y="55"/>
                  </a:cubicBezTo>
                  <a:cubicBezTo>
                    <a:pt x="106" y="54"/>
                    <a:pt x="107" y="54"/>
                    <a:pt x="108" y="5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2"/>
                    <a:pt x="113" y="40"/>
                    <a:pt x="113" y="38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i$ḻîďè">
              <a:extLst>
                <a:ext uri="{FF2B5EF4-FFF2-40B4-BE49-F238E27FC236}">
                  <a16:creationId xmlns:a16="http://schemas.microsoft.com/office/drawing/2014/main" id="{CC208D4D-AF61-42EC-BAD7-B535A2458DB8}"/>
                </a:ext>
              </a:extLst>
            </p:cNvPr>
            <p:cNvSpPr/>
            <p:nvPr/>
          </p:nvSpPr>
          <p:spPr bwMode="auto">
            <a:xfrm>
              <a:off x="8894763" y="2811463"/>
              <a:ext cx="171450" cy="153988"/>
            </a:xfrm>
            <a:custGeom>
              <a:avLst/>
              <a:gdLst>
                <a:gd name="T0" fmla="*/ 23 w 86"/>
                <a:gd name="T1" fmla="*/ 0 h 78"/>
                <a:gd name="T2" fmla="*/ 8 w 86"/>
                <a:gd name="T3" fmla="*/ 4 h 78"/>
                <a:gd name="T4" fmla="*/ 0 w 86"/>
                <a:gd name="T5" fmla="*/ 36 h 78"/>
                <a:gd name="T6" fmla="*/ 64 w 86"/>
                <a:gd name="T7" fmla="*/ 78 h 78"/>
                <a:gd name="T8" fmla="*/ 86 w 86"/>
                <a:gd name="T9" fmla="*/ 39 h 78"/>
                <a:gd name="T10" fmla="*/ 23 w 8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8">
                  <a:moveTo>
                    <a:pt x="23" y="0"/>
                  </a:moveTo>
                  <a:cubicBezTo>
                    <a:pt x="14" y="0"/>
                    <a:pt x="8" y="4"/>
                    <a:pt x="8" y="4"/>
                  </a:cubicBezTo>
                  <a:cubicBezTo>
                    <a:pt x="9" y="9"/>
                    <a:pt x="6" y="21"/>
                    <a:pt x="0" y="36"/>
                  </a:cubicBezTo>
                  <a:cubicBezTo>
                    <a:pt x="19" y="54"/>
                    <a:pt x="46" y="78"/>
                    <a:pt x="64" y="7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58" y="7"/>
                    <a:pt x="37" y="0"/>
                    <a:pt x="23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îşlíḓé">
              <a:extLst>
                <a:ext uri="{FF2B5EF4-FFF2-40B4-BE49-F238E27FC236}">
                  <a16:creationId xmlns:a16="http://schemas.microsoft.com/office/drawing/2014/main" id="{C531C093-EDB3-40DB-9CCB-A87A24884C4B}"/>
                </a:ext>
              </a:extLst>
            </p:cNvPr>
            <p:cNvSpPr/>
            <p:nvPr/>
          </p:nvSpPr>
          <p:spPr bwMode="auto">
            <a:xfrm>
              <a:off x="8855076" y="2773363"/>
              <a:ext cx="227013" cy="206375"/>
            </a:xfrm>
            <a:custGeom>
              <a:avLst/>
              <a:gdLst>
                <a:gd name="T0" fmla="*/ 0 w 114"/>
                <a:gd name="T1" fmla="*/ 31 h 104"/>
                <a:gd name="T2" fmla="*/ 90 w 114"/>
                <a:gd name="T3" fmla="*/ 92 h 104"/>
                <a:gd name="T4" fmla="*/ 114 w 114"/>
                <a:gd name="T5" fmla="*/ 38 h 104"/>
                <a:gd name="T6" fmla="*/ 26 w 114"/>
                <a:gd name="T7" fmla="*/ 0 h 104"/>
                <a:gd name="T8" fmla="*/ 0 w 114"/>
                <a:gd name="T9" fmla="*/ 3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4">
                  <a:moveTo>
                    <a:pt x="0" y="31"/>
                  </a:moveTo>
                  <a:cubicBezTo>
                    <a:pt x="0" y="31"/>
                    <a:pt x="65" y="104"/>
                    <a:pt x="90" y="92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îṡḻiḋe">
              <a:extLst>
                <a:ext uri="{FF2B5EF4-FFF2-40B4-BE49-F238E27FC236}">
                  <a16:creationId xmlns:a16="http://schemas.microsoft.com/office/drawing/2014/main" id="{9A2AD109-35D8-4D1A-80B2-15FBB647D09C}"/>
                </a:ext>
              </a:extLst>
            </p:cNvPr>
            <p:cNvSpPr/>
            <p:nvPr/>
          </p:nvSpPr>
          <p:spPr bwMode="auto">
            <a:xfrm>
              <a:off x="8739188" y="3163888"/>
              <a:ext cx="115888" cy="187325"/>
            </a:xfrm>
            <a:custGeom>
              <a:avLst/>
              <a:gdLst>
                <a:gd name="T0" fmla="*/ 11 w 59"/>
                <a:gd name="T1" fmla="*/ 0 h 95"/>
                <a:gd name="T2" fmla="*/ 0 w 59"/>
                <a:gd name="T3" fmla="*/ 29 h 95"/>
                <a:gd name="T4" fmla="*/ 35 w 59"/>
                <a:gd name="T5" fmla="*/ 95 h 95"/>
                <a:gd name="T6" fmla="*/ 59 w 59"/>
                <a:gd name="T7" fmla="*/ 68 h 95"/>
                <a:gd name="T8" fmla="*/ 52 w 59"/>
                <a:gd name="T9" fmla="*/ 64 h 95"/>
                <a:gd name="T10" fmla="*/ 47 w 59"/>
                <a:gd name="T11" fmla="*/ 74 h 95"/>
                <a:gd name="T12" fmla="*/ 7 w 59"/>
                <a:gd name="T13" fmla="*/ 14 h 95"/>
                <a:gd name="T14" fmla="*/ 13 w 59"/>
                <a:gd name="T15" fmla="*/ 3 h 95"/>
                <a:gd name="T16" fmla="*/ 11 w 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95">
                  <a:moveTo>
                    <a:pt x="1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7" y="67"/>
                    <a:pt x="55" y="66"/>
                    <a:pt x="52" y="6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9" y="10"/>
                    <a:pt x="13" y="3"/>
                  </a:cubicBezTo>
                  <a:cubicBezTo>
                    <a:pt x="12" y="1"/>
                    <a:pt x="11" y="0"/>
                    <a:pt x="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îṧḻîḑê">
              <a:extLst>
                <a:ext uri="{FF2B5EF4-FFF2-40B4-BE49-F238E27FC236}">
                  <a16:creationId xmlns:a16="http://schemas.microsoft.com/office/drawing/2014/main" id="{45E94DA9-D526-46B9-A35A-41C3D7248442}"/>
                </a:ext>
              </a:extLst>
            </p:cNvPr>
            <p:cNvSpPr/>
            <p:nvPr/>
          </p:nvSpPr>
          <p:spPr bwMode="auto">
            <a:xfrm>
              <a:off x="8751888" y="3168651"/>
              <a:ext cx="90488" cy="141288"/>
            </a:xfrm>
            <a:custGeom>
              <a:avLst/>
              <a:gdLst>
                <a:gd name="T0" fmla="*/ 6 w 45"/>
                <a:gd name="T1" fmla="*/ 0 h 71"/>
                <a:gd name="T2" fmla="*/ 0 w 45"/>
                <a:gd name="T3" fmla="*/ 11 h 71"/>
                <a:gd name="T4" fmla="*/ 40 w 45"/>
                <a:gd name="T5" fmla="*/ 71 h 71"/>
                <a:gd name="T6" fmla="*/ 45 w 45"/>
                <a:gd name="T7" fmla="*/ 61 h 71"/>
                <a:gd name="T8" fmla="*/ 6 w 4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1">
                  <a:moveTo>
                    <a:pt x="6" y="0"/>
                  </a:moveTo>
                  <a:cubicBezTo>
                    <a:pt x="2" y="7"/>
                    <a:pt x="0" y="11"/>
                    <a:pt x="0" y="1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31" y="49"/>
                    <a:pt x="11" y="11"/>
                    <a:pt x="6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ïS1ïḋê">
              <a:extLst>
                <a:ext uri="{FF2B5EF4-FFF2-40B4-BE49-F238E27FC236}">
                  <a16:creationId xmlns:a16="http://schemas.microsoft.com/office/drawing/2014/main" id="{9C6C13F0-74A4-4939-99AC-75B875E17760}"/>
                </a:ext>
              </a:extLst>
            </p:cNvPr>
            <p:cNvSpPr/>
            <p:nvPr/>
          </p:nvSpPr>
          <p:spPr bwMode="auto">
            <a:xfrm>
              <a:off x="8734426" y="3167063"/>
              <a:ext cx="117475" cy="187325"/>
            </a:xfrm>
            <a:custGeom>
              <a:avLst/>
              <a:gdLst>
                <a:gd name="T0" fmla="*/ 12 w 59"/>
                <a:gd name="T1" fmla="*/ 0 h 95"/>
                <a:gd name="T2" fmla="*/ 59 w 59"/>
                <a:gd name="T3" fmla="*/ 67 h 95"/>
                <a:gd name="T4" fmla="*/ 35 w 59"/>
                <a:gd name="T5" fmla="*/ 95 h 95"/>
                <a:gd name="T6" fmla="*/ 0 w 59"/>
                <a:gd name="T7" fmla="*/ 29 h 95"/>
                <a:gd name="T8" fmla="*/ 12 w 59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5">
                  <a:moveTo>
                    <a:pt x="12" y="0"/>
                  </a:moveTo>
                  <a:cubicBezTo>
                    <a:pt x="12" y="0"/>
                    <a:pt x="43" y="64"/>
                    <a:pt x="59" y="67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ís1îḓê">
              <a:extLst>
                <a:ext uri="{FF2B5EF4-FFF2-40B4-BE49-F238E27FC236}">
                  <a16:creationId xmlns:a16="http://schemas.microsoft.com/office/drawing/2014/main" id="{AEEEE0E3-2384-4EA9-B857-6F493792E7B3}"/>
                </a:ext>
              </a:extLst>
            </p:cNvPr>
            <p:cNvSpPr/>
            <p:nvPr/>
          </p:nvSpPr>
          <p:spPr bwMode="auto">
            <a:xfrm>
              <a:off x="8851901" y="2389188"/>
              <a:ext cx="30163" cy="361950"/>
            </a:xfrm>
            <a:custGeom>
              <a:avLst/>
              <a:gdLst>
                <a:gd name="T0" fmla="*/ 11 w 15"/>
                <a:gd name="T1" fmla="*/ 0 h 183"/>
                <a:gd name="T2" fmla="*/ 0 w 15"/>
                <a:gd name="T3" fmla="*/ 183 h 183"/>
                <a:gd name="T4" fmla="*/ 11 w 15"/>
                <a:gd name="T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83">
                  <a:moveTo>
                    <a:pt x="11" y="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15" y="133"/>
                    <a:pt x="11" y="0"/>
                    <a:pt x="1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íşlîḍé">
              <a:extLst>
                <a:ext uri="{FF2B5EF4-FFF2-40B4-BE49-F238E27FC236}">
                  <a16:creationId xmlns:a16="http://schemas.microsoft.com/office/drawing/2014/main" id="{D9A9C02C-8526-4782-B8C8-A3B10D02645E}"/>
                </a:ext>
              </a:extLst>
            </p:cNvPr>
            <p:cNvSpPr/>
            <p:nvPr/>
          </p:nvSpPr>
          <p:spPr bwMode="auto">
            <a:xfrm>
              <a:off x="8283576" y="2389188"/>
              <a:ext cx="42863" cy="50800"/>
            </a:xfrm>
            <a:custGeom>
              <a:avLst/>
              <a:gdLst>
                <a:gd name="T0" fmla="*/ 22 w 22"/>
                <a:gd name="T1" fmla="*/ 0 h 26"/>
                <a:gd name="T2" fmla="*/ 0 w 22"/>
                <a:gd name="T3" fmla="*/ 26 h 26"/>
                <a:gd name="T4" fmla="*/ 22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22" y="19"/>
                    <a:pt x="22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ïŝľîḍè">
              <a:extLst>
                <a:ext uri="{FF2B5EF4-FFF2-40B4-BE49-F238E27FC236}">
                  <a16:creationId xmlns:a16="http://schemas.microsoft.com/office/drawing/2014/main" id="{C24B5ABF-6843-4F44-B993-D3A6C9E88300}"/>
                </a:ext>
              </a:extLst>
            </p:cNvPr>
            <p:cNvSpPr/>
            <p:nvPr/>
          </p:nvSpPr>
          <p:spPr bwMode="auto">
            <a:xfrm>
              <a:off x="2763838" y="2484438"/>
              <a:ext cx="273050" cy="2205038"/>
            </a:xfrm>
            <a:custGeom>
              <a:avLst/>
              <a:gdLst>
                <a:gd name="T0" fmla="*/ 105 w 138"/>
                <a:gd name="T1" fmla="*/ 0 h 1114"/>
                <a:gd name="T2" fmla="*/ 69 w 138"/>
                <a:gd name="T3" fmla="*/ 474 h 1114"/>
                <a:gd name="T4" fmla="*/ 47 w 138"/>
                <a:gd name="T5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1114">
                  <a:moveTo>
                    <a:pt x="105" y="0"/>
                  </a:moveTo>
                  <a:cubicBezTo>
                    <a:pt x="105" y="0"/>
                    <a:pt x="0" y="217"/>
                    <a:pt x="69" y="474"/>
                  </a:cubicBezTo>
                  <a:cubicBezTo>
                    <a:pt x="138" y="731"/>
                    <a:pt x="116" y="1038"/>
                    <a:pt x="47" y="1114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ïṣlîḋé">
              <a:extLst>
                <a:ext uri="{FF2B5EF4-FFF2-40B4-BE49-F238E27FC236}">
                  <a16:creationId xmlns:a16="http://schemas.microsoft.com/office/drawing/2014/main" id="{405F0F39-60E0-4B86-AE8C-48FD9E3E16E0}"/>
                </a:ext>
              </a:extLst>
            </p:cNvPr>
            <p:cNvSpPr/>
            <p:nvPr/>
          </p:nvSpPr>
          <p:spPr bwMode="auto">
            <a:xfrm>
              <a:off x="2914651" y="2427288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îṩḷïḓê">
              <a:extLst>
                <a:ext uri="{FF2B5EF4-FFF2-40B4-BE49-F238E27FC236}">
                  <a16:creationId xmlns:a16="http://schemas.microsoft.com/office/drawing/2014/main" id="{58B95174-74C8-4E9F-BB8F-F4FD65DA641B}"/>
                </a:ext>
              </a:extLst>
            </p:cNvPr>
            <p:cNvSpPr/>
            <p:nvPr/>
          </p:nvSpPr>
          <p:spPr bwMode="auto">
            <a:xfrm>
              <a:off x="2884488" y="2720976"/>
              <a:ext cx="273050" cy="77788"/>
            </a:xfrm>
            <a:custGeom>
              <a:avLst/>
              <a:gdLst>
                <a:gd name="T0" fmla="*/ 0 w 138"/>
                <a:gd name="T1" fmla="*/ 20 h 39"/>
                <a:gd name="T2" fmla="*/ 138 w 138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8" h="39">
                  <a:moveTo>
                    <a:pt x="0" y="20"/>
                  </a:moveTo>
                  <a:cubicBezTo>
                    <a:pt x="0" y="20"/>
                    <a:pt x="109" y="39"/>
                    <a:pt x="138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íṣḷíďé">
              <a:extLst>
                <a:ext uri="{FF2B5EF4-FFF2-40B4-BE49-F238E27FC236}">
                  <a16:creationId xmlns:a16="http://schemas.microsoft.com/office/drawing/2014/main" id="{42314705-7222-443D-BF1C-59AA4D84D64A}"/>
                </a:ext>
              </a:extLst>
            </p:cNvPr>
            <p:cNvSpPr/>
            <p:nvPr/>
          </p:nvSpPr>
          <p:spPr bwMode="auto">
            <a:xfrm>
              <a:off x="2733676" y="2655888"/>
              <a:ext cx="131763" cy="230188"/>
            </a:xfrm>
            <a:custGeom>
              <a:avLst/>
              <a:gdLst>
                <a:gd name="T0" fmla="*/ 66 w 66"/>
                <a:gd name="T1" fmla="*/ 116 h 116"/>
                <a:gd name="T2" fmla="*/ 4 w 66"/>
                <a:gd name="T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" h="116">
                  <a:moveTo>
                    <a:pt x="66" y="116"/>
                  </a:moveTo>
                  <a:cubicBezTo>
                    <a:pt x="66" y="116"/>
                    <a:pt x="0" y="44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íşļiḓè">
              <a:extLst>
                <a:ext uri="{FF2B5EF4-FFF2-40B4-BE49-F238E27FC236}">
                  <a16:creationId xmlns:a16="http://schemas.microsoft.com/office/drawing/2014/main" id="{2F91D060-BE4C-4750-AAE1-19476ECEFB79}"/>
                </a:ext>
              </a:extLst>
            </p:cNvPr>
            <p:cNvSpPr/>
            <p:nvPr/>
          </p:nvSpPr>
          <p:spPr bwMode="auto">
            <a:xfrm>
              <a:off x="2852738" y="2949576"/>
              <a:ext cx="225425" cy="228600"/>
            </a:xfrm>
            <a:custGeom>
              <a:avLst/>
              <a:gdLst>
                <a:gd name="T0" fmla="*/ 0 w 114"/>
                <a:gd name="T1" fmla="*/ 100 h 116"/>
                <a:gd name="T2" fmla="*/ 114 w 114"/>
                <a:gd name="T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" h="116">
                  <a:moveTo>
                    <a:pt x="0" y="100"/>
                  </a:moveTo>
                  <a:cubicBezTo>
                    <a:pt x="0" y="100"/>
                    <a:pt x="60" y="116"/>
                    <a:pt x="11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ïşlíďê">
              <a:extLst>
                <a:ext uri="{FF2B5EF4-FFF2-40B4-BE49-F238E27FC236}">
                  <a16:creationId xmlns:a16="http://schemas.microsoft.com/office/drawing/2014/main" id="{18BF1E94-D0F3-4A8B-BBE1-62A571416465}"/>
                </a:ext>
              </a:extLst>
            </p:cNvPr>
            <p:cNvSpPr/>
            <p:nvPr/>
          </p:nvSpPr>
          <p:spPr bwMode="auto">
            <a:xfrm>
              <a:off x="2590801" y="3028951"/>
              <a:ext cx="293688" cy="309563"/>
            </a:xfrm>
            <a:custGeom>
              <a:avLst/>
              <a:gdLst>
                <a:gd name="T0" fmla="*/ 148 w 148"/>
                <a:gd name="T1" fmla="*/ 157 h 157"/>
                <a:gd name="T2" fmla="*/ 18 w 148"/>
                <a:gd name="T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157">
                  <a:moveTo>
                    <a:pt x="148" y="157"/>
                  </a:moveTo>
                  <a:cubicBezTo>
                    <a:pt x="148" y="157"/>
                    <a:pt x="0" y="62"/>
                    <a:pt x="18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î$ļîḋé">
              <a:extLst>
                <a:ext uri="{FF2B5EF4-FFF2-40B4-BE49-F238E27FC236}">
                  <a16:creationId xmlns:a16="http://schemas.microsoft.com/office/drawing/2014/main" id="{E058C612-137F-4B8F-8655-E67DE10AA299}"/>
                </a:ext>
              </a:extLst>
            </p:cNvPr>
            <p:cNvSpPr/>
            <p:nvPr/>
          </p:nvSpPr>
          <p:spPr bwMode="auto">
            <a:xfrm>
              <a:off x="2930526" y="3192463"/>
              <a:ext cx="206375" cy="361950"/>
            </a:xfrm>
            <a:custGeom>
              <a:avLst/>
              <a:gdLst>
                <a:gd name="T0" fmla="*/ 0 w 104"/>
                <a:gd name="T1" fmla="*/ 183 h 183"/>
                <a:gd name="T2" fmla="*/ 93 w 104"/>
                <a:gd name="T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83">
                  <a:moveTo>
                    <a:pt x="0" y="183"/>
                  </a:moveTo>
                  <a:cubicBezTo>
                    <a:pt x="0" y="183"/>
                    <a:pt x="104" y="91"/>
                    <a:pt x="93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îṧḻíďe">
              <a:extLst>
                <a:ext uri="{FF2B5EF4-FFF2-40B4-BE49-F238E27FC236}">
                  <a16:creationId xmlns:a16="http://schemas.microsoft.com/office/drawing/2014/main" id="{EF149710-D75B-41D5-B9AF-42203E2D48E6}"/>
                </a:ext>
              </a:extLst>
            </p:cNvPr>
            <p:cNvSpPr/>
            <p:nvPr/>
          </p:nvSpPr>
          <p:spPr bwMode="auto">
            <a:xfrm>
              <a:off x="2692401" y="3494088"/>
              <a:ext cx="261938" cy="187325"/>
            </a:xfrm>
            <a:custGeom>
              <a:avLst/>
              <a:gdLst>
                <a:gd name="T0" fmla="*/ 132 w 132"/>
                <a:gd name="T1" fmla="*/ 95 h 95"/>
                <a:gd name="T2" fmla="*/ 4 w 132"/>
                <a:gd name="T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2" h="95">
                  <a:moveTo>
                    <a:pt x="132" y="95"/>
                  </a:moveTo>
                  <a:cubicBezTo>
                    <a:pt x="132" y="95"/>
                    <a:pt x="0" y="58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iślíḍê">
              <a:extLst>
                <a:ext uri="{FF2B5EF4-FFF2-40B4-BE49-F238E27FC236}">
                  <a16:creationId xmlns:a16="http://schemas.microsoft.com/office/drawing/2014/main" id="{D8787850-3CB6-4A91-9C7B-D53BE4B079AE}"/>
                </a:ext>
              </a:extLst>
            </p:cNvPr>
            <p:cNvSpPr/>
            <p:nvPr/>
          </p:nvSpPr>
          <p:spPr bwMode="auto">
            <a:xfrm>
              <a:off x="2971801" y="3586163"/>
              <a:ext cx="185738" cy="246063"/>
            </a:xfrm>
            <a:custGeom>
              <a:avLst/>
              <a:gdLst>
                <a:gd name="T0" fmla="*/ 0 w 94"/>
                <a:gd name="T1" fmla="*/ 124 h 124"/>
                <a:gd name="T2" fmla="*/ 94 w 94"/>
                <a:gd name="T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4" h="124">
                  <a:moveTo>
                    <a:pt x="0" y="124"/>
                  </a:moveTo>
                  <a:cubicBezTo>
                    <a:pt x="0" y="124"/>
                    <a:pt x="83" y="47"/>
                    <a:pt x="9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ïṩḷïdè">
              <a:extLst>
                <a:ext uri="{FF2B5EF4-FFF2-40B4-BE49-F238E27FC236}">
                  <a16:creationId xmlns:a16="http://schemas.microsoft.com/office/drawing/2014/main" id="{E64E294E-6F11-4589-BD03-E0111D835944}"/>
                </a:ext>
              </a:extLst>
            </p:cNvPr>
            <p:cNvSpPr/>
            <p:nvPr/>
          </p:nvSpPr>
          <p:spPr bwMode="auto">
            <a:xfrm>
              <a:off x="2806701" y="3794126"/>
              <a:ext cx="177800" cy="296863"/>
            </a:xfrm>
            <a:custGeom>
              <a:avLst/>
              <a:gdLst>
                <a:gd name="T0" fmla="*/ 89 w 89"/>
                <a:gd name="T1" fmla="*/ 150 h 150"/>
                <a:gd name="T2" fmla="*/ 0 w 89"/>
                <a:gd name="T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" h="150">
                  <a:moveTo>
                    <a:pt x="89" y="150"/>
                  </a:moveTo>
                  <a:cubicBezTo>
                    <a:pt x="89" y="150"/>
                    <a:pt x="3" y="5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ïṣḻïḓe">
              <a:extLst>
                <a:ext uri="{FF2B5EF4-FFF2-40B4-BE49-F238E27FC236}">
                  <a16:creationId xmlns:a16="http://schemas.microsoft.com/office/drawing/2014/main" id="{C93E1784-B2C4-451C-9A67-9CF0DDAE0D79}"/>
                </a:ext>
              </a:extLst>
            </p:cNvPr>
            <p:cNvSpPr/>
            <p:nvPr/>
          </p:nvSpPr>
          <p:spPr bwMode="auto">
            <a:xfrm>
              <a:off x="2984501" y="3944938"/>
              <a:ext cx="201613" cy="311150"/>
            </a:xfrm>
            <a:custGeom>
              <a:avLst/>
              <a:gdLst>
                <a:gd name="T0" fmla="*/ 0 w 102"/>
                <a:gd name="T1" fmla="*/ 157 h 157"/>
                <a:gd name="T2" fmla="*/ 102 w 102"/>
                <a:gd name="T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" h="157">
                  <a:moveTo>
                    <a:pt x="0" y="157"/>
                  </a:moveTo>
                  <a:cubicBezTo>
                    <a:pt x="0" y="157"/>
                    <a:pt x="95" y="51"/>
                    <a:pt x="102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íśļïḍè">
              <a:extLst>
                <a:ext uri="{FF2B5EF4-FFF2-40B4-BE49-F238E27FC236}">
                  <a16:creationId xmlns:a16="http://schemas.microsoft.com/office/drawing/2014/main" id="{B5862788-76A6-4725-B543-064AD737F6A0}"/>
                </a:ext>
              </a:extLst>
            </p:cNvPr>
            <p:cNvSpPr/>
            <p:nvPr/>
          </p:nvSpPr>
          <p:spPr bwMode="auto">
            <a:xfrm>
              <a:off x="2684463" y="2613026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íŝľïḑe">
              <a:extLst>
                <a:ext uri="{FF2B5EF4-FFF2-40B4-BE49-F238E27FC236}">
                  <a16:creationId xmlns:a16="http://schemas.microsoft.com/office/drawing/2014/main" id="{AFB4C429-34EB-4D5F-A705-755F20936CD0}"/>
                </a:ext>
              </a:extLst>
            </p:cNvPr>
            <p:cNvSpPr/>
            <p:nvPr/>
          </p:nvSpPr>
          <p:spPr bwMode="auto">
            <a:xfrm>
              <a:off x="2620963" y="3436938"/>
              <a:ext cx="112713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îs1íďè">
              <a:extLst>
                <a:ext uri="{FF2B5EF4-FFF2-40B4-BE49-F238E27FC236}">
                  <a16:creationId xmlns:a16="http://schemas.microsoft.com/office/drawing/2014/main" id="{9F513581-9513-4536-A43A-370B78E538F7}"/>
                </a:ext>
              </a:extLst>
            </p:cNvPr>
            <p:cNvSpPr/>
            <p:nvPr/>
          </p:nvSpPr>
          <p:spPr bwMode="auto">
            <a:xfrm>
              <a:off x="2570163" y="2971801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iŝľíḑè">
              <a:extLst>
                <a:ext uri="{FF2B5EF4-FFF2-40B4-BE49-F238E27FC236}">
                  <a16:creationId xmlns:a16="http://schemas.microsoft.com/office/drawing/2014/main" id="{5F3CF02B-7954-43FD-9AB3-2F7D96F9302A}"/>
                </a:ext>
              </a:extLst>
            </p:cNvPr>
            <p:cNvSpPr/>
            <p:nvPr/>
          </p:nvSpPr>
          <p:spPr bwMode="auto">
            <a:xfrm>
              <a:off x="3100388" y="2663826"/>
              <a:ext cx="115888" cy="1158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iṧ1iḓé">
              <a:extLst>
                <a:ext uri="{FF2B5EF4-FFF2-40B4-BE49-F238E27FC236}">
                  <a16:creationId xmlns:a16="http://schemas.microsoft.com/office/drawing/2014/main" id="{5D613964-3407-45B6-A235-FBFD2A5CABE5}"/>
                </a:ext>
              </a:extLst>
            </p:cNvPr>
            <p:cNvSpPr/>
            <p:nvPr/>
          </p:nvSpPr>
          <p:spPr bwMode="auto">
            <a:xfrm>
              <a:off x="3100388" y="3544888"/>
              <a:ext cx="115888" cy="1127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ïṧ1îďé">
              <a:extLst>
                <a:ext uri="{FF2B5EF4-FFF2-40B4-BE49-F238E27FC236}">
                  <a16:creationId xmlns:a16="http://schemas.microsoft.com/office/drawing/2014/main" id="{FFA4D480-1FE2-4565-AA17-8189674F2C5E}"/>
                </a:ext>
              </a:extLst>
            </p:cNvPr>
            <p:cNvSpPr/>
            <p:nvPr/>
          </p:nvSpPr>
          <p:spPr bwMode="auto">
            <a:xfrm>
              <a:off x="3008313" y="2892426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îśḻîďê">
              <a:extLst>
                <a:ext uri="{FF2B5EF4-FFF2-40B4-BE49-F238E27FC236}">
                  <a16:creationId xmlns:a16="http://schemas.microsoft.com/office/drawing/2014/main" id="{690A0AAE-3752-4334-8358-1560249DA433}"/>
                </a:ext>
              </a:extLst>
            </p:cNvPr>
            <p:cNvSpPr/>
            <p:nvPr/>
          </p:nvSpPr>
          <p:spPr bwMode="auto">
            <a:xfrm>
              <a:off x="3122613" y="3922713"/>
              <a:ext cx="114300" cy="1158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îšḻídê">
              <a:extLst>
                <a:ext uri="{FF2B5EF4-FFF2-40B4-BE49-F238E27FC236}">
                  <a16:creationId xmlns:a16="http://schemas.microsoft.com/office/drawing/2014/main" id="{A634FA99-7AEE-405F-A43F-F037B611A540}"/>
                </a:ext>
              </a:extLst>
            </p:cNvPr>
            <p:cNvSpPr/>
            <p:nvPr/>
          </p:nvSpPr>
          <p:spPr bwMode="auto">
            <a:xfrm>
              <a:off x="2733676" y="3773488"/>
              <a:ext cx="115888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íṩḷíḓe">
              <a:extLst>
                <a:ext uri="{FF2B5EF4-FFF2-40B4-BE49-F238E27FC236}">
                  <a16:creationId xmlns:a16="http://schemas.microsoft.com/office/drawing/2014/main" id="{72ED4BDA-8D80-4D64-AC63-4427B029F80D}"/>
                </a:ext>
              </a:extLst>
            </p:cNvPr>
            <p:cNvSpPr/>
            <p:nvPr/>
          </p:nvSpPr>
          <p:spPr bwMode="auto">
            <a:xfrm>
              <a:off x="3065463" y="3135313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828800" hangingPunct="1"/>
              <a:endParaRPr sz="3600" b="0" kern="1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B2F23B7F-1BB7-43A3-851B-B717ADD7A578}"/>
              </a:ext>
            </a:extLst>
          </p:cNvPr>
          <p:cNvGrpSpPr/>
          <p:nvPr/>
        </p:nvGrpSpPr>
        <p:grpSpPr>
          <a:xfrm>
            <a:off x="2506327" y="4041909"/>
            <a:ext cx="6299772" cy="2405038"/>
            <a:chOff x="2491647" y="1264323"/>
            <a:chExt cx="3149886" cy="1202519"/>
          </a:xfrm>
        </p:grpSpPr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3B906F27-FAC4-4F51-8DC9-5075602EABD4}"/>
                </a:ext>
              </a:extLst>
            </p:cNvPr>
            <p:cNvSpPr txBox="1"/>
            <p:nvPr/>
          </p:nvSpPr>
          <p:spPr>
            <a:xfrm>
              <a:off x="2829391" y="1264323"/>
              <a:ext cx="2336409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altLang="zh-CN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BC3A31D0-84E0-40E1-9055-311B59B6C2EF}"/>
                </a:ext>
              </a:extLst>
            </p:cNvPr>
            <p:cNvSpPr txBox="1"/>
            <p:nvPr/>
          </p:nvSpPr>
          <p:spPr>
            <a:xfrm>
              <a:off x="2841369" y="1622316"/>
              <a:ext cx="2800164" cy="84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>
                <a:lnSpc>
                  <a:spcPct val="150000"/>
                </a:lnSpc>
              </a:pPr>
              <a:r>
                <a:rPr lang="en-US" altLang="zh-CN" sz="2400" b="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2400" b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5" name="Group 128">
              <a:extLst>
                <a:ext uri="{FF2B5EF4-FFF2-40B4-BE49-F238E27FC236}">
                  <a16:creationId xmlns:a16="http://schemas.microsoft.com/office/drawing/2014/main" id="{82BF9367-BA12-4444-A9B1-5DCCA9421493}"/>
                </a:ext>
              </a:extLst>
            </p:cNvPr>
            <p:cNvGrpSpPr/>
            <p:nvPr/>
          </p:nvGrpSpPr>
          <p:grpSpPr>
            <a:xfrm>
              <a:off x="2491647" y="1462670"/>
              <a:ext cx="237807" cy="346654"/>
              <a:chOff x="3582988" y="3510757"/>
              <a:chExt cx="319088" cy="465138"/>
            </a:xfrm>
            <a:solidFill>
              <a:schemeClr val="accent1"/>
            </a:solidFill>
          </p:grpSpPr>
          <p:sp>
            <p:nvSpPr>
              <p:cNvPr id="126" name="AutoShape 113">
                <a:extLst>
                  <a:ext uri="{FF2B5EF4-FFF2-40B4-BE49-F238E27FC236}">
                    <a16:creationId xmlns:a16="http://schemas.microsoft.com/office/drawing/2014/main" id="{E7E107E9-2777-401C-8533-3938FAF4E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6B40D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 b="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7" name="AutoShape 114">
                <a:extLst>
                  <a:ext uri="{FF2B5EF4-FFF2-40B4-BE49-F238E27FC236}">
                    <a16:creationId xmlns:a16="http://schemas.microsoft.com/office/drawing/2014/main" id="{05435A16-E183-4AA8-9687-8F356E089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 b="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C22AA5FA-CBE7-4104-9F05-3E95C0A29785}"/>
              </a:ext>
            </a:extLst>
          </p:cNvPr>
          <p:cNvGrpSpPr/>
          <p:nvPr/>
        </p:nvGrpSpPr>
        <p:grpSpPr>
          <a:xfrm>
            <a:off x="2453755" y="8151587"/>
            <a:ext cx="6862706" cy="2341128"/>
            <a:chOff x="2465361" y="3319162"/>
            <a:chExt cx="3431353" cy="1170564"/>
          </a:xfrm>
        </p:grpSpPr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E84E4307-903A-42EB-B360-8B8B8A164EC3}"/>
                </a:ext>
              </a:extLst>
            </p:cNvPr>
            <p:cNvSpPr txBox="1"/>
            <p:nvPr/>
          </p:nvSpPr>
          <p:spPr>
            <a:xfrm>
              <a:off x="3016896" y="3319162"/>
              <a:ext cx="2336409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altLang="zh-CN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D69FDC49-8D4B-49C5-9C6E-5AC04296CD82}"/>
                </a:ext>
              </a:extLst>
            </p:cNvPr>
            <p:cNvSpPr txBox="1"/>
            <p:nvPr/>
          </p:nvSpPr>
          <p:spPr>
            <a:xfrm>
              <a:off x="3016931" y="3645200"/>
              <a:ext cx="2879783" cy="84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>
                  <a:solidFill>
                    <a:schemeClr val="tx1">
                      <a:alpha val="50000"/>
                    </a:schemeClr>
                  </a:solidFill>
                </a:defRPr>
              </a:lvl1pPr>
            </a:lstStyle>
            <a:p>
              <a:pPr algn="l" defTabSz="1828800" hangingPunct="1"/>
              <a:r>
                <a:rPr lang="en-US" altLang="zh-CN" sz="2400" b="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2400" b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AutoShape 112">
              <a:extLst>
                <a:ext uri="{FF2B5EF4-FFF2-40B4-BE49-F238E27FC236}">
                  <a16:creationId xmlns:a16="http://schemas.microsoft.com/office/drawing/2014/main" id="{AFB3580B-01D0-4EAB-BDDF-0AE035AF8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361" y="3555517"/>
              <a:ext cx="304928" cy="3054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6B40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3000" b="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452908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761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38C3E00F-5CBF-4C70-8129-3943D7E395C0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7" name="任意多边形 37">
            <a:extLst>
              <a:ext uri="{FF2B5EF4-FFF2-40B4-BE49-F238E27FC236}">
                <a16:creationId xmlns:a16="http://schemas.microsoft.com/office/drawing/2014/main" id="{AEA74D13-9D7E-4B32-B394-1BC0DD31C4A3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F64F08-3B65-474F-BD8D-F99B2321FD34}"/>
              </a:ext>
            </a:extLst>
          </p:cNvPr>
          <p:cNvSpPr txBox="1"/>
          <p:nvPr/>
        </p:nvSpPr>
        <p:spPr>
          <a:xfrm>
            <a:off x="10639825" y="7854200"/>
            <a:ext cx="467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B95D03-1E53-4CA2-A982-493DAB1F78E1}"/>
              </a:ext>
            </a:extLst>
          </p:cNvPr>
          <p:cNvSpPr txBox="1"/>
          <p:nvPr/>
        </p:nvSpPr>
        <p:spPr>
          <a:xfrm>
            <a:off x="10319031" y="8550031"/>
            <a:ext cx="5600328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Group 128">
            <a:extLst>
              <a:ext uri="{FF2B5EF4-FFF2-40B4-BE49-F238E27FC236}">
                <a16:creationId xmlns:a16="http://schemas.microsoft.com/office/drawing/2014/main" id="{8D9F93D8-8C01-4C1F-A0C5-1BADB291302B}"/>
              </a:ext>
            </a:extLst>
          </p:cNvPr>
          <p:cNvGrpSpPr/>
          <p:nvPr/>
        </p:nvGrpSpPr>
        <p:grpSpPr>
          <a:xfrm>
            <a:off x="12768147" y="6827783"/>
            <a:ext cx="613462" cy="693308"/>
            <a:chOff x="3536746" y="3510757"/>
            <a:chExt cx="411570" cy="465138"/>
          </a:xfrm>
          <a:solidFill>
            <a:srgbClr val="6B40D1"/>
          </a:solidFill>
        </p:grpSpPr>
        <p:sp>
          <p:nvSpPr>
            <p:cNvPr id="11" name="AutoShape 113">
              <a:extLst>
                <a:ext uri="{FF2B5EF4-FFF2-40B4-BE49-F238E27FC236}">
                  <a16:creationId xmlns:a16="http://schemas.microsoft.com/office/drawing/2014/main" id="{7F1E4DFC-D33C-44D8-A980-CA51AF84E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746" y="3510757"/>
              <a:ext cx="411570" cy="465138"/>
            </a:xfrm>
            <a:custGeom>
              <a:avLst/>
              <a:gdLst>
                <a:gd name="T0" fmla="*/ 5542 w 5603"/>
                <a:gd name="T1" fmla="*/ 2446 h 6343"/>
                <a:gd name="T2" fmla="*/ 5504 w 5603"/>
                <a:gd name="T3" fmla="*/ 2446 h 6343"/>
                <a:gd name="T4" fmla="*/ 3956 w 5603"/>
                <a:gd name="T5" fmla="*/ 1099 h 6343"/>
                <a:gd name="T6" fmla="*/ 4251 w 5603"/>
                <a:gd name="T7" fmla="*/ 1483 h 6343"/>
                <a:gd name="T8" fmla="*/ 4323 w 5603"/>
                <a:gd name="T9" fmla="*/ 1693 h 6343"/>
                <a:gd name="T10" fmla="*/ 4254 w 5603"/>
                <a:gd name="T11" fmla="*/ 1899 h 6343"/>
                <a:gd name="T12" fmla="*/ 4201 w 5603"/>
                <a:gd name="T13" fmla="*/ 1953 h 6343"/>
                <a:gd name="T14" fmla="*/ 4990 w 5603"/>
                <a:gd name="T15" fmla="*/ 2640 h 6343"/>
                <a:gd name="T16" fmla="*/ 4615 w 5603"/>
                <a:gd name="T17" fmla="*/ 2933 h 6343"/>
                <a:gd name="T18" fmla="*/ 2801 w 5603"/>
                <a:gd name="T19" fmla="*/ 4263 h 6343"/>
                <a:gd name="T20" fmla="*/ 988 w 5603"/>
                <a:gd name="T21" fmla="*/ 2933 h 6343"/>
                <a:gd name="T22" fmla="*/ 623 w 5603"/>
                <a:gd name="T23" fmla="*/ 2659 h 6343"/>
                <a:gd name="T24" fmla="*/ 1414 w 5603"/>
                <a:gd name="T25" fmla="*/ 1965 h 6343"/>
                <a:gd name="T26" fmla="*/ 1350 w 5603"/>
                <a:gd name="T27" fmla="*/ 1900 h 6343"/>
                <a:gd name="T28" fmla="*/ 1352 w 5603"/>
                <a:gd name="T29" fmla="*/ 1482 h 6343"/>
                <a:gd name="T30" fmla="*/ 1616 w 5603"/>
                <a:gd name="T31" fmla="*/ 1139 h 6343"/>
                <a:gd name="T32" fmla="*/ 115 w 5603"/>
                <a:gd name="T33" fmla="*/ 2446 h 6343"/>
                <a:gd name="T34" fmla="*/ 61 w 5603"/>
                <a:gd name="T35" fmla="*/ 2446 h 6343"/>
                <a:gd name="T36" fmla="*/ 0 w 5603"/>
                <a:gd name="T37" fmla="*/ 2507 h 6343"/>
                <a:gd name="T38" fmla="*/ 0 w 5603"/>
                <a:gd name="T39" fmla="*/ 6282 h 6343"/>
                <a:gd name="T40" fmla="*/ 61 w 5603"/>
                <a:gd name="T41" fmla="*/ 6343 h 6343"/>
                <a:gd name="T42" fmla="*/ 5542 w 5603"/>
                <a:gd name="T43" fmla="*/ 6343 h 6343"/>
                <a:gd name="T44" fmla="*/ 5603 w 5603"/>
                <a:gd name="T45" fmla="*/ 6282 h 6343"/>
                <a:gd name="T46" fmla="*/ 5603 w 5603"/>
                <a:gd name="T47" fmla="*/ 2507 h 6343"/>
                <a:gd name="T48" fmla="*/ 5542 w 5603"/>
                <a:gd name="T49" fmla="*/ 2446 h 6343"/>
                <a:gd name="T50" fmla="*/ 5115 w 5603"/>
                <a:gd name="T51" fmla="*/ 5856 h 6343"/>
                <a:gd name="T52" fmla="*/ 488 w 5603"/>
                <a:gd name="T53" fmla="*/ 5856 h 6343"/>
                <a:gd name="T54" fmla="*/ 488 w 5603"/>
                <a:gd name="T55" fmla="*/ 3170 h 6343"/>
                <a:gd name="T56" fmla="*/ 2766 w 5603"/>
                <a:gd name="T57" fmla="*/ 4841 h 6343"/>
                <a:gd name="T58" fmla="*/ 2838 w 5603"/>
                <a:gd name="T59" fmla="*/ 4841 h 6343"/>
                <a:gd name="T60" fmla="*/ 5116 w 5603"/>
                <a:gd name="T61" fmla="*/ 3170 h 6343"/>
                <a:gd name="T62" fmla="*/ 5116 w 5603"/>
                <a:gd name="T63" fmla="*/ 5856 h 6343"/>
                <a:gd name="T64" fmla="*/ 5115 w 5603"/>
                <a:gd name="T65" fmla="*/ 5856 h 6343"/>
                <a:gd name="T66" fmla="*/ 1576 w 5603"/>
                <a:gd name="T67" fmla="*/ 1554 h 6343"/>
                <a:gd name="T68" fmla="*/ 2752 w 5603"/>
                <a:gd name="T69" fmla="*/ 24 h 6343"/>
                <a:gd name="T70" fmla="*/ 2801 w 5603"/>
                <a:gd name="T71" fmla="*/ 0 h 6343"/>
                <a:gd name="T72" fmla="*/ 2851 w 5603"/>
                <a:gd name="T73" fmla="*/ 24 h 6343"/>
                <a:gd name="T74" fmla="*/ 4027 w 5603"/>
                <a:gd name="T75" fmla="*/ 1554 h 6343"/>
                <a:gd name="T76" fmla="*/ 4040 w 5603"/>
                <a:gd name="T77" fmla="*/ 1592 h 6343"/>
                <a:gd name="T78" fmla="*/ 4028 w 5603"/>
                <a:gd name="T79" fmla="*/ 1630 h 6343"/>
                <a:gd name="T80" fmla="*/ 3955 w 5603"/>
                <a:gd name="T81" fmla="*/ 1650 h 6343"/>
                <a:gd name="T82" fmla="*/ 3176 w 5603"/>
                <a:gd name="T83" fmla="*/ 1343 h 6343"/>
                <a:gd name="T84" fmla="*/ 3176 w 5603"/>
                <a:gd name="T85" fmla="*/ 3146 h 6343"/>
                <a:gd name="T86" fmla="*/ 3114 w 5603"/>
                <a:gd name="T87" fmla="*/ 3209 h 6343"/>
                <a:gd name="T88" fmla="*/ 2489 w 5603"/>
                <a:gd name="T89" fmla="*/ 3209 h 6343"/>
                <a:gd name="T90" fmla="*/ 2427 w 5603"/>
                <a:gd name="T91" fmla="*/ 3146 h 6343"/>
                <a:gd name="T92" fmla="*/ 2427 w 5603"/>
                <a:gd name="T93" fmla="*/ 1343 h 6343"/>
                <a:gd name="T94" fmla="*/ 1648 w 5603"/>
                <a:gd name="T95" fmla="*/ 1650 h 6343"/>
                <a:gd name="T96" fmla="*/ 1576 w 5603"/>
                <a:gd name="T97" fmla="*/ 1630 h 6343"/>
                <a:gd name="T98" fmla="*/ 1576 w 5603"/>
                <a:gd name="T99" fmla="*/ 1554 h 6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03" h="6343">
                  <a:moveTo>
                    <a:pt x="5542" y="2446"/>
                  </a:moveTo>
                  <a:lnTo>
                    <a:pt x="5504" y="2446"/>
                  </a:lnTo>
                  <a:lnTo>
                    <a:pt x="3956" y="1099"/>
                  </a:lnTo>
                  <a:lnTo>
                    <a:pt x="4251" y="1483"/>
                  </a:lnTo>
                  <a:cubicBezTo>
                    <a:pt x="4297" y="1542"/>
                    <a:pt x="4323" y="1617"/>
                    <a:pt x="4323" y="1693"/>
                  </a:cubicBezTo>
                  <a:cubicBezTo>
                    <a:pt x="4323" y="1768"/>
                    <a:pt x="4299" y="1839"/>
                    <a:pt x="4254" y="1899"/>
                  </a:cubicBezTo>
                  <a:cubicBezTo>
                    <a:pt x="4239" y="1920"/>
                    <a:pt x="4221" y="1937"/>
                    <a:pt x="4201" y="1953"/>
                  </a:cubicBezTo>
                  <a:lnTo>
                    <a:pt x="4990" y="2640"/>
                  </a:lnTo>
                  <a:lnTo>
                    <a:pt x="4615" y="2933"/>
                  </a:lnTo>
                  <a:lnTo>
                    <a:pt x="2801" y="4263"/>
                  </a:lnTo>
                  <a:lnTo>
                    <a:pt x="988" y="2933"/>
                  </a:lnTo>
                  <a:lnTo>
                    <a:pt x="623" y="2659"/>
                  </a:lnTo>
                  <a:lnTo>
                    <a:pt x="1414" y="1965"/>
                  </a:lnTo>
                  <a:cubicBezTo>
                    <a:pt x="1390" y="1946"/>
                    <a:pt x="1368" y="1925"/>
                    <a:pt x="1350" y="1900"/>
                  </a:cubicBezTo>
                  <a:cubicBezTo>
                    <a:pt x="1257" y="1777"/>
                    <a:pt x="1258" y="1605"/>
                    <a:pt x="1352" y="1482"/>
                  </a:cubicBezTo>
                  <a:lnTo>
                    <a:pt x="1616" y="1139"/>
                  </a:lnTo>
                  <a:lnTo>
                    <a:pt x="115" y="2446"/>
                  </a:lnTo>
                  <a:lnTo>
                    <a:pt x="61" y="2446"/>
                  </a:lnTo>
                  <a:cubicBezTo>
                    <a:pt x="28" y="2446"/>
                    <a:pt x="0" y="2473"/>
                    <a:pt x="0" y="2507"/>
                  </a:cubicBezTo>
                  <a:lnTo>
                    <a:pt x="0" y="6282"/>
                  </a:lnTo>
                  <a:cubicBezTo>
                    <a:pt x="0" y="6316"/>
                    <a:pt x="28" y="6343"/>
                    <a:pt x="61" y="6343"/>
                  </a:cubicBezTo>
                  <a:lnTo>
                    <a:pt x="5542" y="6343"/>
                  </a:lnTo>
                  <a:cubicBezTo>
                    <a:pt x="5575" y="6343"/>
                    <a:pt x="5603" y="6316"/>
                    <a:pt x="5603" y="6282"/>
                  </a:cubicBezTo>
                  <a:lnTo>
                    <a:pt x="5603" y="2507"/>
                  </a:lnTo>
                  <a:cubicBezTo>
                    <a:pt x="5603" y="2473"/>
                    <a:pt x="5575" y="2446"/>
                    <a:pt x="5542" y="2446"/>
                  </a:cubicBezTo>
                  <a:close/>
                  <a:moveTo>
                    <a:pt x="5115" y="5856"/>
                  </a:moveTo>
                  <a:lnTo>
                    <a:pt x="488" y="5856"/>
                  </a:lnTo>
                  <a:lnTo>
                    <a:pt x="488" y="3170"/>
                  </a:lnTo>
                  <a:lnTo>
                    <a:pt x="2766" y="4841"/>
                  </a:lnTo>
                  <a:cubicBezTo>
                    <a:pt x="2787" y="4856"/>
                    <a:pt x="2816" y="4856"/>
                    <a:pt x="2838" y="4841"/>
                  </a:cubicBezTo>
                  <a:lnTo>
                    <a:pt x="5116" y="3170"/>
                  </a:lnTo>
                  <a:lnTo>
                    <a:pt x="5116" y="5856"/>
                  </a:lnTo>
                  <a:lnTo>
                    <a:pt x="5115" y="5856"/>
                  </a:lnTo>
                  <a:close/>
                  <a:moveTo>
                    <a:pt x="1576" y="1554"/>
                  </a:moveTo>
                  <a:lnTo>
                    <a:pt x="2752" y="24"/>
                  </a:lnTo>
                  <a:cubicBezTo>
                    <a:pt x="2764" y="9"/>
                    <a:pt x="2782" y="0"/>
                    <a:pt x="2801" y="0"/>
                  </a:cubicBezTo>
                  <a:cubicBezTo>
                    <a:pt x="2821" y="0"/>
                    <a:pt x="2839" y="9"/>
                    <a:pt x="2851" y="24"/>
                  </a:cubicBezTo>
                  <a:lnTo>
                    <a:pt x="4027" y="1554"/>
                  </a:lnTo>
                  <a:cubicBezTo>
                    <a:pt x="4036" y="1566"/>
                    <a:pt x="4040" y="1579"/>
                    <a:pt x="4040" y="1592"/>
                  </a:cubicBezTo>
                  <a:cubicBezTo>
                    <a:pt x="4040" y="1606"/>
                    <a:pt x="4036" y="1619"/>
                    <a:pt x="4028" y="1630"/>
                  </a:cubicBezTo>
                  <a:cubicBezTo>
                    <a:pt x="4011" y="1652"/>
                    <a:pt x="3981" y="1661"/>
                    <a:pt x="3955" y="1650"/>
                  </a:cubicBezTo>
                  <a:lnTo>
                    <a:pt x="3176" y="1343"/>
                  </a:lnTo>
                  <a:lnTo>
                    <a:pt x="3176" y="3146"/>
                  </a:lnTo>
                  <a:cubicBezTo>
                    <a:pt x="3176" y="3181"/>
                    <a:pt x="3148" y="3209"/>
                    <a:pt x="3114" y="3209"/>
                  </a:cubicBezTo>
                  <a:lnTo>
                    <a:pt x="2489" y="3209"/>
                  </a:lnTo>
                  <a:cubicBezTo>
                    <a:pt x="2455" y="3209"/>
                    <a:pt x="2427" y="3181"/>
                    <a:pt x="2427" y="3146"/>
                  </a:cubicBezTo>
                  <a:lnTo>
                    <a:pt x="2427" y="1343"/>
                  </a:lnTo>
                  <a:lnTo>
                    <a:pt x="1648" y="1650"/>
                  </a:lnTo>
                  <a:cubicBezTo>
                    <a:pt x="1622" y="1661"/>
                    <a:pt x="1592" y="1652"/>
                    <a:pt x="1576" y="1630"/>
                  </a:cubicBezTo>
                  <a:cubicBezTo>
                    <a:pt x="1559" y="1608"/>
                    <a:pt x="1559" y="1577"/>
                    <a:pt x="1576" y="15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AutoShape 114">
              <a:extLst>
                <a:ext uri="{FF2B5EF4-FFF2-40B4-BE49-F238E27FC236}">
                  <a16:creationId xmlns:a16="http://schemas.microsoft.com/office/drawing/2014/main" id="{4FC0D749-E632-40F2-8760-16DE452ED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657" y="3583782"/>
              <a:ext cx="83578" cy="94456"/>
            </a:xfrm>
            <a:custGeom>
              <a:avLst/>
              <a:gdLst>
                <a:gd name="T0" fmla="*/ 5542 w 5603"/>
                <a:gd name="T1" fmla="*/ 2446 h 6343"/>
                <a:gd name="T2" fmla="*/ 5504 w 5603"/>
                <a:gd name="T3" fmla="*/ 2446 h 6343"/>
                <a:gd name="T4" fmla="*/ 3956 w 5603"/>
                <a:gd name="T5" fmla="*/ 1099 h 6343"/>
                <a:gd name="T6" fmla="*/ 4251 w 5603"/>
                <a:gd name="T7" fmla="*/ 1483 h 6343"/>
                <a:gd name="T8" fmla="*/ 4323 w 5603"/>
                <a:gd name="T9" fmla="*/ 1693 h 6343"/>
                <a:gd name="T10" fmla="*/ 4254 w 5603"/>
                <a:gd name="T11" fmla="*/ 1899 h 6343"/>
                <a:gd name="T12" fmla="*/ 4201 w 5603"/>
                <a:gd name="T13" fmla="*/ 1953 h 6343"/>
                <a:gd name="T14" fmla="*/ 4990 w 5603"/>
                <a:gd name="T15" fmla="*/ 2640 h 6343"/>
                <a:gd name="T16" fmla="*/ 4615 w 5603"/>
                <a:gd name="T17" fmla="*/ 2933 h 6343"/>
                <a:gd name="T18" fmla="*/ 2801 w 5603"/>
                <a:gd name="T19" fmla="*/ 4263 h 6343"/>
                <a:gd name="T20" fmla="*/ 988 w 5603"/>
                <a:gd name="T21" fmla="*/ 2933 h 6343"/>
                <a:gd name="T22" fmla="*/ 623 w 5603"/>
                <a:gd name="T23" fmla="*/ 2659 h 6343"/>
                <a:gd name="T24" fmla="*/ 1414 w 5603"/>
                <a:gd name="T25" fmla="*/ 1965 h 6343"/>
                <a:gd name="T26" fmla="*/ 1350 w 5603"/>
                <a:gd name="T27" fmla="*/ 1900 h 6343"/>
                <a:gd name="T28" fmla="*/ 1352 w 5603"/>
                <a:gd name="T29" fmla="*/ 1482 h 6343"/>
                <a:gd name="T30" fmla="*/ 1616 w 5603"/>
                <a:gd name="T31" fmla="*/ 1139 h 6343"/>
                <a:gd name="T32" fmla="*/ 115 w 5603"/>
                <a:gd name="T33" fmla="*/ 2446 h 6343"/>
                <a:gd name="T34" fmla="*/ 61 w 5603"/>
                <a:gd name="T35" fmla="*/ 2446 h 6343"/>
                <a:gd name="T36" fmla="*/ 0 w 5603"/>
                <a:gd name="T37" fmla="*/ 2507 h 6343"/>
                <a:gd name="T38" fmla="*/ 0 w 5603"/>
                <a:gd name="T39" fmla="*/ 6282 h 6343"/>
                <a:gd name="T40" fmla="*/ 61 w 5603"/>
                <a:gd name="T41" fmla="*/ 6343 h 6343"/>
                <a:gd name="T42" fmla="*/ 5542 w 5603"/>
                <a:gd name="T43" fmla="*/ 6343 h 6343"/>
                <a:gd name="T44" fmla="*/ 5603 w 5603"/>
                <a:gd name="T45" fmla="*/ 6282 h 6343"/>
                <a:gd name="T46" fmla="*/ 5603 w 5603"/>
                <a:gd name="T47" fmla="*/ 2507 h 6343"/>
                <a:gd name="T48" fmla="*/ 5542 w 5603"/>
                <a:gd name="T49" fmla="*/ 2446 h 6343"/>
                <a:gd name="T50" fmla="*/ 5115 w 5603"/>
                <a:gd name="T51" fmla="*/ 5856 h 6343"/>
                <a:gd name="T52" fmla="*/ 488 w 5603"/>
                <a:gd name="T53" fmla="*/ 5856 h 6343"/>
                <a:gd name="T54" fmla="*/ 488 w 5603"/>
                <a:gd name="T55" fmla="*/ 3170 h 6343"/>
                <a:gd name="T56" fmla="*/ 2766 w 5603"/>
                <a:gd name="T57" fmla="*/ 4841 h 6343"/>
                <a:gd name="T58" fmla="*/ 2838 w 5603"/>
                <a:gd name="T59" fmla="*/ 4841 h 6343"/>
                <a:gd name="T60" fmla="*/ 5116 w 5603"/>
                <a:gd name="T61" fmla="*/ 3170 h 6343"/>
                <a:gd name="T62" fmla="*/ 5116 w 5603"/>
                <a:gd name="T63" fmla="*/ 5856 h 6343"/>
                <a:gd name="T64" fmla="*/ 5115 w 5603"/>
                <a:gd name="T65" fmla="*/ 5856 h 6343"/>
                <a:gd name="T66" fmla="*/ 1576 w 5603"/>
                <a:gd name="T67" fmla="*/ 1554 h 6343"/>
                <a:gd name="T68" fmla="*/ 2752 w 5603"/>
                <a:gd name="T69" fmla="*/ 24 h 6343"/>
                <a:gd name="T70" fmla="*/ 2801 w 5603"/>
                <a:gd name="T71" fmla="*/ 0 h 6343"/>
                <a:gd name="T72" fmla="*/ 2851 w 5603"/>
                <a:gd name="T73" fmla="*/ 24 h 6343"/>
                <a:gd name="T74" fmla="*/ 4027 w 5603"/>
                <a:gd name="T75" fmla="*/ 1554 h 6343"/>
                <a:gd name="T76" fmla="*/ 4040 w 5603"/>
                <a:gd name="T77" fmla="*/ 1592 h 6343"/>
                <a:gd name="T78" fmla="*/ 4028 w 5603"/>
                <a:gd name="T79" fmla="*/ 1630 h 6343"/>
                <a:gd name="T80" fmla="*/ 3955 w 5603"/>
                <a:gd name="T81" fmla="*/ 1650 h 6343"/>
                <a:gd name="T82" fmla="*/ 3176 w 5603"/>
                <a:gd name="T83" fmla="*/ 1343 h 6343"/>
                <a:gd name="T84" fmla="*/ 3176 w 5603"/>
                <a:gd name="T85" fmla="*/ 3146 h 6343"/>
                <a:gd name="T86" fmla="*/ 3114 w 5603"/>
                <a:gd name="T87" fmla="*/ 3209 h 6343"/>
                <a:gd name="T88" fmla="*/ 2489 w 5603"/>
                <a:gd name="T89" fmla="*/ 3209 h 6343"/>
                <a:gd name="T90" fmla="*/ 2427 w 5603"/>
                <a:gd name="T91" fmla="*/ 3146 h 6343"/>
                <a:gd name="T92" fmla="*/ 2427 w 5603"/>
                <a:gd name="T93" fmla="*/ 1343 h 6343"/>
                <a:gd name="T94" fmla="*/ 1648 w 5603"/>
                <a:gd name="T95" fmla="*/ 1650 h 6343"/>
                <a:gd name="T96" fmla="*/ 1576 w 5603"/>
                <a:gd name="T97" fmla="*/ 1630 h 6343"/>
                <a:gd name="T98" fmla="*/ 1576 w 5603"/>
                <a:gd name="T99" fmla="*/ 1554 h 6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03" h="6343">
                  <a:moveTo>
                    <a:pt x="5542" y="2446"/>
                  </a:moveTo>
                  <a:lnTo>
                    <a:pt x="5504" y="2446"/>
                  </a:lnTo>
                  <a:lnTo>
                    <a:pt x="3956" y="1099"/>
                  </a:lnTo>
                  <a:lnTo>
                    <a:pt x="4251" y="1483"/>
                  </a:lnTo>
                  <a:cubicBezTo>
                    <a:pt x="4297" y="1542"/>
                    <a:pt x="4323" y="1617"/>
                    <a:pt x="4323" y="1693"/>
                  </a:cubicBezTo>
                  <a:cubicBezTo>
                    <a:pt x="4323" y="1768"/>
                    <a:pt x="4299" y="1839"/>
                    <a:pt x="4254" y="1899"/>
                  </a:cubicBezTo>
                  <a:cubicBezTo>
                    <a:pt x="4239" y="1920"/>
                    <a:pt x="4221" y="1937"/>
                    <a:pt x="4201" y="1953"/>
                  </a:cubicBezTo>
                  <a:lnTo>
                    <a:pt x="4990" y="2640"/>
                  </a:lnTo>
                  <a:lnTo>
                    <a:pt x="4615" y="2933"/>
                  </a:lnTo>
                  <a:lnTo>
                    <a:pt x="2801" y="4263"/>
                  </a:lnTo>
                  <a:lnTo>
                    <a:pt x="988" y="2933"/>
                  </a:lnTo>
                  <a:lnTo>
                    <a:pt x="623" y="2659"/>
                  </a:lnTo>
                  <a:lnTo>
                    <a:pt x="1414" y="1965"/>
                  </a:lnTo>
                  <a:cubicBezTo>
                    <a:pt x="1390" y="1946"/>
                    <a:pt x="1368" y="1925"/>
                    <a:pt x="1350" y="1900"/>
                  </a:cubicBezTo>
                  <a:cubicBezTo>
                    <a:pt x="1257" y="1777"/>
                    <a:pt x="1258" y="1605"/>
                    <a:pt x="1352" y="1482"/>
                  </a:cubicBezTo>
                  <a:lnTo>
                    <a:pt x="1616" y="1139"/>
                  </a:lnTo>
                  <a:lnTo>
                    <a:pt x="115" y="2446"/>
                  </a:lnTo>
                  <a:lnTo>
                    <a:pt x="61" y="2446"/>
                  </a:lnTo>
                  <a:cubicBezTo>
                    <a:pt x="28" y="2446"/>
                    <a:pt x="0" y="2473"/>
                    <a:pt x="0" y="2507"/>
                  </a:cubicBezTo>
                  <a:lnTo>
                    <a:pt x="0" y="6282"/>
                  </a:lnTo>
                  <a:cubicBezTo>
                    <a:pt x="0" y="6316"/>
                    <a:pt x="28" y="6343"/>
                    <a:pt x="61" y="6343"/>
                  </a:cubicBezTo>
                  <a:lnTo>
                    <a:pt x="5542" y="6343"/>
                  </a:lnTo>
                  <a:cubicBezTo>
                    <a:pt x="5575" y="6343"/>
                    <a:pt x="5603" y="6316"/>
                    <a:pt x="5603" y="6282"/>
                  </a:cubicBezTo>
                  <a:lnTo>
                    <a:pt x="5603" y="2507"/>
                  </a:lnTo>
                  <a:cubicBezTo>
                    <a:pt x="5603" y="2473"/>
                    <a:pt x="5575" y="2446"/>
                    <a:pt x="5542" y="2446"/>
                  </a:cubicBezTo>
                  <a:close/>
                  <a:moveTo>
                    <a:pt x="5115" y="5856"/>
                  </a:moveTo>
                  <a:lnTo>
                    <a:pt x="488" y="5856"/>
                  </a:lnTo>
                  <a:lnTo>
                    <a:pt x="488" y="3170"/>
                  </a:lnTo>
                  <a:lnTo>
                    <a:pt x="2766" y="4841"/>
                  </a:lnTo>
                  <a:cubicBezTo>
                    <a:pt x="2787" y="4856"/>
                    <a:pt x="2816" y="4856"/>
                    <a:pt x="2838" y="4841"/>
                  </a:cubicBezTo>
                  <a:lnTo>
                    <a:pt x="5116" y="3170"/>
                  </a:lnTo>
                  <a:lnTo>
                    <a:pt x="5116" y="5856"/>
                  </a:lnTo>
                  <a:lnTo>
                    <a:pt x="5115" y="5856"/>
                  </a:lnTo>
                  <a:close/>
                  <a:moveTo>
                    <a:pt x="1576" y="1554"/>
                  </a:moveTo>
                  <a:lnTo>
                    <a:pt x="2752" y="24"/>
                  </a:lnTo>
                  <a:cubicBezTo>
                    <a:pt x="2764" y="9"/>
                    <a:pt x="2782" y="0"/>
                    <a:pt x="2801" y="0"/>
                  </a:cubicBezTo>
                  <a:cubicBezTo>
                    <a:pt x="2821" y="0"/>
                    <a:pt x="2839" y="9"/>
                    <a:pt x="2851" y="24"/>
                  </a:cubicBezTo>
                  <a:lnTo>
                    <a:pt x="4027" y="1554"/>
                  </a:lnTo>
                  <a:cubicBezTo>
                    <a:pt x="4036" y="1566"/>
                    <a:pt x="4040" y="1579"/>
                    <a:pt x="4040" y="1592"/>
                  </a:cubicBezTo>
                  <a:cubicBezTo>
                    <a:pt x="4040" y="1606"/>
                    <a:pt x="4036" y="1619"/>
                    <a:pt x="4028" y="1630"/>
                  </a:cubicBezTo>
                  <a:cubicBezTo>
                    <a:pt x="4011" y="1652"/>
                    <a:pt x="3981" y="1661"/>
                    <a:pt x="3955" y="1650"/>
                  </a:cubicBezTo>
                  <a:lnTo>
                    <a:pt x="3176" y="1343"/>
                  </a:lnTo>
                  <a:lnTo>
                    <a:pt x="3176" y="3146"/>
                  </a:lnTo>
                  <a:cubicBezTo>
                    <a:pt x="3176" y="3181"/>
                    <a:pt x="3148" y="3209"/>
                    <a:pt x="3114" y="3209"/>
                  </a:cubicBezTo>
                  <a:lnTo>
                    <a:pt x="2489" y="3209"/>
                  </a:lnTo>
                  <a:cubicBezTo>
                    <a:pt x="2455" y="3209"/>
                    <a:pt x="2427" y="3181"/>
                    <a:pt x="2427" y="3146"/>
                  </a:cubicBezTo>
                  <a:lnTo>
                    <a:pt x="2427" y="1343"/>
                  </a:lnTo>
                  <a:lnTo>
                    <a:pt x="1648" y="1650"/>
                  </a:lnTo>
                  <a:cubicBezTo>
                    <a:pt x="1622" y="1661"/>
                    <a:pt x="1592" y="1652"/>
                    <a:pt x="1576" y="1630"/>
                  </a:cubicBezTo>
                  <a:cubicBezTo>
                    <a:pt x="1559" y="1608"/>
                    <a:pt x="1559" y="1577"/>
                    <a:pt x="1576" y="15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239EC30-D7C0-4671-BBE0-FC4326749607}"/>
              </a:ext>
            </a:extLst>
          </p:cNvPr>
          <p:cNvSpPr txBox="1"/>
          <p:nvPr/>
        </p:nvSpPr>
        <p:spPr>
          <a:xfrm>
            <a:off x="16806165" y="7854200"/>
            <a:ext cx="467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42D4FE-A3B4-433D-8D65-4E1875589CB8}"/>
              </a:ext>
            </a:extLst>
          </p:cNvPr>
          <p:cNvSpPr txBox="1"/>
          <p:nvPr/>
        </p:nvSpPr>
        <p:spPr>
          <a:xfrm>
            <a:off x="16441054" y="8590288"/>
            <a:ext cx="5600328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4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Group 128">
            <a:extLst>
              <a:ext uri="{FF2B5EF4-FFF2-40B4-BE49-F238E27FC236}">
                <a16:creationId xmlns:a16="http://schemas.microsoft.com/office/drawing/2014/main" id="{A1CC1765-4C3C-4460-B35C-B236661CDFBA}"/>
              </a:ext>
            </a:extLst>
          </p:cNvPr>
          <p:cNvGrpSpPr/>
          <p:nvPr/>
        </p:nvGrpSpPr>
        <p:grpSpPr>
          <a:xfrm>
            <a:off x="18986527" y="6827781"/>
            <a:ext cx="509382" cy="693308"/>
            <a:chOff x="3571660" y="3510756"/>
            <a:chExt cx="341742" cy="465138"/>
          </a:xfrm>
          <a:solidFill>
            <a:srgbClr val="6B40D1"/>
          </a:solidFill>
        </p:grpSpPr>
        <p:sp>
          <p:nvSpPr>
            <p:cNvPr id="18" name="AutoShape 113">
              <a:extLst>
                <a:ext uri="{FF2B5EF4-FFF2-40B4-BE49-F238E27FC236}">
                  <a16:creationId xmlns:a16="http://schemas.microsoft.com/office/drawing/2014/main" id="{1B7972A5-2F79-4BB2-A5A6-56A1CC632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660" y="3510756"/>
              <a:ext cx="341742" cy="465138"/>
            </a:xfrm>
            <a:custGeom>
              <a:avLst/>
              <a:gdLst>
                <a:gd name="connsiteX0" fmla="*/ 213283 w 426531"/>
                <a:gd name="connsiteY0" fmla="*/ 160713 h 580542"/>
                <a:gd name="connsiteX1" fmla="*/ 155077 w 426531"/>
                <a:gd name="connsiteY1" fmla="*/ 218824 h 580542"/>
                <a:gd name="connsiteX2" fmla="*/ 213283 w 426531"/>
                <a:gd name="connsiteY2" fmla="*/ 277023 h 580542"/>
                <a:gd name="connsiteX3" fmla="*/ 271579 w 426531"/>
                <a:gd name="connsiteY3" fmla="*/ 218824 h 580542"/>
                <a:gd name="connsiteX4" fmla="*/ 213283 w 426531"/>
                <a:gd name="connsiteY4" fmla="*/ 160713 h 580542"/>
                <a:gd name="connsiteX5" fmla="*/ 213283 w 426531"/>
                <a:gd name="connsiteY5" fmla="*/ 112199 h 580542"/>
                <a:gd name="connsiteX6" fmla="*/ 320084 w 426531"/>
                <a:gd name="connsiteY6" fmla="*/ 218824 h 580542"/>
                <a:gd name="connsiteX7" fmla="*/ 213283 w 426531"/>
                <a:gd name="connsiteY7" fmla="*/ 325448 h 580542"/>
                <a:gd name="connsiteX8" fmla="*/ 106483 w 426531"/>
                <a:gd name="connsiteY8" fmla="*/ 218824 h 580542"/>
                <a:gd name="connsiteX9" fmla="*/ 213283 w 426531"/>
                <a:gd name="connsiteY9" fmla="*/ 112199 h 580542"/>
                <a:gd name="connsiteX10" fmla="*/ 213310 w 426531"/>
                <a:gd name="connsiteY10" fmla="*/ 48349 h 580542"/>
                <a:gd name="connsiteX11" fmla="*/ 48500 w 426531"/>
                <a:gd name="connsiteY11" fmla="*/ 243700 h 580542"/>
                <a:gd name="connsiteX12" fmla="*/ 213310 w 426531"/>
                <a:gd name="connsiteY12" fmla="*/ 521261 h 580542"/>
                <a:gd name="connsiteX13" fmla="*/ 378120 w 426531"/>
                <a:gd name="connsiteY13" fmla="*/ 243700 h 580542"/>
                <a:gd name="connsiteX14" fmla="*/ 213310 w 426531"/>
                <a:gd name="connsiteY14" fmla="*/ 48349 h 580542"/>
                <a:gd name="connsiteX15" fmla="*/ 213310 w 426531"/>
                <a:gd name="connsiteY15" fmla="*/ 0 h 580542"/>
                <a:gd name="connsiteX16" fmla="*/ 426531 w 426531"/>
                <a:gd name="connsiteY16" fmla="*/ 243877 h 580542"/>
                <a:gd name="connsiteX17" fmla="*/ 268484 w 426531"/>
                <a:gd name="connsiteY17" fmla="*/ 532282 h 580542"/>
                <a:gd name="connsiteX18" fmla="*/ 279875 w 426531"/>
                <a:gd name="connsiteY18" fmla="*/ 532282 h 580542"/>
                <a:gd name="connsiteX19" fmla="*/ 304080 w 426531"/>
                <a:gd name="connsiteY19" fmla="*/ 556368 h 580542"/>
                <a:gd name="connsiteX20" fmla="*/ 279875 w 426531"/>
                <a:gd name="connsiteY20" fmla="*/ 580542 h 580542"/>
                <a:gd name="connsiteX21" fmla="*/ 146656 w 426531"/>
                <a:gd name="connsiteY21" fmla="*/ 580542 h 580542"/>
                <a:gd name="connsiteX22" fmla="*/ 122451 w 426531"/>
                <a:gd name="connsiteY22" fmla="*/ 556368 h 580542"/>
                <a:gd name="connsiteX23" fmla="*/ 146656 w 426531"/>
                <a:gd name="connsiteY23" fmla="*/ 532193 h 580542"/>
                <a:gd name="connsiteX24" fmla="*/ 158047 w 426531"/>
                <a:gd name="connsiteY24" fmla="*/ 532193 h 580542"/>
                <a:gd name="connsiteX25" fmla="*/ 0 w 426531"/>
                <a:gd name="connsiteY25" fmla="*/ 243700 h 580542"/>
                <a:gd name="connsiteX26" fmla="*/ 213310 w 426531"/>
                <a:gd name="connsiteY26" fmla="*/ 0 h 58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531" h="580542">
                  <a:moveTo>
                    <a:pt x="213283" y="160713"/>
                  </a:moveTo>
                  <a:cubicBezTo>
                    <a:pt x="181154" y="160713"/>
                    <a:pt x="155077" y="186747"/>
                    <a:pt x="155077" y="218824"/>
                  </a:cubicBezTo>
                  <a:cubicBezTo>
                    <a:pt x="155077" y="250989"/>
                    <a:pt x="181154" y="277023"/>
                    <a:pt x="213283" y="277023"/>
                  </a:cubicBezTo>
                  <a:cubicBezTo>
                    <a:pt x="245502" y="277023"/>
                    <a:pt x="271579" y="250989"/>
                    <a:pt x="271579" y="218824"/>
                  </a:cubicBezTo>
                  <a:cubicBezTo>
                    <a:pt x="271579" y="186747"/>
                    <a:pt x="245502" y="160713"/>
                    <a:pt x="213283" y="160713"/>
                  </a:cubicBezTo>
                  <a:close/>
                  <a:moveTo>
                    <a:pt x="213283" y="112199"/>
                  </a:moveTo>
                  <a:cubicBezTo>
                    <a:pt x="272202" y="112199"/>
                    <a:pt x="320084" y="160091"/>
                    <a:pt x="320084" y="218824"/>
                  </a:cubicBezTo>
                  <a:cubicBezTo>
                    <a:pt x="320084" y="277645"/>
                    <a:pt x="272202" y="325359"/>
                    <a:pt x="213283" y="325448"/>
                  </a:cubicBezTo>
                  <a:cubicBezTo>
                    <a:pt x="154454" y="325448"/>
                    <a:pt x="106483" y="277645"/>
                    <a:pt x="106483" y="218824"/>
                  </a:cubicBezTo>
                  <a:cubicBezTo>
                    <a:pt x="106483" y="160091"/>
                    <a:pt x="154454" y="112199"/>
                    <a:pt x="213283" y="112199"/>
                  </a:cubicBezTo>
                  <a:close/>
                  <a:moveTo>
                    <a:pt x="213310" y="48349"/>
                  </a:moveTo>
                  <a:cubicBezTo>
                    <a:pt x="122451" y="48349"/>
                    <a:pt x="48500" y="135981"/>
                    <a:pt x="48500" y="243700"/>
                  </a:cubicBezTo>
                  <a:cubicBezTo>
                    <a:pt x="48500" y="325822"/>
                    <a:pt x="155199" y="458337"/>
                    <a:pt x="213310" y="521261"/>
                  </a:cubicBezTo>
                  <a:cubicBezTo>
                    <a:pt x="271510" y="458337"/>
                    <a:pt x="378120" y="325999"/>
                    <a:pt x="378120" y="243700"/>
                  </a:cubicBezTo>
                  <a:cubicBezTo>
                    <a:pt x="378120" y="135981"/>
                    <a:pt x="304258" y="48349"/>
                    <a:pt x="213310" y="48349"/>
                  </a:cubicBezTo>
                  <a:close/>
                  <a:moveTo>
                    <a:pt x="213310" y="0"/>
                  </a:moveTo>
                  <a:cubicBezTo>
                    <a:pt x="330955" y="0"/>
                    <a:pt x="426709" y="109318"/>
                    <a:pt x="426531" y="243877"/>
                  </a:cubicBezTo>
                  <a:cubicBezTo>
                    <a:pt x="426531" y="338886"/>
                    <a:pt x="325616" y="467224"/>
                    <a:pt x="268484" y="532282"/>
                  </a:cubicBezTo>
                  <a:lnTo>
                    <a:pt x="279875" y="532282"/>
                  </a:lnTo>
                  <a:cubicBezTo>
                    <a:pt x="293312" y="532282"/>
                    <a:pt x="304258" y="543036"/>
                    <a:pt x="304080" y="556368"/>
                  </a:cubicBezTo>
                  <a:cubicBezTo>
                    <a:pt x="304080" y="569699"/>
                    <a:pt x="293312" y="580542"/>
                    <a:pt x="279875" y="580542"/>
                  </a:cubicBezTo>
                  <a:lnTo>
                    <a:pt x="146656" y="580542"/>
                  </a:lnTo>
                  <a:cubicBezTo>
                    <a:pt x="133219" y="580542"/>
                    <a:pt x="122451" y="569699"/>
                    <a:pt x="122451" y="556368"/>
                  </a:cubicBezTo>
                  <a:cubicBezTo>
                    <a:pt x="122451" y="542947"/>
                    <a:pt x="133219" y="532193"/>
                    <a:pt x="146656" y="532193"/>
                  </a:cubicBezTo>
                  <a:lnTo>
                    <a:pt x="158047" y="532193"/>
                  </a:lnTo>
                  <a:cubicBezTo>
                    <a:pt x="101004" y="467224"/>
                    <a:pt x="0" y="338798"/>
                    <a:pt x="0" y="243700"/>
                  </a:cubicBezTo>
                  <a:cubicBezTo>
                    <a:pt x="0" y="109318"/>
                    <a:pt x="95754" y="0"/>
                    <a:pt x="21331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AutoShape 114">
              <a:extLst>
                <a:ext uri="{FF2B5EF4-FFF2-40B4-BE49-F238E27FC236}">
                  <a16:creationId xmlns:a16="http://schemas.microsoft.com/office/drawing/2014/main" id="{CBE660F2-9C64-415A-80F8-90C2C0BED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748" y="3583781"/>
              <a:ext cx="69397" cy="94456"/>
            </a:xfrm>
            <a:custGeom>
              <a:avLst/>
              <a:gdLst>
                <a:gd name="connsiteX0" fmla="*/ 213283 w 426531"/>
                <a:gd name="connsiteY0" fmla="*/ 160713 h 580542"/>
                <a:gd name="connsiteX1" fmla="*/ 155077 w 426531"/>
                <a:gd name="connsiteY1" fmla="*/ 218824 h 580542"/>
                <a:gd name="connsiteX2" fmla="*/ 213283 w 426531"/>
                <a:gd name="connsiteY2" fmla="*/ 277023 h 580542"/>
                <a:gd name="connsiteX3" fmla="*/ 271579 w 426531"/>
                <a:gd name="connsiteY3" fmla="*/ 218824 h 580542"/>
                <a:gd name="connsiteX4" fmla="*/ 213283 w 426531"/>
                <a:gd name="connsiteY4" fmla="*/ 160713 h 580542"/>
                <a:gd name="connsiteX5" fmla="*/ 213283 w 426531"/>
                <a:gd name="connsiteY5" fmla="*/ 112199 h 580542"/>
                <a:gd name="connsiteX6" fmla="*/ 320084 w 426531"/>
                <a:gd name="connsiteY6" fmla="*/ 218824 h 580542"/>
                <a:gd name="connsiteX7" fmla="*/ 213283 w 426531"/>
                <a:gd name="connsiteY7" fmla="*/ 325448 h 580542"/>
                <a:gd name="connsiteX8" fmla="*/ 106483 w 426531"/>
                <a:gd name="connsiteY8" fmla="*/ 218824 h 580542"/>
                <a:gd name="connsiteX9" fmla="*/ 213283 w 426531"/>
                <a:gd name="connsiteY9" fmla="*/ 112199 h 580542"/>
                <a:gd name="connsiteX10" fmla="*/ 213310 w 426531"/>
                <a:gd name="connsiteY10" fmla="*/ 48349 h 580542"/>
                <a:gd name="connsiteX11" fmla="*/ 48500 w 426531"/>
                <a:gd name="connsiteY11" fmla="*/ 243700 h 580542"/>
                <a:gd name="connsiteX12" fmla="*/ 213310 w 426531"/>
                <a:gd name="connsiteY12" fmla="*/ 521261 h 580542"/>
                <a:gd name="connsiteX13" fmla="*/ 378120 w 426531"/>
                <a:gd name="connsiteY13" fmla="*/ 243700 h 580542"/>
                <a:gd name="connsiteX14" fmla="*/ 213310 w 426531"/>
                <a:gd name="connsiteY14" fmla="*/ 48349 h 580542"/>
                <a:gd name="connsiteX15" fmla="*/ 213310 w 426531"/>
                <a:gd name="connsiteY15" fmla="*/ 0 h 580542"/>
                <a:gd name="connsiteX16" fmla="*/ 426531 w 426531"/>
                <a:gd name="connsiteY16" fmla="*/ 243877 h 580542"/>
                <a:gd name="connsiteX17" fmla="*/ 268484 w 426531"/>
                <a:gd name="connsiteY17" fmla="*/ 532282 h 580542"/>
                <a:gd name="connsiteX18" fmla="*/ 279875 w 426531"/>
                <a:gd name="connsiteY18" fmla="*/ 532282 h 580542"/>
                <a:gd name="connsiteX19" fmla="*/ 304080 w 426531"/>
                <a:gd name="connsiteY19" fmla="*/ 556368 h 580542"/>
                <a:gd name="connsiteX20" fmla="*/ 279875 w 426531"/>
                <a:gd name="connsiteY20" fmla="*/ 580542 h 580542"/>
                <a:gd name="connsiteX21" fmla="*/ 146656 w 426531"/>
                <a:gd name="connsiteY21" fmla="*/ 580542 h 580542"/>
                <a:gd name="connsiteX22" fmla="*/ 122451 w 426531"/>
                <a:gd name="connsiteY22" fmla="*/ 556368 h 580542"/>
                <a:gd name="connsiteX23" fmla="*/ 146656 w 426531"/>
                <a:gd name="connsiteY23" fmla="*/ 532193 h 580542"/>
                <a:gd name="connsiteX24" fmla="*/ 158047 w 426531"/>
                <a:gd name="connsiteY24" fmla="*/ 532193 h 580542"/>
                <a:gd name="connsiteX25" fmla="*/ 0 w 426531"/>
                <a:gd name="connsiteY25" fmla="*/ 243700 h 580542"/>
                <a:gd name="connsiteX26" fmla="*/ 213310 w 426531"/>
                <a:gd name="connsiteY26" fmla="*/ 0 h 58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531" h="580542">
                  <a:moveTo>
                    <a:pt x="213283" y="160713"/>
                  </a:moveTo>
                  <a:cubicBezTo>
                    <a:pt x="181154" y="160713"/>
                    <a:pt x="155077" y="186747"/>
                    <a:pt x="155077" y="218824"/>
                  </a:cubicBezTo>
                  <a:cubicBezTo>
                    <a:pt x="155077" y="250989"/>
                    <a:pt x="181154" y="277023"/>
                    <a:pt x="213283" y="277023"/>
                  </a:cubicBezTo>
                  <a:cubicBezTo>
                    <a:pt x="245502" y="277023"/>
                    <a:pt x="271579" y="250989"/>
                    <a:pt x="271579" y="218824"/>
                  </a:cubicBezTo>
                  <a:cubicBezTo>
                    <a:pt x="271579" y="186747"/>
                    <a:pt x="245502" y="160713"/>
                    <a:pt x="213283" y="160713"/>
                  </a:cubicBezTo>
                  <a:close/>
                  <a:moveTo>
                    <a:pt x="213283" y="112199"/>
                  </a:moveTo>
                  <a:cubicBezTo>
                    <a:pt x="272202" y="112199"/>
                    <a:pt x="320084" y="160091"/>
                    <a:pt x="320084" y="218824"/>
                  </a:cubicBezTo>
                  <a:cubicBezTo>
                    <a:pt x="320084" y="277645"/>
                    <a:pt x="272202" y="325359"/>
                    <a:pt x="213283" y="325448"/>
                  </a:cubicBezTo>
                  <a:cubicBezTo>
                    <a:pt x="154454" y="325448"/>
                    <a:pt x="106483" y="277645"/>
                    <a:pt x="106483" y="218824"/>
                  </a:cubicBezTo>
                  <a:cubicBezTo>
                    <a:pt x="106483" y="160091"/>
                    <a:pt x="154454" y="112199"/>
                    <a:pt x="213283" y="112199"/>
                  </a:cubicBezTo>
                  <a:close/>
                  <a:moveTo>
                    <a:pt x="213310" y="48349"/>
                  </a:moveTo>
                  <a:cubicBezTo>
                    <a:pt x="122451" y="48349"/>
                    <a:pt x="48500" y="135981"/>
                    <a:pt x="48500" y="243700"/>
                  </a:cubicBezTo>
                  <a:cubicBezTo>
                    <a:pt x="48500" y="325822"/>
                    <a:pt x="155199" y="458337"/>
                    <a:pt x="213310" y="521261"/>
                  </a:cubicBezTo>
                  <a:cubicBezTo>
                    <a:pt x="271510" y="458337"/>
                    <a:pt x="378120" y="325999"/>
                    <a:pt x="378120" y="243700"/>
                  </a:cubicBezTo>
                  <a:cubicBezTo>
                    <a:pt x="378120" y="135981"/>
                    <a:pt x="304258" y="48349"/>
                    <a:pt x="213310" y="48349"/>
                  </a:cubicBezTo>
                  <a:close/>
                  <a:moveTo>
                    <a:pt x="213310" y="0"/>
                  </a:moveTo>
                  <a:cubicBezTo>
                    <a:pt x="330955" y="0"/>
                    <a:pt x="426709" y="109318"/>
                    <a:pt x="426531" y="243877"/>
                  </a:cubicBezTo>
                  <a:cubicBezTo>
                    <a:pt x="426531" y="338886"/>
                    <a:pt x="325616" y="467224"/>
                    <a:pt x="268484" y="532282"/>
                  </a:cubicBezTo>
                  <a:lnTo>
                    <a:pt x="279875" y="532282"/>
                  </a:lnTo>
                  <a:cubicBezTo>
                    <a:pt x="293312" y="532282"/>
                    <a:pt x="304258" y="543036"/>
                    <a:pt x="304080" y="556368"/>
                  </a:cubicBezTo>
                  <a:cubicBezTo>
                    <a:pt x="304080" y="569699"/>
                    <a:pt x="293312" y="580542"/>
                    <a:pt x="279875" y="580542"/>
                  </a:cubicBezTo>
                  <a:lnTo>
                    <a:pt x="146656" y="580542"/>
                  </a:lnTo>
                  <a:cubicBezTo>
                    <a:pt x="133219" y="580542"/>
                    <a:pt x="122451" y="569699"/>
                    <a:pt x="122451" y="556368"/>
                  </a:cubicBezTo>
                  <a:cubicBezTo>
                    <a:pt x="122451" y="542947"/>
                    <a:pt x="133219" y="532193"/>
                    <a:pt x="146656" y="532193"/>
                  </a:cubicBezTo>
                  <a:lnTo>
                    <a:pt x="158047" y="532193"/>
                  </a:lnTo>
                  <a:cubicBezTo>
                    <a:pt x="101004" y="467224"/>
                    <a:pt x="0" y="338798"/>
                    <a:pt x="0" y="243700"/>
                  </a:cubicBezTo>
                  <a:cubicBezTo>
                    <a:pt x="0" y="109318"/>
                    <a:pt x="95754" y="0"/>
                    <a:pt x="21331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A4D47BB-32B1-4A84-BF01-622A319D3E65}"/>
              </a:ext>
            </a:extLst>
          </p:cNvPr>
          <p:cNvSpPr txBox="1"/>
          <p:nvPr/>
        </p:nvSpPr>
        <p:spPr>
          <a:xfrm>
            <a:off x="13015129" y="3418897"/>
            <a:ext cx="64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304B4E-6BE6-4ACF-A7B0-39B18CD00D5E}"/>
              </a:ext>
            </a:extLst>
          </p:cNvPr>
          <p:cNvSpPr txBox="1"/>
          <p:nvPr/>
        </p:nvSpPr>
        <p:spPr>
          <a:xfrm>
            <a:off x="10708415" y="4525449"/>
            <a:ext cx="1106658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B4E109C-4D02-4CE5-AAFF-6ED0B35DEBA2}"/>
              </a:ext>
            </a:extLst>
          </p:cNvPr>
          <p:cNvCxnSpPr/>
          <p:nvPr/>
        </p:nvCxnSpPr>
        <p:spPr>
          <a:xfrm>
            <a:off x="16430364" y="6356860"/>
            <a:ext cx="0" cy="5234770"/>
          </a:xfrm>
          <a:prstGeom prst="line">
            <a:avLst/>
          </a:prstGeom>
          <a:ln w="28575" cap="rnd">
            <a:solidFill>
              <a:srgbClr val="6B40D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6809948-BB64-49D8-806F-530C034F311E}"/>
              </a:ext>
            </a:extLst>
          </p:cNvPr>
          <p:cNvCxnSpPr/>
          <p:nvPr/>
        </p:nvCxnSpPr>
        <p:spPr>
          <a:xfrm flipV="1">
            <a:off x="10978793" y="6334356"/>
            <a:ext cx="10976946" cy="2"/>
          </a:xfrm>
          <a:prstGeom prst="line">
            <a:avLst/>
          </a:prstGeom>
          <a:ln w="28575" cap="rnd">
            <a:solidFill>
              <a:srgbClr val="6B40D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37">
            <a:extLst>
              <a:ext uri="{FF2B5EF4-FFF2-40B4-BE49-F238E27FC236}">
                <a16:creationId xmlns:a16="http://schemas.microsoft.com/office/drawing/2014/main" id="{2D341A44-6E29-453E-9E5E-2D501290DA07}"/>
              </a:ext>
            </a:extLst>
          </p:cNvPr>
          <p:cNvSpPr/>
          <p:nvPr/>
        </p:nvSpPr>
        <p:spPr>
          <a:xfrm>
            <a:off x="603352" y="2761250"/>
            <a:ext cx="10414021" cy="1003745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5525" h="5759451">
                <a:moveTo>
                  <a:pt x="0" y="0"/>
                </a:moveTo>
                <a:lnTo>
                  <a:pt x="2332" y="0"/>
                </a:lnTo>
                <a:lnTo>
                  <a:pt x="12093" y="13839"/>
                </a:lnTo>
                <a:cubicBezTo>
                  <a:pt x="175663" y="180911"/>
                  <a:pt x="662383" y="502979"/>
                  <a:pt x="766110" y="810956"/>
                </a:cubicBezTo>
                <a:cubicBezTo>
                  <a:pt x="869837" y="1118932"/>
                  <a:pt x="450939" y="1497361"/>
                  <a:pt x="634456" y="1861700"/>
                </a:cubicBezTo>
                <a:cubicBezTo>
                  <a:pt x="817974" y="2226038"/>
                  <a:pt x="1651781" y="2676933"/>
                  <a:pt x="1867214" y="2996988"/>
                </a:cubicBezTo>
                <a:cubicBezTo>
                  <a:pt x="2082647" y="3317043"/>
                  <a:pt x="1671728" y="3542489"/>
                  <a:pt x="1927057" y="3782027"/>
                </a:cubicBezTo>
                <a:cubicBezTo>
                  <a:pt x="2182385" y="4021565"/>
                  <a:pt x="3101966" y="4186624"/>
                  <a:pt x="3399184" y="4434213"/>
                </a:cubicBezTo>
                <a:cubicBezTo>
                  <a:pt x="3696403" y="4681802"/>
                  <a:pt x="3421126" y="5098477"/>
                  <a:pt x="3710366" y="5267562"/>
                </a:cubicBezTo>
                <a:cubicBezTo>
                  <a:pt x="3999606" y="5436647"/>
                  <a:pt x="4803493" y="5331975"/>
                  <a:pt x="5134621" y="5448725"/>
                </a:cubicBezTo>
                <a:cubicBezTo>
                  <a:pt x="5315707" y="5512572"/>
                  <a:pt x="5736021" y="5623979"/>
                  <a:pt x="5932609" y="5732573"/>
                </a:cubicBezTo>
                <a:lnTo>
                  <a:pt x="5975525" y="5759451"/>
                </a:lnTo>
                <a:lnTo>
                  <a:pt x="0" y="5759451"/>
                </a:lnTo>
                <a:close/>
              </a:path>
            </a:pathLst>
          </a:custGeom>
          <a:gradFill>
            <a:gsLst>
              <a:gs pos="2000">
                <a:srgbClr val="9336F8"/>
              </a:gs>
              <a:gs pos="100000">
                <a:srgbClr val="614FF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grpSp>
        <p:nvGrpSpPr>
          <p:cNvPr id="25" name="911c0c8c-8cfb-481a-b8ff-82e4fbbf3b1f" descr="OQAAAB+LCAAAAAAABACrVlIpqSxIVbJSCs5NLCpxyUxML0rM9SxJzVXSUfJMUbLKK83J0VFyysxLycxLdy/KLy0oVrKKjq0FALpUkis5AAAA" title="iSlide™ 版权声明  COPYRIGHT NOTICE">
            <a:extLst>
              <a:ext uri="{FF2B5EF4-FFF2-40B4-BE49-F238E27FC236}">
                <a16:creationId xmlns:a16="http://schemas.microsoft.com/office/drawing/2014/main" id="{750AD1E1-6C39-4BA3-AC36-0CE76B5437C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flipH="1">
            <a:off x="2462362" y="5061101"/>
            <a:ext cx="6130388" cy="6652878"/>
            <a:chOff x="4457700" y="1319213"/>
            <a:chExt cx="3836988" cy="4164013"/>
          </a:xfrm>
        </p:grpSpPr>
        <p:sp>
          <p:nvSpPr>
            <p:cNvPr id="26" name="íś1ïḋê">
              <a:extLst>
                <a:ext uri="{FF2B5EF4-FFF2-40B4-BE49-F238E27FC236}">
                  <a16:creationId xmlns:a16="http://schemas.microsoft.com/office/drawing/2014/main" id="{CFA26E8C-87E7-4372-A243-A5A0F5ED72E4}"/>
                </a:ext>
              </a:extLst>
            </p:cNvPr>
            <p:cNvSpPr/>
            <p:nvPr/>
          </p:nvSpPr>
          <p:spPr bwMode="auto">
            <a:xfrm>
              <a:off x="4457700" y="1408113"/>
              <a:ext cx="2058988" cy="4068763"/>
            </a:xfrm>
            <a:custGeom>
              <a:avLst/>
              <a:gdLst>
                <a:gd name="T0" fmla="*/ 65 w 624"/>
                <a:gd name="T1" fmla="*/ 1234 h 1234"/>
                <a:gd name="T2" fmla="*/ 561 w 624"/>
                <a:gd name="T3" fmla="*/ 1233 h 1234"/>
                <a:gd name="T4" fmla="*/ 623 w 624"/>
                <a:gd name="T5" fmla="*/ 1170 h 1234"/>
                <a:gd name="T6" fmla="*/ 621 w 624"/>
                <a:gd name="T7" fmla="*/ 63 h 1234"/>
                <a:gd name="T8" fmla="*/ 558 w 624"/>
                <a:gd name="T9" fmla="*/ 0 h 1234"/>
                <a:gd name="T10" fmla="*/ 63 w 624"/>
                <a:gd name="T11" fmla="*/ 1 h 1234"/>
                <a:gd name="T12" fmla="*/ 0 w 624"/>
                <a:gd name="T13" fmla="*/ 64 h 1234"/>
                <a:gd name="T14" fmla="*/ 2 w 624"/>
                <a:gd name="T15" fmla="*/ 1172 h 1234"/>
                <a:gd name="T16" fmla="*/ 65 w 624"/>
                <a:gd name="T1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1234">
                  <a:moveTo>
                    <a:pt x="65" y="1234"/>
                  </a:moveTo>
                  <a:cubicBezTo>
                    <a:pt x="561" y="1233"/>
                    <a:pt x="561" y="1233"/>
                    <a:pt x="561" y="1233"/>
                  </a:cubicBezTo>
                  <a:cubicBezTo>
                    <a:pt x="596" y="1233"/>
                    <a:pt x="624" y="1205"/>
                    <a:pt x="623" y="1170"/>
                  </a:cubicBezTo>
                  <a:cubicBezTo>
                    <a:pt x="621" y="63"/>
                    <a:pt x="621" y="63"/>
                    <a:pt x="621" y="63"/>
                  </a:cubicBezTo>
                  <a:cubicBezTo>
                    <a:pt x="621" y="28"/>
                    <a:pt x="593" y="0"/>
                    <a:pt x="558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8" y="1"/>
                    <a:pt x="0" y="29"/>
                    <a:pt x="0" y="64"/>
                  </a:cubicBezTo>
                  <a:cubicBezTo>
                    <a:pt x="2" y="1172"/>
                    <a:pt x="2" y="1172"/>
                    <a:pt x="2" y="1172"/>
                  </a:cubicBezTo>
                  <a:cubicBezTo>
                    <a:pt x="2" y="1206"/>
                    <a:pt x="31" y="1234"/>
                    <a:pt x="65" y="123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îşľiḑè">
              <a:extLst>
                <a:ext uri="{FF2B5EF4-FFF2-40B4-BE49-F238E27FC236}">
                  <a16:creationId xmlns:a16="http://schemas.microsoft.com/office/drawing/2014/main" id="{C88B90FA-EBCC-47A0-90DD-E3C022426975}"/>
                </a:ext>
              </a:extLst>
            </p:cNvPr>
            <p:cNvSpPr/>
            <p:nvPr/>
          </p:nvSpPr>
          <p:spPr bwMode="auto">
            <a:xfrm>
              <a:off x="5365750" y="5030788"/>
              <a:ext cx="322263" cy="327025"/>
            </a:xfrm>
            <a:custGeom>
              <a:avLst/>
              <a:gdLst>
                <a:gd name="T0" fmla="*/ 0 w 98"/>
                <a:gd name="T1" fmla="*/ 50 h 99"/>
                <a:gd name="T2" fmla="*/ 49 w 98"/>
                <a:gd name="T3" fmla="*/ 0 h 99"/>
                <a:gd name="T4" fmla="*/ 98 w 98"/>
                <a:gd name="T5" fmla="*/ 49 h 99"/>
                <a:gd name="T6" fmla="*/ 49 w 98"/>
                <a:gd name="T7" fmla="*/ 99 h 99"/>
                <a:gd name="T8" fmla="*/ 0 w 98"/>
                <a:gd name="T9" fmla="*/ 50 h 99"/>
                <a:gd name="T10" fmla="*/ 11 w 98"/>
                <a:gd name="T11" fmla="*/ 50 h 99"/>
                <a:gd name="T12" fmla="*/ 49 w 98"/>
                <a:gd name="T13" fmla="*/ 88 h 99"/>
                <a:gd name="T14" fmla="*/ 88 w 98"/>
                <a:gd name="T15" fmla="*/ 49 h 99"/>
                <a:gd name="T16" fmla="*/ 49 w 98"/>
                <a:gd name="T17" fmla="*/ 11 h 99"/>
                <a:gd name="T18" fmla="*/ 11 w 98"/>
                <a:gd name="T1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0" y="50"/>
                  </a:move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cubicBezTo>
                    <a:pt x="98" y="77"/>
                    <a:pt x="76" y="99"/>
                    <a:pt x="49" y="99"/>
                  </a:cubicBezTo>
                  <a:cubicBezTo>
                    <a:pt x="22" y="99"/>
                    <a:pt x="0" y="77"/>
                    <a:pt x="0" y="50"/>
                  </a:cubicBezTo>
                  <a:close/>
                  <a:moveTo>
                    <a:pt x="11" y="50"/>
                  </a:moveTo>
                  <a:cubicBezTo>
                    <a:pt x="11" y="71"/>
                    <a:pt x="28" y="88"/>
                    <a:pt x="49" y="88"/>
                  </a:cubicBezTo>
                  <a:cubicBezTo>
                    <a:pt x="70" y="88"/>
                    <a:pt x="88" y="71"/>
                    <a:pt x="88" y="49"/>
                  </a:cubicBezTo>
                  <a:cubicBezTo>
                    <a:pt x="88" y="28"/>
                    <a:pt x="70" y="11"/>
                    <a:pt x="49" y="11"/>
                  </a:cubicBezTo>
                  <a:cubicBezTo>
                    <a:pt x="28" y="11"/>
                    <a:pt x="11" y="28"/>
                    <a:pt x="11" y="50"/>
                  </a:cubicBez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íŝḻîḋê">
              <a:extLst>
                <a:ext uri="{FF2B5EF4-FFF2-40B4-BE49-F238E27FC236}">
                  <a16:creationId xmlns:a16="http://schemas.microsoft.com/office/drawing/2014/main" id="{0557FE6E-600E-4D8E-98AB-0AB357131CA3}"/>
                </a:ext>
              </a:extLst>
            </p:cNvPr>
            <p:cNvSpPr/>
            <p:nvPr/>
          </p:nvSpPr>
          <p:spPr bwMode="auto">
            <a:xfrm>
              <a:off x="5329238" y="1727201"/>
              <a:ext cx="388938" cy="53975"/>
            </a:xfrm>
            <a:custGeom>
              <a:avLst/>
              <a:gdLst>
                <a:gd name="T0" fmla="*/ 6 w 118"/>
                <a:gd name="T1" fmla="*/ 16 h 16"/>
                <a:gd name="T2" fmla="*/ 112 w 118"/>
                <a:gd name="T3" fmla="*/ 15 h 16"/>
                <a:gd name="T4" fmla="*/ 118 w 118"/>
                <a:gd name="T5" fmla="*/ 9 h 16"/>
                <a:gd name="T6" fmla="*/ 118 w 118"/>
                <a:gd name="T7" fmla="*/ 6 h 16"/>
                <a:gd name="T8" fmla="*/ 112 w 118"/>
                <a:gd name="T9" fmla="*/ 0 h 16"/>
                <a:gd name="T10" fmla="*/ 6 w 118"/>
                <a:gd name="T11" fmla="*/ 0 h 16"/>
                <a:gd name="T12" fmla="*/ 0 w 118"/>
                <a:gd name="T13" fmla="*/ 7 h 16"/>
                <a:gd name="T14" fmla="*/ 0 w 118"/>
                <a:gd name="T15" fmla="*/ 9 h 16"/>
                <a:gd name="T16" fmla="*/ 6 w 1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6">
                  <a:moveTo>
                    <a:pt x="6" y="16"/>
                  </a:moveTo>
                  <a:cubicBezTo>
                    <a:pt x="112" y="15"/>
                    <a:pt x="112" y="15"/>
                    <a:pt x="112" y="15"/>
                  </a:cubicBezTo>
                  <a:cubicBezTo>
                    <a:pt x="116" y="15"/>
                    <a:pt x="118" y="13"/>
                    <a:pt x="118" y="9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3"/>
                    <a:pt x="116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6"/>
                    <a:pt x="6" y="16"/>
                  </a:cubicBez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í$1iḑe">
              <a:extLst>
                <a:ext uri="{FF2B5EF4-FFF2-40B4-BE49-F238E27FC236}">
                  <a16:creationId xmlns:a16="http://schemas.microsoft.com/office/drawing/2014/main" id="{21F7FB43-5419-4982-835F-BB5CF986277B}"/>
                </a:ext>
              </a:extLst>
            </p:cNvPr>
            <p:cNvSpPr/>
            <p:nvPr/>
          </p:nvSpPr>
          <p:spPr bwMode="auto">
            <a:xfrm>
              <a:off x="5487988" y="1570038"/>
              <a:ext cx="74613" cy="74613"/>
            </a:xfrm>
            <a:prstGeom prst="ellipse">
              <a:avLst/>
            </a:pr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ïṣľiďê">
              <a:extLst>
                <a:ext uri="{FF2B5EF4-FFF2-40B4-BE49-F238E27FC236}">
                  <a16:creationId xmlns:a16="http://schemas.microsoft.com/office/drawing/2014/main" id="{075E8E3F-BB66-4346-9E2A-399D51F2288F}"/>
                </a:ext>
              </a:extLst>
            </p:cNvPr>
            <p:cNvSpPr/>
            <p:nvPr/>
          </p:nvSpPr>
          <p:spPr bwMode="auto">
            <a:xfrm>
              <a:off x="4635500" y="1901826"/>
              <a:ext cx="1700213" cy="3000375"/>
            </a:xfrm>
            <a:custGeom>
              <a:avLst/>
              <a:gdLst>
                <a:gd name="T0" fmla="*/ 1067 w 1071"/>
                <a:gd name="T1" fmla="*/ 0 h 1890"/>
                <a:gd name="T2" fmla="*/ 1071 w 1071"/>
                <a:gd name="T3" fmla="*/ 1668 h 1890"/>
                <a:gd name="T4" fmla="*/ 1071 w 1071"/>
                <a:gd name="T5" fmla="*/ 1888 h 1890"/>
                <a:gd name="T6" fmla="*/ 5 w 1071"/>
                <a:gd name="T7" fmla="*/ 1890 h 1890"/>
                <a:gd name="T8" fmla="*/ 5 w 1071"/>
                <a:gd name="T9" fmla="*/ 1670 h 1890"/>
                <a:gd name="T10" fmla="*/ 0 w 1071"/>
                <a:gd name="T11" fmla="*/ 3 h 1890"/>
                <a:gd name="T12" fmla="*/ 1067 w 1071"/>
                <a:gd name="T13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1890">
                  <a:moveTo>
                    <a:pt x="1067" y="0"/>
                  </a:moveTo>
                  <a:lnTo>
                    <a:pt x="1071" y="1668"/>
                  </a:lnTo>
                  <a:lnTo>
                    <a:pt x="1071" y="1888"/>
                  </a:lnTo>
                  <a:lnTo>
                    <a:pt x="5" y="1890"/>
                  </a:lnTo>
                  <a:lnTo>
                    <a:pt x="5" y="1670"/>
                  </a:lnTo>
                  <a:lnTo>
                    <a:pt x="0" y="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iṥḷíde">
              <a:extLst>
                <a:ext uri="{FF2B5EF4-FFF2-40B4-BE49-F238E27FC236}">
                  <a16:creationId xmlns:a16="http://schemas.microsoft.com/office/drawing/2014/main" id="{DC72CBA4-3ED2-4EB7-8723-0C227AB78DB1}"/>
                </a:ext>
              </a:extLst>
            </p:cNvPr>
            <p:cNvSpPr/>
            <p:nvPr/>
          </p:nvSpPr>
          <p:spPr bwMode="auto">
            <a:xfrm>
              <a:off x="4635500" y="1901826"/>
              <a:ext cx="1700213" cy="3000375"/>
            </a:xfrm>
            <a:custGeom>
              <a:avLst/>
              <a:gdLst>
                <a:gd name="T0" fmla="*/ 1067 w 1071"/>
                <a:gd name="T1" fmla="*/ 0 h 1890"/>
                <a:gd name="T2" fmla="*/ 1071 w 1071"/>
                <a:gd name="T3" fmla="*/ 1668 h 1890"/>
                <a:gd name="T4" fmla="*/ 1071 w 1071"/>
                <a:gd name="T5" fmla="*/ 1888 h 1890"/>
                <a:gd name="T6" fmla="*/ 5 w 1071"/>
                <a:gd name="T7" fmla="*/ 1890 h 1890"/>
                <a:gd name="T8" fmla="*/ 5 w 1071"/>
                <a:gd name="T9" fmla="*/ 1670 h 1890"/>
                <a:gd name="T10" fmla="*/ 0 w 1071"/>
                <a:gd name="T11" fmla="*/ 3 h 1890"/>
                <a:gd name="T12" fmla="*/ 1067 w 1071"/>
                <a:gd name="T13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1890">
                  <a:moveTo>
                    <a:pt x="1067" y="0"/>
                  </a:moveTo>
                  <a:lnTo>
                    <a:pt x="1071" y="1668"/>
                  </a:lnTo>
                  <a:lnTo>
                    <a:pt x="1071" y="1888"/>
                  </a:lnTo>
                  <a:lnTo>
                    <a:pt x="5" y="1890"/>
                  </a:lnTo>
                  <a:lnTo>
                    <a:pt x="5" y="1670"/>
                  </a:lnTo>
                  <a:lnTo>
                    <a:pt x="0" y="3"/>
                  </a:lnTo>
                  <a:lnTo>
                    <a:pt x="10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íṡ1îde">
              <a:extLst>
                <a:ext uri="{FF2B5EF4-FFF2-40B4-BE49-F238E27FC236}">
                  <a16:creationId xmlns:a16="http://schemas.microsoft.com/office/drawing/2014/main" id="{CBC72C5E-395B-4DBC-AC77-912E626913C2}"/>
                </a:ext>
              </a:extLst>
            </p:cNvPr>
            <p:cNvSpPr/>
            <p:nvPr/>
          </p:nvSpPr>
          <p:spPr bwMode="auto">
            <a:xfrm>
              <a:off x="4643438" y="4292601"/>
              <a:ext cx="1692275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ïSḷïḑê">
              <a:extLst>
                <a:ext uri="{FF2B5EF4-FFF2-40B4-BE49-F238E27FC236}">
                  <a16:creationId xmlns:a16="http://schemas.microsoft.com/office/drawing/2014/main" id="{36D8D87A-3960-4FD5-83BF-E852E867061E}"/>
                </a:ext>
              </a:extLst>
            </p:cNvPr>
            <p:cNvSpPr/>
            <p:nvPr/>
          </p:nvSpPr>
          <p:spPr bwMode="auto">
            <a:xfrm>
              <a:off x="4643438" y="3683001"/>
              <a:ext cx="1692275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îṥḻidé">
              <a:extLst>
                <a:ext uri="{FF2B5EF4-FFF2-40B4-BE49-F238E27FC236}">
                  <a16:creationId xmlns:a16="http://schemas.microsoft.com/office/drawing/2014/main" id="{329ACF1B-A274-426B-8F61-938CA9B118ED}"/>
                </a:ext>
              </a:extLst>
            </p:cNvPr>
            <p:cNvSpPr/>
            <p:nvPr/>
          </p:nvSpPr>
          <p:spPr bwMode="auto">
            <a:xfrm>
              <a:off x="4811713" y="3787776"/>
              <a:ext cx="395288" cy="400050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íṡľiḍè">
              <a:extLst>
                <a:ext uri="{FF2B5EF4-FFF2-40B4-BE49-F238E27FC236}">
                  <a16:creationId xmlns:a16="http://schemas.microsoft.com/office/drawing/2014/main" id="{B72960E1-8298-4EF2-904D-050B493168A3}"/>
                </a:ext>
              </a:extLst>
            </p:cNvPr>
            <p:cNvSpPr/>
            <p:nvPr/>
          </p:nvSpPr>
          <p:spPr bwMode="auto">
            <a:xfrm>
              <a:off x="4906963" y="4022726"/>
              <a:ext cx="204788" cy="114300"/>
            </a:xfrm>
            <a:custGeom>
              <a:avLst/>
              <a:gdLst>
                <a:gd name="T0" fmla="*/ 62 w 62"/>
                <a:gd name="T1" fmla="*/ 27 h 35"/>
                <a:gd name="T2" fmla="*/ 35 w 62"/>
                <a:gd name="T3" fmla="*/ 0 h 35"/>
                <a:gd name="T4" fmla="*/ 27 w 62"/>
                <a:gd name="T5" fmla="*/ 0 h 35"/>
                <a:gd name="T6" fmla="*/ 0 w 62"/>
                <a:gd name="T7" fmla="*/ 27 h 35"/>
                <a:gd name="T8" fmla="*/ 0 w 62"/>
                <a:gd name="T9" fmla="*/ 35 h 35"/>
                <a:gd name="T10" fmla="*/ 62 w 62"/>
                <a:gd name="T11" fmla="*/ 35 h 35"/>
                <a:gd name="T12" fmla="*/ 62 w 62"/>
                <a:gd name="T1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62" y="27"/>
                  </a:moveTo>
                  <a:cubicBezTo>
                    <a:pt x="62" y="12"/>
                    <a:pt x="50" y="0"/>
                    <a:pt x="3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2" y="35"/>
                    <a:pt x="62" y="35"/>
                    <a:pt x="62" y="35"/>
                  </a:cubicBezTo>
                  <a:lnTo>
                    <a:pt x="62" y="27"/>
                  </a:lnTo>
                  <a:close/>
                </a:path>
              </a:pathLst>
            </a:custGeom>
            <a:solidFill>
              <a:srgbClr val="AF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ṣļîdê">
              <a:extLst>
                <a:ext uri="{FF2B5EF4-FFF2-40B4-BE49-F238E27FC236}">
                  <a16:creationId xmlns:a16="http://schemas.microsoft.com/office/drawing/2014/main" id="{53B1FBD6-701C-4888-9471-4EF24A722A17}"/>
                </a:ext>
              </a:extLst>
            </p:cNvPr>
            <p:cNvSpPr/>
            <p:nvPr/>
          </p:nvSpPr>
          <p:spPr bwMode="auto">
            <a:xfrm>
              <a:off x="4959350" y="3903663"/>
              <a:ext cx="103188" cy="101600"/>
            </a:xfrm>
            <a:prstGeom prst="ellipse">
              <a:avLst/>
            </a:prstGeom>
            <a:solidFill>
              <a:srgbClr val="AF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íslîḍê">
              <a:extLst>
                <a:ext uri="{FF2B5EF4-FFF2-40B4-BE49-F238E27FC236}">
                  <a16:creationId xmlns:a16="http://schemas.microsoft.com/office/drawing/2014/main" id="{8C32687D-3330-4A65-8E7D-EE543ED5A7B1}"/>
                </a:ext>
              </a:extLst>
            </p:cNvPr>
            <p:cNvSpPr/>
            <p:nvPr/>
          </p:nvSpPr>
          <p:spPr bwMode="auto">
            <a:xfrm>
              <a:off x="5299075" y="3916363"/>
              <a:ext cx="320675" cy="30163"/>
            </a:xfrm>
            <a:custGeom>
              <a:avLst/>
              <a:gdLst>
                <a:gd name="T0" fmla="*/ 4 w 97"/>
                <a:gd name="T1" fmla="*/ 9 h 9"/>
                <a:gd name="T2" fmla="*/ 92 w 97"/>
                <a:gd name="T3" fmla="*/ 9 h 9"/>
                <a:gd name="T4" fmla="*/ 97 w 97"/>
                <a:gd name="T5" fmla="*/ 5 h 9"/>
                <a:gd name="T6" fmla="*/ 92 w 97"/>
                <a:gd name="T7" fmla="*/ 0 h 9"/>
                <a:gd name="T8" fmla="*/ 4 w 97"/>
                <a:gd name="T9" fmla="*/ 0 h 9"/>
                <a:gd name="T10" fmla="*/ 0 w 97"/>
                <a:gd name="T11" fmla="*/ 5 h 9"/>
                <a:gd name="T12" fmla="*/ 4 w 9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">
                  <a:moveTo>
                    <a:pt x="4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95" y="9"/>
                    <a:pt x="97" y="7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ïṣḻîḓe">
              <a:extLst>
                <a:ext uri="{FF2B5EF4-FFF2-40B4-BE49-F238E27FC236}">
                  <a16:creationId xmlns:a16="http://schemas.microsoft.com/office/drawing/2014/main" id="{3C2D0B6E-7117-4274-AE52-E6615811E690}"/>
                </a:ext>
              </a:extLst>
            </p:cNvPr>
            <p:cNvSpPr/>
            <p:nvPr/>
          </p:nvSpPr>
          <p:spPr bwMode="auto">
            <a:xfrm>
              <a:off x="5299075" y="4016376"/>
              <a:ext cx="700088" cy="28575"/>
            </a:xfrm>
            <a:custGeom>
              <a:avLst/>
              <a:gdLst>
                <a:gd name="T0" fmla="*/ 4 w 212"/>
                <a:gd name="T1" fmla="*/ 9 h 9"/>
                <a:gd name="T2" fmla="*/ 208 w 212"/>
                <a:gd name="T3" fmla="*/ 9 h 9"/>
                <a:gd name="T4" fmla="*/ 212 w 212"/>
                <a:gd name="T5" fmla="*/ 4 h 9"/>
                <a:gd name="T6" fmla="*/ 208 w 212"/>
                <a:gd name="T7" fmla="*/ 0 h 9"/>
                <a:gd name="T8" fmla="*/ 4 w 212"/>
                <a:gd name="T9" fmla="*/ 0 h 9"/>
                <a:gd name="T10" fmla="*/ 0 w 212"/>
                <a:gd name="T11" fmla="*/ 4 h 9"/>
                <a:gd name="T12" fmla="*/ 4 w 2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9">
                  <a:moveTo>
                    <a:pt x="4" y="9"/>
                  </a:moveTo>
                  <a:cubicBezTo>
                    <a:pt x="208" y="9"/>
                    <a:pt x="208" y="9"/>
                    <a:pt x="208" y="9"/>
                  </a:cubicBezTo>
                  <a:cubicBezTo>
                    <a:pt x="210" y="9"/>
                    <a:pt x="212" y="7"/>
                    <a:pt x="212" y="4"/>
                  </a:cubicBezTo>
                  <a:cubicBezTo>
                    <a:pt x="212" y="2"/>
                    <a:pt x="210" y="0"/>
                    <a:pt x="20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îṧ1íḓè">
              <a:extLst>
                <a:ext uri="{FF2B5EF4-FFF2-40B4-BE49-F238E27FC236}">
                  <a16:creationId xmlns:a16="http://schemas.microsoft.com/office/drawing/2014/main" id="{E68CEA60-F674-44FF-944A-A13486CAA0A9}"/>
                </a:ext>
              </a:extLst>
            </p:cNvPr>
            <p:cNvSpPr/>
            <p:nvPr/>
          </p:nvSpPr>
          <p:spPr bwMode="auto">
            <a:xfrm>
              <a:off x="4646207" y="3070226"/>
              <a:ext cx="1692275" cy="609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íS1ïḑê">
              <a:extLst>
                <a:ext uri="{FF2B5EF4-FFF2-40B4-BE49-F238E27FC236}">
                  <a16:creationId xmlns:a16="http://schemas.microsoft.com/office/drawing/2014/main" id="{28468609-B6AD-44FC-A92A-CE0D892E7C04}"/>
                </a:ext>
              </a:extLst>
            </p:cNvPr>
            <p:cNvSpPr/>
            <p:nvPr/>
          </p:nvSpPr>
          <p:spPr bwMode="auto">
            <a:xfrm>
              <a:off x="4643438" y="2981326"/>
              <a:ext cx="1692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sḻîďè">
              <a:extLst>
                <a:ext uri="{FF2B5EF4-FFF2-40B4-BE49-F238E27FC236}">
                  <a16:creationId xmlns:a16="http://schemas.microsoft.com/office/drawing/2014/main" id="{9026558A-F48C-460E-9AF4-FB765F31356F}"/>
                </a:ext>
              </a:extLst>
            </p:cNvPr>
            <p:cNvSpPr/>
            <p:nvPr/>
          </p:nvSpPr>
          <p:spPr bwMode="auto">
            <a:xfrm>
              <a:off x="4811713" y="3086101"/>
              <a:ext cx="395288" cy="39846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í$ḻïḍè">
              <a:extLst>
                <a:ext uri="{FF2B5EF4-FFF2-40B4-BE49-F238E27FC236}">
                  <a16:creationId xmlns:a16="http://schemas.microsoft.com/office/drawing/2014/main" id="{E295B16F-5B9F-4969-9195-E7200A086EB7}"/>
                </a:ext>
              </a:extLst>
            </p:cNvPr>
            <p:cNvSpPr/>
            <p:nvPr/>
          </p:nvSpPr>
          <p:spPr bwMode="auto">
            <a:xfrm>
              <a:off x="4906963" y="3319463"/>
              <a:ext cx="204788" cy="115888"/>
            </a:xfrm>
            <a:custGeom>
              <a:avLst/>
              <a:gdLst>
                <a:gd name="T0" fmla="*/ 62 w 62"/>
                <a:gd name="T1" fmla="*/ 27 h 35"/>
                <a:gd name="T2" fmla="*/ 35 w 62"/>
                <a:gd name="T3" fmla="*/ 0 h 35"/>
                <a:gd name="T4" fmla="*/ 27 w 62"/>
                <a:gd name="T5" fmla="*/ 0 h 35"/>
                <a:gd name="T6" fmla="*/ 0 w 62"/>
                <a:gd name="T7" fmla="*/ 27 h 35"/>
                <a:gd name="T8" fmla="*/ 0 w 62"/>
                <a:gd name="T9" fmla="*/ 35 h 35"/>
                <a:gd name="T10" fmla="*/ 62 w 62"/>
                <a:gd name="T11" fmla="*/ 35 h 35"/>
                <a:gd name="T12" fmla="*/ 62 w 62"/>
                <a:gd name="T1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62" y="27"/>
                  </a:moveTo>
                  <a:cubicBezTo>
                    <a:pt x="62" y="12"/>
                    <a:pt x="50" y="0"/>
                    <a:pt x="3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2" y="35"/>
                    <a:pt x="62" y="35"/>
                    <a:pt x="62" y="35"/>
                  </a:cubicBezTo>
                  <a:lnTo>
                    <a:pt x="62" y="27"/>
                  </a:lnTo>
                  <a:close/>
                </a:path>
              </a:pathLst>
            </a:cu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îş1ïdè">
              <a:extLst>
                <a:ext uri="{FF2B5EF4-FFF2-40B4-BE49-F238E27FC236}">
                  <a16:creationId xmlns:a16="http://schemas.microsoft.com/office/drawing/2014/main" id="{CC79846A-ADD7-4336-9116-D79A69E26F17}"/>
                </a:ext>
              </a:extLst>
            </p:cNvPr>
            <p:cNvSpPr/>
            <p:nvPr/>
          </p:nvSpPr>
          <p:spPr bwMode="auto">
            <a:xfrm>
              <a:off x="4959350" y="3201988"/>
              <a:ext cx="103188" cy="101600"/>
            </a:xfrm>
            <a:prstGeom prst="ellipse">
              <a:avLst/>
            </a:pr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ïṧḷíḑé">
              <a:extLst>
                <a:ext uri="{FF2B5EF4-FFF2-40B4-BE49-F238E27FC236}">
                  <a16:creationId xmlns:a16="http://schemas.microsoft.com/office/drawing/2014/main" id="{52AA7E7B-5195-45B9-8196-7A3783585339}"/>
                </a:ext>
              </a:extLst>
            </p:cNvPr>
            <p:cNvSpPr/>
            <p:nvPr/>
          </p:nvSpPr>
          <p:spPr bwMode="auto">
            <a:xfrm>
              <a:off x="5299075" y="3243264"/>
              <a:ext cx="320676" cy="30163"/>
            </a:xfrm>
            <a:custGeom>
              <a:avLst/>
              <a:gdLst>
                <a:gd name="T0" fmla="*/ 4 w 97"/>
                <a:gd name="T1" fmla="*/ 9 h 9"/>
                <a:gd name="T2" fmla="*/ 92 w 97"/>
                <a:gd name="T3" fmla="*/ 9 h 9"/>
                <a:gd name="T4" fmla="*/ 97 w 97"/>
                <a:gd name="T5" fmla="*/ 5 h 9"/>
                <a:gd name="T6" fmla="*/ 92 w 97"/>
                <a:gd name="T7" fmla="*/ 0 h 9"/>
                <a:gd name="T8" fmla="*/ 4 w 97"/>
                <a:gd name="T9" fmla="*/ 0 h 9"/>
                <a:gd name="T10" fmla="*/ 0 w 97"/>
                <a:gd name="T11" fmla="*/ 5 h 9"/>
                <a:gd name="T12" fmla="*/ 4 w 9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">
                  <a:moveTo>
                    <a:pt x="4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95" y="9"/>
                    <a:pt x="97" y="7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íśḻíḋe">
              <a:extLst>
                <a:ext uri="{FF2B5EF4-FFF2-40B4-BE49-F238E27FC236}">
                  <a16:creationId xmlns:a16="http://schemas.microsoft.com/office/drawing/2014/main" id="{2D55C8D9-7DCC-4807-9B97-53479DD102A6}"/>
                </a:ext>
              </a:extLst>
            </p:cNvPr>
            <p:cNvSpPr/>
            <p:nvPr/>
          </p:nvSpPr>
          <p:spPr bwMode="auto">
            <a:xfrm>
              <a:off x="5299075" y="3341689"/>
              <a:ext cx="700088" cy="30163"/>
            </a:xfrm>
            <a:custGeom>
              <a:avLst/>
              <a:gdLst>
                <a:gd name="T0" fmla="*/ 4 w 212"/>
                <a:gd name="T1" fmla="*/ 9 h 9"/>
                <a:gd name="T2" fmla="*/ 208 w 212"/>
                <a:gd name="T3" fmla="*/ 9 h 9"/>
                <a:gd name="T4" fmla="*/ 212 w 212"/>
                <a:gd name="T5" fmla="*/ 4 h 9"/>
                <a:gd name="T6" fmla="*/ 208 w 212"/>
                <a:gd name="T7" fmla="*/ 0 h 9"/>
                <a:gd name="T8" fmla="*/ 4 w 212"/>
                <a:gd name="T9" fmla="*/ 0 h 9"/>
                <a:gd name="T10" fmla="*/ 0 w 212"/>
                <a:gd name="T11" fmla="*/ 4 h 9"/>
                <a:gd name="T12" fmla="*/ 4 w 2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9">
                  <a:moveTo>
                    <a:pt x="4" y="9"/>
                  </a:moveTo>
                  <a:cubicBezTo>
                    <a:pt x="208" y="9"/>
                    <a:pt x="208" y="9"/>
                    <a:pt x="208" y="9"/>
                  </a:cubicBezTo>
                  <a:cubicBezTo>
                    <a:pt x="210" y="9"/>
                    <a:pt x="212" y="7"/>
                    <a:pt x="212" y="4"/>
                  </a:cubicBezTo>
                  <a:cubicBezTo>
                    <a:pt x="212" y="2"/>
                    <a:pt x="210" y="0"/>
                    <a:pt x="20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ïṥļíḑè">
              <a:extLst>
                <a:ext uri="{FF2B5EF4-FFF2-40B4-BE49-F238E27FC236}">
                  <a16:creationId xmlns:a16="http://schemas.microsoft.com/office/drawing/2014/main" id="{5AF20679-DC70-43A1-9D67-DDF904D8107F}"/>
                </a:ext>
              </a:extLst>
            </p:cNvPr>
            <p:cNvSpPr/>
            <p:nvPr/>
          </p:nvSpPr>
          <p:spPr bwMode="auto">
            <a:xfrm>
              <a:off x="6510338" y="2697163"/>
              <a:ext cx="0" cy="695325"/>
            </a:xfrm>
            <a:custGeom>
              <a:avLst/>
              <a:gdLst>
                <a:gd name="T0" fmla="*/ 0 h 438"/>
                <a:gd name="T1" fmla="*/ 438 h 438"/>
                <a:gd name="T2" fmla="*/ 438 h 438"/>
                <a:gd name="T3" fmla="*/ 2 h 438"/>
                <a:gd name="T4" fmla="*/ 0 h 4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8">
                  <a:moveTo>
                    <a:pt x="0" y="0"/>
                  </a:moveTo>
                  <a:lnTo>
                    <a:pt x="0" y="438"/>
                  </a:lnTo>
                  <a:lnTo>
                    <a:pt x="0" y="43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i$ḷíḋè">
              <a:extLst>
                <a:ext uri="{FF2B5EF4-FFF2-40B4-BE49-F238E27FC236}">
                  <a16:creationId xmlns:a16="http://schemas.microsoft.com/office/drawing/2014/main" id="{9427D34B-47CF-4434-8626-2249104E90DD}"/>
                </a:ext>
              </a:extLst>
            </p:cNvPr>
            <p:cNvSpPr/>
            <p:nvPr/>
          </p:nvSpPr>
          <p:spPr bwMode="auto">
            <a:xfrm>
              <a:off x="6510338" y="2697163"/>
              <a:ext cx="0" cy="695325"/>
            </a:xfrm>
            <a:custGeom>
              <a:avLst/>
              <a:gdLst>
                <a:gd name="T0" fmla="*/ 0 h 438"/>
                <a:gd name="T1" fmla="*/ 438 h 438"/>
                <a:gd name="T2" fmla="*/ 438 h 438"/>
                <a:gd name="T3" fmla="*/ 2 h 438"/>
                <a:gd name="T4" fmla="*/ 0 h 4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8">
                  <a:moveTo>
                    <a:pt x="0" y="0"/>
                  </a:moveTo>
                  <a:lnTo>
                    <a:pt x="0" y="438"/>
                  </a:lnTo>
                  <a:lnTo>
                    <a:pt x="0" y="438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íṧľîḓê">
              <a:extLst>
                <a:ext uri="{FF2B5EF4-FFF2-40B4-BE49-F238E27FC236}">
                  <a16:creationId xmlns:a16="http://schemas.microsoft.com/office/drawing/2014/main" id="{E6EAA606-18F4-4308-B676-7DCD0B6DE8F5}"/>
                </a:ext>
              </a:extLst>
            </p:cNvPr>
            <p:cNvSpPr/>
            <p:nvPr/>
          </p:nvSpPr>
          <p:spPr bwMode="auto">
            <a:xfrm>
              <a:off x="6332538" y="2601913"/>
              <a:ext cx="177800" cy="790575"/>
            </a:xfrm>
            <a:custGeom>
              <a:avLst/>
              <a:gdLst>
                <a:gd name="T0" fmla="*/ 0 w 112"/>
                <a:gd name="T1" fmla="*/ 0 h 498"/>
                <a:gd name="T2" fmla="*/ 0 w 112"/>
                <a:gd name="T3" fmla="*/ 239 h 498"/>
                <a:gd name="T4" fmla="*/ 2 w 112"/>
                <a:gd name="T5" fmla="*/ 239 h 498"/>
                <a:gd name="T6" fmla="*/ 2 w 112"/>
                <a:gd name="T7" fmla="*/ 438 h 498"/>
                <a:gd name="T8" fmla="*/ 112 w 112"/>
                <a:gd name="T9" fmla="*/ 498 h 498"/>
                <a:gd name="T10" fmla="*/ 112 w 112"/>
                <a:gd name="T11" fmla="*/ 60 h 498"/>
                <a:gd name="T12" fmla="*/ 0 w 112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98">
                  <a:moveTo>
                    <a:pt x="0" y="0"/>
                  </a:moveTo>
                  <a:lnTo>
                    <a:pt x="0" y="239"/>
                  </a:lnTo>
                  <a:lnTo>
                    <a:pt x="2" y="239"/>
                  </a:lnTo>
                  <a:lnTo>
                    <a:pt x="2" y="438"/>
                  </a:lnTo>
                  <a:lnTo>
                    <a:pt x="112" y="498"/>
                  </a:lnTo>
                  <a:lnTo>
                    <a:pt x="112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íṩḻîdé">
              <a:extLst>
                <a:ext uri="{FF2B5EF4-FFF2-40B4-BE49-F238E27FC236}">
                  <a16:creationId xmlns:a16="http://schemas.microsoft.com/office/drawing/2014/main" id="{A899D8A0-34D0-4D12-9EC1-2743E9E08F6B}"/>
                </a:ext>
              </a:extLst>
            </p:cNvPr>
            <p:cNvSpPr/>
            <p:nvPr/>
          </p:nvSpPr>
          <p:spPr bwMode="auto">
            <a:xfrm>
              <a:off x="6332538" y="2601913"/>
              <a:ext cx="177800" cy="790575"/>
            </a:xfrm>
            <a:custGeom>
              <a:avLst/>
              <a:gdLst>
                <a:gd name="T0" fmla="*/ 0 w 112"/>
                <a:gd name="T1" fmla="*/ 0 h 498"/>
                <a:gd name="T2" fmla="*/ 0 w 112"/>
                <a:gd name="T3" fmla="*/ 239 h 498"/>
                <a:gd name="T4" fmla="*/ 2 w 112"/>
                <a:gd name="T5" fmla="*/ 239 h 498"/>
                <a:gd name="T6" fmla="*/ 2 w 112"/>
                <a:gd name="T7" fmla="*/ 438 h 498"/>
                <a:gd name="T8" fmla="*/ 112 w 112"/>
                <a:gd name="T9" fmla="*/ 498 h 498"/>
                <a:gd name="T10" fmla="*/ 112 w 112"/>
                <a:gd name="T11" fmla="*/ 60 h 498"/>
                <a:gd name="T12" fmla="*/ 0 w 112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98">
                  <a:moveTo>
                    <a:pt x="0" y="0"/>
                  </a:moveTo>
                  <a:lnTo>
                    <a:pt x="0" y="239"/>
                  </a:lnTo>
                  <a:lnTo>
                    <a:pt x="2" y="239"/>
                  </a:lnTo>
                  <a:lnTo>
                    <a:pt x="2" y="438"/>
                  </a:lnTo>
                  <a:lnTo>
                    <a:pt x="112" y="498"/>
                  </a:lnTo>
                  <a:lnTo>
                    <a:pt x="112" y="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î$1îďê">
              <a:extLst>
                <a:ext uri="{FF2B5EF4-FFF2-40B4-BE49-F238E27FC236}">
                  <a16:creationId xmlns:a16="http://schemas.microsoft.com/office/drawing/2014/main" id="{6F11B9F2-4185-4F6D-A4CA-39C86853FD36}"/>
                </a:ext>
              </a:extLst>
            </p:cNvPr>
            <p:cNvSpPr/>
            <p:nvPr/>
          </p:nvSpPr>
          <p:spPr bwMode="auto">
            <a:xfrm>
              <a:off x="5470525" y="2292351"/>
              <a:ext cx="862013" cy="688975"/>
            </a:xfrm>
            <a:custGeom>
              <a:avLst/>
              <a:gdLst>
                <a:gd name="T0" fmla="*/ 185 w 543"/>
                <a:gd name="T1" fmla="*/ 0 h 434"/>
                <a:gd name="T2" fmla="*/ 0 w 543"/>
                <a:gd name="T3" fmla="*/ 336 h 434"/>
                <a:gd name="T4" fmla="*/ 181 w 543"/>
                <a:gd name="T5" fmla="*/ 434 h 434"/>
                <a:gd name="T6" fmla="*/ 543 w 543"/>
                <a:gd name="T7" fmla="*/ 434 h 434"/>
                <a:gd name="T8" fmla="*/ 543 w 543"/>
                <a:gd name="T9" fmla="*/ 195 h 434"/>
                <a:gd name="T10" fmla="*/ 185 w 543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434">
                  <a:moveTo>
                    <a:pt x="185" y="0"/>
                  </a:moveTo>
                  <a:lnTo>
                    <a:pt x="0" y="336"/>
                  </a:lnTo>
                  <a:lnTo>
                    <a:pt x="181" y="434"/>
                  </a:lnTo>
                  <a:lnTo>
                    <a:pt x="543" y="434"/>
                  </a:lnTo>
                  <a:lnTo>
                    <a:pt x="543" y="195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ïṡľïďê">
              <a:extLst>
                <a:ext uri="{FF2B5EF4-FFF2-40B4-BE49-F238E27FC236}">
                  <a16:creationId xmlns:a16="http://schemas.microsoft.com/office/drawing/2014/main" id="{66F27E69-D136-4FD6-BA33-BC03B0CDC506}"/>
                </a:ext>
              </a:extLst>
            </p:cNvPr>
            <p:cNvSpPr/>
            <p:nvPr/>
          </p:nvSpPr>
          <p:spPr bwMode="auto">
            <a:xfrm>
              <a:off x="5758250" y="3068639"/>
              <a:ext cx="577850" cy="315912"/>
            </a:xfrm>
            <a:custGeom>
              <a:avLst/>
              <a:gdLst>
                <a:gd name="T0" fmla="*/ 364 w 364"/>
                <a:gd name="T1" fmla="*/ 0 h 199"/>
                <a:gd name="T2" fmla="*/ 362 w 364"/>
                <a:gd name="T3" fmla="*/ 0 h 199"/>
                <a:gd name="T4" fmla="*/ 0 w 364"/>
                <a:gd name="T5" fmla="*/ 0 h 199"/>
                <a:gd name="T6" fmla="*/ 364 w 364"/>
                <a:gd name="T7" fmla="*/ 199 h 199"/>
                <a:gd name="T8" fmla="*/ 364 w 36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99">
                  <a:moveTo>
                    <a:pt x="364" y="0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364" y="199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ïṡļídê">
              <a:extLst>
                <a:ext uri="{FF2B5EF4-FFF2-40B4-BE49-F238E27FC236}">
                  <a16:creationId xmlns:a16="http://schemas.microsoft.com/office/drawing/2014/main" id="{C3735907-B38F-49EC-9852-4D4A986172E0}"/>
                </a:ext>
              </a:extLst>
            </p:cNvPr>
            <p:cNvSpPr/>
            <p:nvPr/>
          </p:nvSpPr>
          <p:spPr bwMode="auto">
            <a:xfrm>
              <a:off x="5757863" y="2981326"/>
              <a:ext cx="577850" cy="315913"/>
            </a:xfrm>
            <a:custGeom>
              <a:avLst/>
              <a:gdLst>
                <a:gd name="T0" fmla="*/ 364 w 364"/>
                <a:gd name="T1" fmla="*/ 0 h 199"/>
                <a:gd name="T2" fmla="*/ 362 w 364"/>
                <a:gd name="T3" fmla="*/ 0 h 199"/>
                <a:gd name="T4" fmla="*/ 0 w 364"/>
                <a:gd name="T5" fmla="*/ 0 h 199"/>
                <a:gd name="T6" fmla="*/ 364 w 364"/>
                <a:gd name="T7" fmla="*/ 199 h 199"/>
                <a:gd name="T8" fmla="*/ 364 w 36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99">
                  <a:moveTo>
                    <a:pt x="364" y="0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364" y="199"/>
                  </a:lnTo>
                  <a:lnTo>
                    <a:pt x="3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iśľïdê">
              <a:extLst>
                <a:ext uri="{FF2B5EF4-FFF2-40B4-BE49-F238E27FC236}">
                  <a16:creationId xmlns:a16="http://schemas.microsoft.com/office/drawing/2014/main" id="{A43AEA36-F4B6-4E95-A6A3-92AE18897BF2}"/>
                </a:ext>
              </a:extLst>
            </p:cNvPr>
            <p:cNvSpPr/>
            <p:nvPr/>
          </p:nvSpPr>
          <p:spPr bwMode="auto">
            <a:xfrm>
              <a:off x="6388100" y="2413001"/>
              <a:ext cx="431800" cy="257175"/>
            </a:xfrm>
            <a:custGeom>
              <a:avLst/>
              <a:gdLst>
                <a:gd name="T0" fmla="*/ 131 w 131"/>
                <a:gd name="T1" fmla="*/ 49 h 78"/>
                <a:gd name="T2" fmla="*/ 59 w 131"/>
                <a:gd name="T3" fmla="*/ 11 h 78"/>
                <a:gd name="T4" fmla="*/ 59 w 131"/>
                <a:gd name="T5" fmla="*/ 11 h 78"/>
                <a:gd name="T6" fmla="*/ 53 w 131"/>
                <a:gd name="T7" fmla="*/ 5 h 78"/>
                <a:gd name="T8" fmla="*/ 37 w 131"/>
                <a:gd name="T9" fmla="*/ 3 h 78"/>
                <a:gd name="T10" fmla="*/ 28 w 131"/>
                <a:gd name="T11" fmla="*/ 7 h 78"/>
                <a:gd name="T12" fmla="*/ 17 w 131"/>
                <a:gd name="T13" fmla="*/ 7 h 78"/>
                <a:gd name="T14" fmla="*/ 0 w 131"/>
                <a:gd name="T15" fmla="*/ 8 h 78"/>
                <a:gd name="T16" fmla="*/ 40 w 131"/>
                <a:gd name="T17" fmla="*/ 34 h 78"/>
                <a:gd name="T18" fmla="*/ 48 w 131"/>
                <a:gd name="T19" fmla="*/ 36 h 78"/>
                <a:gd name="T20" fmla="*/ 121 w 131"/>
                <a:gd name="T21" fmla="*/ 78 h 78"/>
                <a:gd name="T22" fmla="*/ 131 w 131"/>
                <a:gd name="T23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78">
                  <a:moveTo>
                    <a:pt x="131" y="49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1"/>
                    <a:pt x="43" y="0"/>
                    <a:pt x="37" y="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6"/>
                    <a:pt x="20" y="6"/>
                    <a:pt x="1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2" y="36"/>
                    <a:pt x="45" y="36"/>
                    <a:pt x="48" y="36"/>
                  </a:cubicBezTo>
                  <a:cubicBezTo>
                    <a:pt x="121" y="78"/>
                    <a:pt x="121" y="78"/>
                    <a:pt x="121" y="78"/>
                  </a:cubicBezTo>
                  <a:lnTo>
                    <a:pt x="131" y="49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ïšḷiďe">
              <a:extLst>
                <a:ext uri="{FF2B5EF4-FFF2-40B4-BE49-F238E27FC236}">
                  <a16:creationId xmlns:a16="http://schemas.microsoft.com/office/drawing/2014/main" id="{9B15767F-770F-426C-B3F6-8495883AD1B2}"/>
                </a:ext>
              </a:extLst>
            </p:cNvPr>
            <p:cNvSpPr/>
            <p:nvPr/>
          </p:nvSpPr>
          <p:spPr bwMode="auto">
            <a:xfrm>
              <a:off x="6642100" y="2370138"/>
              <a:ext cx="954088" cy="504825"/>
            </a:xfrm>
            <a:custGeom>
              <a:avLst/>
              <a:gdLst>
                <a:gd name="T0" fmla="*/ 278 w 289"/>
                <a:gd name="T1" fmla="*/ 14 h 153"/>
                <a:gd name="T2" fmla="*/ 235 w 289"/>
                <a:gd name="T3" fmla="*/ 11 h 153"/>
                <a:gd name="T4" fmla="*/ 149 w 289"/>
                <a:gd name="T5" fmla="*/ 85 h 153"/>
                <a:gd name="T6" fmla="*/ 21 w 289"/>
                <a:gd name="T7" fmla="*/ 32 h 153"/>
                <a:gd name="T8" fmla="*/ 0 w 289"/>
                <a:gd name="T9" fmla="*/ 68 h 153"/>
                <a:gd name="T10" fmla="*/ 141 w 289"/>
                <a:gd name="T11" fmla="*/ 147 h 153"/>
                <a:gd name="T12" fmla="*/ 173 w 289"/>
                <a:gd name="T13" fmla="*/ 144 h 153"/>
                <a:gd name="T14" fmla="*/ 175 w 289"/>
                <a:gd name="T15" fmla="*/ 143 h 153"/>
                <a:gd name="T16" fmla="*/ 275 w 289"/>
                <a:gd name="T17" fmla="*/ 57 h 153"/>
                <a:gd name="T18" fmla="*/ 278 w 289"/>
                <a:gd name="T19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153">
                  <a:moveTo>
                    <a:pt x="278" y="14"/>
                  </a:moveTo>
                  <a:cubicBezTo>
                    <a:pt x="267" y="1"/>
                    <a:pt x="248" y="0"/>
                    <a:pt x="235" y="11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51" y="153"/>
                    <a:pt x="164" y="152"/>
                    <a:pt x="173" y="144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275" y="57"/>
                    <a:pt x="275" y="57"/>
                    <a:pt x="275" y="57"/>
                  </a:cubicBezTo>
                  <a:cubicBezTo>
                    <a:pt x="288" y="46"/>
                    <a:pt x="289" y="27"/>
                    <a:pt x="278" y="14"/>
                  </a:cubicBez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íṥḻîḓè">
              <a:extLst>
                <a:ext uri="{FF2B5EF4-FFF2-40B4-BE49-F238E27FC236}">
                  <a16:creationId xmlns:a16="http://schemas.microsoft.com/office/drawing/2014/main" id="{E3C70AB8-5D2C-4314-A194-E07EAE30B121}"/>
                </a:ext>
              </a:extLst>
            </p:cNvPr>
            <p:cNvSpPr/>
            <p:nvPr/>
          </p:nvSpPr>
          <p:spPr bwMode="auto">
            <a:xfrm>
              <a:off x="6589713" y="2452688"/>
              <a:ext cx="122238" cy="142875"/>
            </a:xfrm>
            <a:custGeom>
              <a:avLst/>
              <a:gdLst>
                <a:gd name="T0" fmla="*/ 77 w 77"/>
                <a:gd name="T1" fmla="*/ 15 h 90"/>
                <a:gd name="T2" fmla="*/ 41 w 77"/>
                <a:gd name="T3" fmla="*/ 0 h 90"/>
                <a:gd name="T4" fmla="*/ 0 w 77"/>
                <a:gd name="T5" fmla="*/ 71 h 90"/>
                <a:gd name="T6" fmla="*/ 33 w 77"/>
                <a:gd name="T7" fmla="*/ 90 h 90"/>
                <a:gd name="T8" fmla="*/ 77 w 77"/>
                <a:gd name="T9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5"/>
                  </a:moveTo>
                  <a:lnTo>
                    <a:pt x="41" y="0"/>
                  </a:lnTo>
                  <a:lnTo>
                    <a:pt x="0" y="71"/>
                  </a:lnTo>
                  <a:lnTo>
                    <a:pt x="33" y="9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íṥļiḓé">
              <a:extLst>
                <a:ext uri="{FF2B5EF4-FFF2-40B4-BE49-F238E27FC236}">
                  <a16:creationId xmlns:a16="http://schemas.microsoft.com/office/drawing/2014/main" id="{75417EC8-30D9-4ADF-9CA3-620FB6D27848}"/>
                </a:ext>
              </a:extLst>
            </p:cNvPr>
            <p:cNvSpPr/>
            <p:nvPr/>
          </p:nvSpPr>
          <p:spPr bwMode="auto">
            <a:xfrm>
              <a:off x="7259638" y="1708151"/>
              <a:ext cx="504825" cy="508000"/>
            </a:xfrm>
            <a:prstGeom prst="ellipse">
              <a:avLst/>
            </a:pr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išḷîďê">
              <a:extLst>
                <a:ext uri="{FF2B5EF4-FFF2-40B4-BE49-F238E27FC236}">
                  <a16:creationId xmlns:a16="http://schemas.microsoft.com/office/drawing/2014/main" id="{157F826B-D02F-4687-AF0F-006CF4800CF5}"/>
                </a:ext>
              </a:extLst>
            </p:cNvPr>
            <p:cNvSpPr/>
            <p:nvPr/>
          </p:nvSpPr>
          <p:spPr bwMode="auto">
            <a:xfrm>
              <a:off x="7826375" y="4622801"/>
              <a:ext cx="303213" cy="282575"/>
            </a:xfrm>
            <a:custGeom>
              <a:avLst/>
              <a:gdLst>
                <a:gd name="T0" fmla="*/ 75 w 92"/>
                <a:gd name="T1" fmla="*/ 86 h 86"/>
                <a:gd name="T2" fmla="*/ 0 w 92"/>
                <a:gd name="T3" fmla="*/ 35 h 86"/>
                <a:gd name="T4" fmla="*/ 24 w 92"/>
                <a:gd name="T5" fmla="*/ 0 h 86"/>
                <a:gd name="T6" fmla="*/ 92 w 92"/>
                <a:gd name="T7" fmla="*/ 61 h 86"/>
                <a:gd name="T8" fmla="*/ 75 w 92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6">
                  <a:moveTo>
                    <a:pt x="75" y="86"/>
                  </a:moveTo>
                  <a:cubicBezTo>
                    <a:pt x="74" y="85"/>
                    <a:pt x="0" y="35"/>
                    <a:pt x="0" y="3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2" y="61"/>
                    <a:pt x="92" y="61"/>
                    <a:pt x="92" y="61"/>
                  </a:cubicBezTo>
                  <a:lnTo>
                    <a:pt x="75" y="86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iṩlíḑé">
              <a:extLst>
                <a:ext uri="{FF2B5EF4-FFF2-40B4-BE49-F238E27FC236}">
                  <a16:creationId xmlns:a16="http://schemas.microsoft.com/office/drawing/2014/main" id="{F88FBD98-7C7B-4B29-AFF8-01A81CED5EB3}"/>
                </a:ext>
              </a:extLst>
            </p:cNvPr>
            <p:cNvSpPr/>
            <p:nvPr/>
          </p:nvSpPr>
          <p:spPr bwMode="auto">
            <a:xfrm>
              <a:off x="8004175" y="4787901"/>
              <a:ext cx="257175" cy="454025"/>
            </a:xfrm>
            <a:custGeom>
              <a:avLst/>
              <a:gdLst>
                <a:gd name="T0" fmla="*/ 10 w 78"/>
                <a:gd name="T1" fmla="*/ 36 h 138"/>
                <a:gd name="T2" fmla="*/ 16 w 78"/>
                <a:gd name="T3" fmla="*/ 79 h 138"/>
                <a:gd name="T4" fmla="*/ 16 w 78"/>
                <a:gd name="T5" fmla="*/ 87 h 138"/>
                <a:gd name="T6" fmla="*/ 0 w 78"/>
                <a:gd name="T7" fmla="*/ 138 h 138"/>
                <a:gd name="T8" fmla="*/ 78 w 78"/>
                <a:gd name="T9" fmla="*/ 27 h 138"/>
                <a:gd name="T10" fmla="*/ 57 w 78"/>
                <a:gd name="T11" fmla="*/ 17 h 138"/>
                <a:gd name="T12" fmla="*/ 37 w 78"/>
                <a:gd name="T13" fmla="*/ 1 h 138"/>
                <a:gd name="T14" fmla="*/ 32 w 78"/>
                <a:gd name="T15" fmla="*/ 2 h 138"/>
                <a:gd name="T16" fmla="*/ 10 w 78"/>
                <a:gd name="T17" fmla="*/ 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38">
                  <a:moveTo>
                    <a:pt x="10" y="36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16" y="82"/>
                    <a:pt x="16" y="84"/>
                    <a:pt x="16" y="87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0"/>
                    <a:pt x="33" y="0"/>
                    <a:pt x="32" y="2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íşlîďê">
              <a:extLst>
                <a:ext uri="{FF2B5EF4-FFF2-40B4-BE49-F238E27FC236}">
                  <a16:creationId xmlns:a16="http://schemas.microsoft.com/office/drawing/2014/main" id="{A3873579-EF26-477D-9F3D-201E4A87019B}"/>
                </a:ext>
              </a:extLst>
            </p:cNvPr>
            <p:cNvSpPr/>
            <p:nvPr/>
          </p:nvSpPr>
          <p:spPr bwMode="auto">
            <a:xfrm>
              <a:off x="8004175" y="4865688"/>
              <a:ext cx="290513" cy="396875"/>
            </a:xfrm>
            <a:custGeom>
              <a:avLst/>
              <a:gdLst>
                <a:gd name="T0" fmla="*/ 0 w 88"/>
                <a:gd name="T1" fmla="*/ 114 h 120"/>
                <a:gd name="T2" fmla="*/ 6 w 88"/>
                <a:gd name="T3" fmla="*/ 118 h 120"/>
                <a:gd name="T4" fmla="*/ 14 w 88"/>
                <a:gd name="T5" fmla="*/ 117 h 120"/>
                <a:gd name="T6" fmla="*/ 86 w 88"/>
                <a:gd name="T7" fmla="*/ 14 h 120"/>
                <a:gd name="T8" fmla="*/ 85 w 88"/>
                <a:gd name="T9" fmla="*/ 5 h 120"/>
                <a:gd name="T10" fmla="*/ 79 w 88"/>
                <a:gd name="T11" fmla="*/ 0 h 120"/>
                <a:gd name="T12" fmla="*/ 0 w 88"/>
                <a:gd name="T13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">
                  <a:moveTo>
                    <a:pt x="0" y="114"/>
                  </a:moveTo>
                  <a:cubicBezTo>
                    <a:pt x="6" y="118"/>
                    <a:pt x="6" y="118"/>
                    <a:pt x="6" y="118"/>
                  </a:cubicBezTo>
                  <a:cubicBezTo>
                    <a:pt x="8" y="120"/>
                    <a:pt x="12" y="120"/>
                    <a:pt x="14" y="117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8" y="11"/>
                    <a:pt x="87" y="7"/>
                    <a:pt x="85" y="5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iŝļîďè">
              <a:extLst>
                <a:ext uri="{FF2B5EF4-FFF2-40B4-BE49-F238E27FC236}">
                  <a16:creationId xmlns:a16="http://schemas.microsoft.com/office/drawing/2014/main" id="{0D2773BC-A347-4E94-939D-F68404F092BE}"/>
                </a:ext>
              </a:extLst>
            </p:cNvPr>
            <p:cNvSpPr/>
            <p:nvPr/>
          </p:nvSpPr>
          <p:spPr bwMode="auto">
            <a:xfrm>
              <a:off x="7612063" y="4987926"/>
              <a:ext cx="134938" cy="306388"/>
            </a:xfrm>
            <a:custGeom>
              <a:avLst/>
              <a:gdLst>
                <a:gd name="T0" fmla="*/ 3 w 41"/>
                <a:gd name="T1" fmla="*/ 93 h 93"/>
                <a:gd name="T2" fmla="*/ 0 w 41"/>
                <a:gd name="T3" fmla="*/ 0 h 93"/>
                <a:gd name="T4" fmla="*/ 41 w 41"/>
                <a:gd name="T5" fmla="*/ 0 h 93"/>
                <a:gd name="T6" fmla="*/ 33 w 41"/>
                <a:gd name="T7" fmla="*/ 93 h 93"/>
                <a:gd name="T8" fmla="*/ 3 w 41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3">
                  <a:moveTo>
                    <a:pt x="3" y="93"/>
                  </a:moveTo>
                  <a:cubicBezTo>
                    <a:pt x="3" y="92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93"/>
                    <a:pt x="33" y="93"/>
                    <a:pt x="33" y="93"/>
                  </a:cubicBezTo>
                  <a:lnTo>
                    <a:pt x="3" y="93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ïŝḷíḑè">
              <a:extLst>
                <a:ext uri="{FF2B5EF4-FFF2-40B4-BE49-F238E27FC236}">
                  <a16:creationId xmlns:a16="http://schemas.microsoft.com/office/drawing/2014/main" id="{AF2A8A29-3D46-4CBF-AC73-B72E1F8DD858}"/>
                </a:ext>
              </a:extLst>
            </p:cNvPr>
            <p:cNvSpPr/>
            <p:nvPr/>
          </p:nvSpPr>
          <p:spPr bwMode="auto">
            <a:xfrm>
              <a:off x="7331075" y="2298701"/>
              <a:ext cx="501650" cy="974725"/>
            </a:xfrm>
            <a:custGeom>
              <a:avLst/>
              <a:gdLst>
                <a:gd name="T0" fmla="*/ 65 w 152"/>
                <a:gd name="T1" fmla="*/ 0 h 296"/>
                <a:gd name="T2" fmla="*/ 48 w 152"/>
                <a:gd name="T3" fmla="*/ 8 h 296"/>
                <a:gd name="T4" fmla="*/ 2 w 152"/>
                <a:gd name="T5" fmla="*/ 63 h 296"/>
                <a:gd name="T6" fmla="*/ 9 w 152"/>
                <a:gd name="T7" fmla="*/ 296 h 296"/>
                <a:gd name="T8" fmla="*/ 152 w 152"/>
                <a:gd name="T9" fmla="*/ 296 h 296"/>
                <a:gd name="T10" fmla="*/ 152 w 152"/>
                <a:gd name="T11" fmla="*/ 73 h 296"/>
                <a:gd name="T12" fmla="*/ 131 w 152"/>
                <a:gd name="T13" fmla="*/ 19 h 296"/>
                <a:gd name="T14" fmla="*/ 65 w 152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296">
                  <a:moveTo>
                    <a:pt x="65" y="0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19" y="21"/>
                    <a:pt x="0" y="43"/>
                    <a:pt x="2" y="63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45"/>
                    <a:pt x="152" y="26"/>
                    <a:pt x="131" y="19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i$ľïḑè">
              <a:extLst>
                <a:ext uri="{FF2B5EF4-FFF2-40B4-BE49-F238E27FC236}">
                  <a16:creationId xmlns:a16="http://schemas.microsoft.com/office/drawing/2014/main" id="{F2886269-E6CF-4459-96FF-D1720DBF9834}"/>
                </a:ext>
              </a:extLst>
            </p:cNvPr>
            <p:cNvSpPr/>
            <p:nvPr/>
          </p:nvSpPr>
          <p:spPr bwMode="auto">
            <a:xfrm>
              <a:off x="7480300" y="2090738"/>
              <a:ext cx="155575" cy="303213"/>
            </a:xfrm>
            <a:custGeom>
              <a:avLst/>
              <a:gdLst>
                <a:gd name="T0" fmla="*/ 0 w 47"/>
                <a:gd name="T1" fmla="*/ 92 h 92"/>
                <a:gd name="T2" fmla="*/ 23 w 47"/>
                <a:gd name="T3" fmla="*/ 92 h 92"/>
                <a:gd name="T4" fmla="*/ 47 w 47"/>
                <a:gd name="T5" fmla="*/ 69 h 92"/>
                <a:gd name="T6" fmla="*/ 47 w 47"/>
                <a:gd name="T7" fmla="*/ 1 h 92"/>
                <a:gd name="T8" fmla="*/ 46 w 47"/>
                <a:gd name="T9" fmla="*/ 0 h 92"/>
                <a:gd name="T10" fmla="*/ 2 w 47"/>
                <a:gd name="T11" fmla="*/ 0 h 92"/>
                <a:gd name="T12" fmla="*/ 0 w 47"/>
                <a:gd name="T13" fmla="*/ 1 h 92"/>
                <a:gd name="T14" fmla="*/ 0 w 47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92">
                  <a:moveTo>
                    <a:pt x="0" y="92"/>
                  </a:moveTo>
                  <a:cubicBezTo>
                    <a:pt x="23" y="92"/>
                    <a:pt x="23" y="92"/>
                    <a:pt x="23" y="92"/>
                  </a:cubicBezTo>
                  <a:cubicBezTo>
                    <a:pt x="36" y="92"/>
                    <a:pt x="47" y="82"/>
                    <a:pt x="47" y="6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6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i$ḻïdè">
              <a:extLst>
                <a:ext uri="{FF2B5EF4-FFF2-40B4-BE49-F238E27FC236}">
                  <a16:creationId xmlns:a16="http://schemas.microsoft.com/office/drawing/2014/main" id="{465D395C-FC03-4DE6-ADBB-8A048A0044F7}"/>
                </a:ext>
              </a:extLst>
            </p:cNvPr>
            <p:cNvSpPr/>
            <p:nvPr/>
          </p:nvSpPr>
          <p:spPr bwMode="auto">
            <a:xfrm>
              <a:off x="7146925" y="3273426"/>
              <a:ext cx="860425" cy="1560513"/>
            </a:xfrm>
            <a:custGeom>
              <a:avLst/>
              <a:gdLst>
                <a:gd name="T0" fmla="*/ 61 w 261"/>
                <a:gd name="T1" fmla="*/ 0 h 473"/>
                <a:gd name="T2" fmla="*/ 5 w 261"/>
                <a:gd name="T3" fmla="*/ 265 h 473"/>
                <a:gd name="T4" fmla="*/ 23 w 261"/>
                <a:gd name="T5" fmla="*/ 313 h 473"/>
                <a:gd name="T6" fmla="*/ 232 w 261"/>
                <a:gd name="T7" fmla="*/ 473 h 473"/>
                <a:gd name="T8" fmla="*/ 261 w 261"/>
                <a:gd name="T9" fmla="*/ 426 h 473"/>
                <a:gd name="T10" fmla="*/ 89 w 261"/>
                <a:gd name="T11" fmla="*/ 267 h 473"/>
                <a:gd name="T12" fmla="*/ 208 w 261"/>
                <a:gd name="T13" fmla="*/ 0 h 473"/>
                <a:gd name="T14" fmla="*/ 61 w 261"/>
                <a:gd name="T15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473">
                  <a:moveTo>
                    <a:pt x="61" y="0"/>
                  </a:moveTo>
                  <a:cubicBezTo>
                    <a:pt x="5" y="265"/>
                    <a:pt x="5" y="265"/>
                    <a:pt x="5" y="265"/>
                  </a:cubicBezTo>
                  <a:cubicBezTo>
                    <a:pt x="0" y="283"/>
                    <a:pt x="8" y="303"/>
                    <a:pt x="23" y="313"/>
                  </a:cubicBezTo>
                  <a:cubicBezTo>
                    <a:pt x="232" y="473"/>
                    <a:pt x="232" y="473"/>
                    <a:pt x="232" y="473"/>
                  </a:cubicBezTo>
                  <a:cubicBezTo>
                    <a:pt x="261" y="426"/>
                    <a:pt x="261" y="426"/>
                    <a:pt x="261" y="426"/>
                  </a:cubicBezTo>
                  <a:cubicBezTo>
                    <a:pt x="89" y="267"/>
                    <a:pt x="89" y="267"/>
                    <a:pt x="89" y="267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ïs1íḋê">
              <a:extLst>
                <a:ext uri="{FF2B5EF4-FFF2-40B4-BE49-F238E27FC236}">
                  <a16:creationId xmlns:a16="http://schemas.microsoft.com/office/drawing/2014/main" id="{112250CE-D70F-4C3C-BD50-C40202D0C947}"/>
                </a:ext>
              </a:extLst>
            </p:cNvPr>
            <p:cNvSpPr/>
            <p:nvPr/>
          </p:nvSpPr>
          <p:spPr bwMode="auto">
            <a:xfrm>
              <a:off x="7847013" y="4616451"/>
              <a:ext cx="220663" cy="269875"/>
            </a:xfrm>
            <a:custGeom>
              <a:avLst/>
              <a:gdLst>
                <a:gd name="T0" fmla="*/ 139 w 139"/>
                <a:gd name="T1" fmla="*/ 41 h 170"/>
                <a:gd name="T2" fmla="*/ 58 w 139"/>
                <a:gd name="T3" fmla="*/ 170 h 170"/>
                <a:gd name="T4" fmla="*/ 0 w 139"/>
                <a:gd name="T5" fmla="*/ 126 h 170"/>
                <a:gd name="T6" fmla="*/ 81 w 139"/>
                <a:gd name="T7" fmla="*/ 0 h 170"/>
                <a:gd name="T8" fmla="*/ 139 w 139"/>
                <a:gd name="T9" fmla="*/ 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70">
                  <a:moveTo>
                    <a:pt x="139" y="41"/>
                  </a:moveTo>
                  <a:lnTo>
                    <a:pt x="58" y="170"/>
                  </a:lnTo>
                  <a:lnTo>
                    <a:pt x="0" y="126"/>
                  </a:lnTo>
                  <a:lnTo>
                    <a:pt x="81" y="0"/>
                  </a:lnTo>
                  <a:lnTo>
                    <a:pt x="139" y="41"/>
                  </a:lnTo>
                  <a:close/>
                </a:path>
              </a:pathLst>
            </a:cu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išļîďe">
              <a:extLst>
                <a:ext uri="{FF2B5EF4-FFF2-40B4-BE49-F238E27FC236}">
                  <a16:creationId xmlns:a16="http://schemas.microsoft.com/office/drawing/2014/main" id="{063F49C0-3E58-4651-B59A-87A8A57566E4}"/>
                </a:ext>
              </a:extLst>
            </p:cNvPr>
            <p:cNvSpPr/>
            <p:nvPr/>
          </p:nvSpPr>
          <p:spPr bwMode="auto">
            <a:xfrm>
              <a:off x="7324725" y="5259388"/>
              <a:ext cx="431800" cy="177800"/>
            </a:xfrm>
            <a:custGeom>
              <a:avLst/>
              <a:gdLst>
                <a:gd name="T0" fmla="*/ 84 w 131"/>
                <a:gd name="T1" fmla="*/ 2 h 54"/>
                <a:gd name="T2" fmla="*/ 54 w 131"/>
                <a:gd name="T3" fmla="*/ 32 h 54"/>
                <a:gd name="T4" fmla="*/ 48 w 131"/>
                <a:gd name="T5" fmla="*/ 36 h 54"/>
                <a:gd name="T6" fmla="*/ 0 w 131"/>
                <a:gd name="T7" fmla="*/ 54 h 54"/>
                <a:gd name="T8" fmla="*/ 131 w 131"/>
                <a:gd name="T9" fmla="*/ 54 h 54"/>
                <a:gd name="T10" fmla="*/ 126 w 131"/>
                <a:gd name="T11" fmla="*/ 30 h 54"/>
                <a:gd name="T12" fmla="*/ 126 w 131"/>
                <a:gd name="T13" fmla="*/ 4 h 54"/>
                <a:gd name="T14" fmla="*/ 123 w 131"/>
                <a:gd name="T15" fmla="*/ 0 h 54"/>
                <a:gd name="T16" fmla="*/ 84 w 131"/>
                <a:gd name="T1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54">
                  <a:moveTo>
                    <a:pt x="84" y="2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2" y="34"/>
                    <a:pt x="50" y="35"/>
                    <a:pt x="48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7" y="2"/>
                    <a:pt x="125" y="0"/>
                    <a:pt x="123" y="0"/>
                  </a:cubicBezTo>
                  <a:lnTo>
                    <a:pt x="84" y="2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iŝ1íḓe">
              <a:extLst>
                <a:ext uri="{FF2B5EF4-FFF2-40B4-BE49-F238E27FC236}">
                  <a16:creationId xmlns:a16="http://schemas.microsoft.com/office/drawing/2014/main" id="{529EDAF5-8078-4BC3-9DBE-B280B88413C6}"/>
                </a:ext>
              </a:extLst>
            </p:cNvPr>
            <p:cNvSpPr/>
            <p:nvPr/>
          </p:nvSpPr>
          <p:spPr bwMode="auto">
            <a:xfrm>
              <a:off x="7324725" y="5437188"/>
              <a:ext cx="442913" cy="46038"/>
            </a:xfrm>
            <a:custGeom>
              <a:avLst/>
              <a:gdLst>
                <a:gd name="T0" fmla="*/ 0 w 134"/>
                <a:gd name="T1" fmla="*/ 0 h 14"/>
                <a:gd name="T2" fmla="*/ 0 w 134"/>
                <a:gd name="T3" fmla="*/ 7 h 14"/>
                <a:gd name="T4" fmla="*/ 6 w 134"/>
                <a:gd name="T5" fmla="*/ 14 h 14"/>
                <a:gd name="T6" fmla="*/ 128 w 134"/>
                <a:gd name="T7" fmla="*/ 14 h 14"/>
                <a:gd name="T8" fmla="*/ 134 w 134"/>
                <a:gd name="T9" fmla="*/ 7 h 14"/>
                <a:gd name="T10" fmla="*/ 134 w 134"/>
                <a:gd name="T11" fmla="*/ 0 h 14"/>
                <a:gd name="T12" fmla="*/ 0 w 13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31" y="14"/>
                    <a:pt x="134" y="11"/>
                    <a:pt x="134" y="7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iŝḷïdè">
              <a:extLst>
                <a:ext uri="{FF2B5EF4-FFF2-40B4-BE49-F238E27FC236}">
                  <a16:creationId xmlns:a16="http://schemas.microsoft.com/office/drawing/2014/main" id="{1D8F41CA-5384-4A71-BEFA-FE01D5976F9F}"/>
                </a:ext>
              </a:extLst>
            </p:cNvPr>
            <p:cNvSpPr/>
            <p:nvPr/>
          </p:nvSpPr>
          <p:spPr bwMode="auto">
            <a:xfrm>
              <a:off x="5445125" y="2044701"/>
              <a:ext cx="1763713" cy="1390650"/>
            </a:xfrm>
            <a:custGeom>
              <a:avLst/>
              <a:gdLst>
                <a:gd name="T0" fmla="*/ 1111 w 1111"/>
                <a:gd name="T1" fmla="*/ 546 h 876"/>
                <a:gd name="T2" fmla="*/ 195 w 1111"/>
                <a:gd name="T3" fmla="*/ 0 h 876"/>
                <a:gd name="T4" fmla="*/ 0 w 1111"/>
                <a:gd name="T5" fmla="*/ 330 h 876"/>
                <a:gd name="T6" fmla="*/ 916 w 1111"/>
                <a:gd name="T7" fmla="*/ 876 h 876"/>
                <a:gd name="T8" fmla="*/ 1111 w 1111"/>
                <a:gd name="T9" fmla="*/ 54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1" h="876">
                  <a:moveTo>
                    <a:pt x="1111" y="546"/>
                  </a:moveTo>
                  <a:lnTo>
                    <a:pt x="195" y="0"/>
                  </a:lnTo>
                  <a:lnTo>
                    <a:pt x="0" y="330"/>
                  </a:lnTo>
                  <a:lnTo>
                    <a:pt x="916" y="876"/>
                  </a:lnTo>
                  <a:lnTo>
                    <a:pt x="1111" y="5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iṩlïḍê">
              <a:extLst>
                <a:ext uri="{FF2B5EF4-FFF2-40B4-BE49-F238E27FC236}">
                  <a16:creationId xmlns:a16="http://schemas.microsoft.com/office/drawing/2014/main" id="{EF5A5FB7-6116-4BAE-AF39-A4303B4BD4EF}"/>
                </a:ext>
              </a:extLst>
            </p:cNvPr>
            <p:cNvSpPr/>
            <p:nvPr/>
          </p:nvSpPr>
          <p:spPr bwMode="auto">
            <a:xfrm>
              <a:off x="5684838" y="2265363"/>
              <a:ext cx="455613" cy="454025"/>
            </a:xfrm>
            <a:custGeom>
              <a:avLst/>
              <a:gdLst>
                <a:gd name="T0" fmla="*/ 121 w 138"/>
                <a:gd name="T1" fmla="*/ 100 h 138"/>
                <a:gd name="T2" fmla="*/ 38 w 138"/>
                <a:gd name="T3" fmla="*/ 121 h 138"/>
                <a:gd name="T4" fmla="*/ 18 w 138"/>
                <a:gd name="T5" fmla="*/ 38 h 138"/>
                <a:gd name="T6" fmla="*/ 100 w 138"/>
                <a:gd name="T7" fmla="*/ 17 h 138"/>
                <a:gd name="T8" fmla="*/ 121 w 138"/>
                <a:gd name="T9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1" y="100"/>
                  </a:moveTo>
                  <a:cubicBezTo>
                    <a:pt x="104" y="129"/>
                    <a:pt x="67" y="138"/>
                    <a:pt x="38" y="121"/>
                  </a:cubicBezTo>
                  <a:cubicBezTo>
                    <a:pt x="10" y="104"/>
                    <a:pt x="0" y="67"/>
                    <a:pt x="18" y="38"/>
                  </a:cubicBezTo>
                  <a:cubicBezTo>
                    <a:pt x="35" y="10"/>
                    <a:pt x="72" y="0"/>
                    <a:pt x="100" y="17"/>
                  </a:cubicBezTo>
                  <a:cubicBezTo>
                    <a:pt x="129" y="34"/>
                    <a:pt x="138" y="71"/>
                    <a:pt x="121" y="10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isļiḓê">
              <a:extLst>
                <a:ext uri="{FF2B5EF4-FFF2-40B4-BE49-F238E27FC236}">
                  <a16:creationId xmlns:a16="http://schemas.microsoft.com/office/drawing/2014/main" id="{976A5F48-ED74-4186-AE05-86AC70785C9D}"/>
                </a:ext>
              </a:extLst>
            </p:cNvPr>
            <p:cNvSpPr/>
            <p:nvPr/>
          </p:nvSpPr>
          <p:spPr bwMode="auto">
            <a:xfrm>
              <a:off x="5751513" y="2489201"/>
              <a:ext cx="214313" cy="184150"/>
            </a:xfrm>
            <a:custGeom>
              <a:avLst/>
              <a:gdLst>
                <a:gd name="T0" fmla="*/ 57 w 65"/>
                <a:gd name="T1" fmla="*/ 49 h 56"/>
                <a:gd name="T2" fmla="*/ 48 w 65"/>
                <a:gd name="T3" fmla="*/ 12 h 56"/>
                <a:gd name="T4" fmla="*/ 41 w 65"/>
                <a:gd name="T5" fmla="*/ 8 h 56"/>
                <a:gd name="T6" fmla="*/ 4 w 65"/>
                <a:gd name="T7" fmla="*/ 17 h 56"/>
                <a:gd name="T8" fmla="*/ 0 w 65"/>
                <a:gd name="T9" fmla="*/ 24 h 56"/>
                <a:gd name="T10" fmla="*/ 53 w 65"/>
                <a:gd name="T11" fmla="*/ 56 h 56"/>
                <a:gd name="T12" fmla="*/ 57 w 65"/>
                <a:gd name="T1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6">
                  <a:moveTo>
                    <a:pt x="57" y="49"/>
                  </a:moveTo>
                  <a:cubicBezTo>
                    <a:pt x="65" y="36"/>
                    <a:pt x="61" y="20"/>
                    <a:pt x="48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8" y="0"/>
                    <a:pt x="12" y="4"/>
                    <a:pt x="4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3" y="56"/>
                    <a:pt x="53" y="56"/>
                    <a:pt x="53" y="56"/>
                  </a:cubicBezTo>
                  <a:lnTo>
                    <a:pt x="57" y="4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íṥľïḋê">
              <a:extLst>
                <a:ext uri="{FF2B5EF4-FFF2-40B4-BE49-F238E27FC236}">
                  <a16:creationId xmlns:a16="http://schemas.microsoft.com/office/drawing/2014/main" id="{7BDFFE11-BDAD-4E95-B955-E2077B312D6D}"/>
                </a:ext>
              </a:extLst>
            </p:cNvPr>
            <p:cNvSpPr/>
            <p:nvPr/>
          </p:nvSpPr>
          <p:spPr bwMode="auto">
            <a:xfrm>
              <a:off x="5873750" y="2406651"/>
              <a:ext cx="119063" cy="115888"/>
            </a:xfrm>
            <a:custGeom>
              <a:avLst/>
              <a:gdLst>
                <a:gd name="T0" fmla="*/ 26 w 36"/>
                <a:gd name="T1" fmla="*/ 4 h 35"/>
                <a:gd name="T2" fmla="*/ 31 w 36"/>
                <a:gd name="T3" fmla="*/ 25 h 35"/>
                <a:gd name="T4" fmla="*/ 10 w 36"/>
                <a:gd name="T5" fmla="*/ 31 h 35"/>
                <a:gd name="T6" fmla="*/ 5 w 36"/>
                <a:gd name="T7" fmla="*/ 9 h 35"/>
                <a:gd name="T8" fmla="*/ 26 w 36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6" y="4"/>
                  </a:moveTo>
                  <a:cubicBezTo>
                    <a:pt x="33" y="8"/>
                    <a:pt x="36" y="18"/>
                    <a:pt x="31" y="25"/>
                  </a:cubicBezTo>
                  <a:cubicBezTo>
                    <a:pt x="27" y="33"/>
                    <a:pt x="17" y="35"/>
                    <a:pt x="10" y="31"/>
                  </a:cubicBezTo>
                  <a:cubicBezTo>
                    <a:pt x="3" y="26"/>
                    <a:pt x="0" y="17"/>
                    <a:pt x="5" y="9"/>
                  </a:cubicBezTo>
                  <a:cubicBezTo>
                    <a:pt x="9" y="2"/>
                    <a:pt x="19" y="0"/>
                    <a:pt x="26" y="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ïṣlíḓê">
              <a:extLst>
                <a:ext uri="{FF2B5EF4-FFF2-40B4-BE49-F238E27FC236}">
                  <a16:creationId xmlns:a16="http://schemas.microsoft.com/office/drawing/2014/main" id="{D3C12718-AE82-483C-B1DC-CF3DA933CCE4}"/>
                </a:ext>
              </a:extLst>
            </p:cNvPr>
            <p:cNvSpPr/>
            <p:nvPr/>
          </p:nvSpPr>
          <p:spPr bwMode="auto">
            <a:xfrm>
              <a:off x="6186488" y="2584451"/>
              <a:ext cx="284163" cy="182563"/>
            </a:xfrm>
            <a:custGeom>
              <a:avLst/>
              <a:gdLst>
                <a:gd name="T0" fmla="*/ 3 w 86"/>
                <a:gd name="T1" fmla="*/ 9 h 55"/>
                <a:gd name="T2" fmla="*/ 78 w 86"/>
                <a:gd name="T3" fmla="*/ 54 h 55"/>
                <a:gd name="T4" fmla="*/ 85 w 86"/>
                <a:gd name="T5" fmla="*/ 52 h 55"/>
                <a:gd name="T6" fmla="*/ 83 w 86"/>
                <a:gd name="T7" fmla="*/ 46 h 55"/>
                <a:gd name="T8" fmla="*/ 8 w 86"/>
                <a:gd name="T9" fmla="*/ 1 h 55"/>
                <a:gd name="T10" fmla="*/ 1 w 86"/>
                <a:gd name="T11" fmla="*/ 2 h 55"/>
                <a:gd name="T12" fmla="*/ 3 w 86"/>
                <a:gd name="T13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5">
                  <a:moveTo>
                    <a:pt x="3" y="9"/>
                  </a:moveTo>
                  <a:cubicBezTo>
                    <a:pt x="78" y="54"/>
                    <a:pt x="78" y="54"/>
                    <a:pt x="78" y="54"/>
                  </a:cubicBezTo>
                  <a:cubicBezTo>
                    <a:pt x="81" y="55"/>
                    <a:pt x="83" y="54"/>
                    <a:pt x="85" y="52"/>
                  </a:cubicBezTo>
                  <a:cubicBezTo>
                    <a:pt x="86" y="50"/>
                    <a:pt x="85" y="47"/>
                    <a:pt x="83" y="4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5"/>
                    <a:pt x="1" y="7"/>
                    <a:pt x="3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iṧľïďè">
              <a:extLst>
                <a:ext uri="{FF2B5EF4-FFF2-40B4-BE49-F238E27FC236}">
                  <a16:creationId xmlns:a16="http://schemas.microsoft.com/office/drawing/2014/main" id="{64098476-20B4-41DF-ACB2-4A5D83A93B38}"/>
                </a:ext>
              </a:extLst>
            </p:cNvPr>
            <p:cNvSpPr/>
            <p:nvPr/>
          </p:nvSpPr>
          <p:spPr bwMode="auto">
            <a:xfrm>
              <a:off x="6137275" y="2667001"/>
              <a:ext cx="611188" cy="379413"/>
            </a:xfrm>
            <a:custGeom>
              <a:avLst/>
              <a:gdLst>
                <a:gd name="T0" fmla="*/ 3 w 185"/>
                <a:gd name="T1" fmla="*/ 9 h 115"/>
                <a:gd name="T2" fmla="*/ 178 w 185"/>
                <a:gd name="T3" fmla="*/ 113 h 115"/>
                <a:gd name="T4" fmla="*/ 184 w 185"/>
                <a:gd name="T5" fmla="*/ 112 h 115"/>
                <a:gd name="T6" fmla="*/ 183 w 185"/>
                <a:gd name="T7" fmla="*/ 105 h 115"/>
                <a:gd name="T8" fmla="*/ 8 w 185"/>
                <a:gd name="T9" fmla="*/ 1 h 115"/>
                <a:gd name="T10" fmla="*/ 1 w 185"/>
                <a:gd name="T11" fmla="*/ 3 h 115"/>
                <a:gd name="T12" fmla="*/ 3 w 185"/>
                <a:gd name="T13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15">
                  <a:moveTo>
                    <a:pt x="3" y="9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80" y="115"/>
                    <a:pt x="183" y="114"/>
                    <a:pt x="184" y="112"/>
                  </a:cubicBezTo>
                  <a:cubicBezTo>
                    <a:pt x="185" y="110"/>
                    <a:pt x="185" y="107"/>
                    <a:pt x="183" y="10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0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îş1îḋê">
              <a:extLst>
                <a:ext uri="{FF2B5EF4-FFF2-40B4-BE49-F238E27FC236}">
                  <a16:creationId xmlns:a16="http://schemas.microsoft.com/office/drawing/2014/main" id="{6E6AF991-3EBB-49A7-AF01-FCCCBA3B04BE}"/>
                </a:ext>
              </a:extLst>
            </p:cNvPr>
            <p:cNvSpPr/>
            <p:nvPr/>
          </p:nvSpPr>
          <p:spPr bwMode="auto">
            <a:xfrm>
              <a:off x="7456488" y="2262188"/>
              <a:ext cx="247650" cy="165100"/>
            </a:xfrm>
            <a:custGeom>
              <a:avLst/>
              <a:gdLst>
                <a:gd name="T0" fmla="*/ 55 w 75"/>
                <a:gd name="T1" fmla="*/ 3 h 50"/>
                <a:gd name="T2" fmla="*/ 0 w 75"/>
                <a:gd name="T3" fmla="*/ 44 h 50"/>
                <a:gd name="T4" fmla="*/ 42 w 75"/>
                <a:gd name="T5" fmla="*/ 50 h 50"/>
                <a:gd name="T6" fmla="*/ 75 w 75"/>
                <a:gd name="T7" fmla="*/ 25 h 50"/>
                <a:gd name="T8" fmla="*/ 65 w 75"/>
                <a:gd name="T9" fmla="*/ 5 h 50"/>
                <a:gd name="T10" fmla="*/ 55 w 75"/>
                <a:gd name="T1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">
                  <a:moveTo>
                    <a:pt x="55" y="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3" y="1"/>
                    <a:pt x="58" y="0"/>
                    <a:pt x="55" y="3"/>
                  </a:cubicBez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î$ľïḑê">
              <a:extLst>
                <a:ext uri="{FF2B5EF4-FFF2-40B4-BE49-F238E27FC236}">
                  <a16:creationId xmlns:a16="http://schemas.microsoft.com/office/drawing/2014/main" id="{0CC46EF1-4E61-4455-8C94-27C59AF5750C}"/>
                </a:ext>
              </a:extLst>
            </p:cNvPr>
            <p:cNvSpPr/>
            <p:nvPr/>
          </p:nvSpPr>
          <p:spPr bwMode="auto">
            <a:xfrm>
              <a:off x="7480300" y="2100263"/>
              <a:ext cx="155575" cy="211138"/>
            </a:xfrm>
            <a:custGeom>
              <a:avLst/>
              <a:gdLst>
                <a:gd name="T0" fmla="*/ 0 w 47"/>
                <a:gd name="T1" fmla="*/ 60 h 64"/>
                <a:gd name="T2" fmla="*/ 47 w 47"/>
                <a:gd name="T3" fmla="*/ 0 h 64"/>
                <a:gd name="T4" fmla="*/ 0 w 47"/>
                <a:gd name="T5" fmla="*/ 31 h 64"/>
                <a:gd name="T6" fmla="*/ 0 w 47"/>
                <a:gd name="T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64">
                  <a:moveTo>
                    <a:pt x="0" y="60"/>
                  </a:moveTo>
                  <a:cubicBezTo>
                    <a:pt x="0" y="61"/>
                    <a:pt x="35" y="64"/>
                    <a:pt x="47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2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îsḻiďe">
              <a:extLst>
                <a:ext uri="{FF2B5EF4-FFF2-40B4-BE49-F238E27FC236}">
                  <a16:creationId xmlns:a16="http://schemas.microsoft.com/office/drawing/2014/main" id="{2EFB27C9-7175-4ED6-9428-8A36AA92364B}"/>
                </a:ext>
              </a:extLst>
            </p:cNvPr>
            <p:cNvSpPr/>
            <p:nvPr/>
          </p:nvSpPr>
          <p:spPr bwMode="auto">
            <a:xfrm>
              <a:off x="7608888" y="1500188"/>
              <a:ext cx="412750" cy="415925"/>
            </a:xfrm>
            <a:custGeom>
              <a:avLst/>
              <a:gdLst>
                <a:gd name="T0" fmla="*/ 123 w 125"/>
                <a:gd name="T1" fmla="*/ 67 h 126"/>
                <a:gd name="T2" fmla="*/ 58 w 125"/>
                <a:gd name="T3" fmla="*/ 124 h 126"/>
                <a:gd name="T4" fmla="*/ 2 w 125"/>
                <a:gd name="T5" fmla="*/ 59 h 126"/>
                <a:gd name="T6" fmla="*/ 66 w 125"/>
                <a:gd name="T7" fmla="*/ 3 h 126"/>
                <a:gd name="T8" fmla="*/ 123 w 125"/>
                <a:gd name="T9" fmla="*/ 6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123" y="67"/>
                  </a:moveTo>
                  <a:cubicBezTo>
                    <a:pt x="121" y="101"/>
                    <a:pt x="92" y="126"/>
                    <a:pt x="58" y="124"/>
                  </a:cubicBezTo>
                  <a:cubicBezTo>
                    <a:pt x="25" y="122"/>
                    <a:pt x="0" y="93"/>
                    <a:pt x="2" y="59"/>
                  </a:cubicBezTo>
                  <a:cubicBezTo>
                    <a:pt x="4" y="26"/>
                    <a:pt x="33" y="0"/>
                    <a:pt x="66" y="3"/>
                  </a:cubicBezTo>
                  <a:cubicBezTo>
                    <a:pt x="100" y="5"/>
                    <a:pt x="125" y="34"/>
                    <a:pt x="123" y="67"/>
                  </a:cubicBezTo>
                  <a:close/>
                </a:path>
              </a:pathLst>
            </a:cu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ïSļiďè">
              <a:extLst>
                <a:ext uri="{FF2B5EF4-FFF2-40B4-BE49-F238E27FC236}">
                  <a16:creationId xmlns:a16="http://schemas.microsoft.com/office/drawing/2014/main" id="{BD01C2CF-F8A3-474A-904F-584977E784E5}"/>
                </a:ext>
              </a:extLst>
            </p:cNvPr>
            <p:cNvSpPr/>
            <p:nvPr/>
          </p:nvSpPr>
          <p:spPr bwMode="auto">
            <a:xfrm>
              <a:off x="7299325" y="1901826"/>
              <a:ext cx="336550" cy="354013"/>
            </a:xfrm>
            <a:custGeom>
              <a:avLst/>
              <a:gdLst>
                <a:gd name="T0" fmla="*/ 52 w 102"/>
                <a:gd name="T1" fmla="*/ 107 h 107"/>
                <a:gd name="T2" fmla="*/ 50 w 102"/>
                <a:gd name="T3" fmla="*/ 107 h 107"/>
                <a:gd name="T4" fmla="*/ 0 w 102"/>
                <a:gd name="T5" fmla="*/ 56 h 107"/>
                <a:gd name="T6" fmla="*/ 0 w 102"/>
                <a:gd name="T7" fmla="*/ 0 h 107"/>
                <a:gd name="T8" fmla="*/ 102 w 102"/>
                <a:gd name="T9" fmla="*/ 0 h 107"/>
                <a:gd name="T10" fmla="*/ 102 w 102"/>
                <a:gd name="T11" fmla="*/ 56 h 107"/>
                <a:gd name="T12" fmla="*/ 52 w 102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7">
                  <a:moveTo>
                    <a:pt x="52" y="107"/>
                  </a:moveTo>
                  <a:cubicBezTo>
                    <a:pt x="50" y="107"/>
                    <a:pt x="50" y="107"/>
                    <a:pt x="50" y="107"/>
                  </a:cubicBezTo>
                  <a:cubicBezTo>
                    <a:pt x="22" y="107"/>
                    <a:pt x="0" y="84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84"/>
                    <a:pt x="79" y="107"/>
                    <a:pt x="52" y="107"/>
                  </a:cubicBez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iṧḷíḓé">
              <a:extLst>
                <a:ext uri="{FF2B5EF4-FFF2-40B4-BE49-F238E27FC236}">
                  <a16:creationId xmlns:a16="http://schemas.microsoft.com/office/drawing/2014/main" id="{72A76718-C48E-495E-9506-DB4AC5C14DB8}"/>
                </a:ext>
              </a:extLst>
            </p:cNvPr>
            <p:cNvSpPr/>
            <p:nvPr/>
          </p:nvSpPr>
          <p:spPr bwMode="auto">
            <a:xfrm>
              <a:off x="7593013" y="1998663"/>
              <a:ext cx="92075" cy="92075"/>
            </a:xfrm>
            <a:prstGeom prst="ellipse">
              <a:avLst/>
            </a:pr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íśliḍé">
              <a:extLst>
                <a:ext uri="{FF2B5EF4-FFF2-40B4-BE49-F238E27FC236}">
                  <a16:creationId xmlns:a16="http://schemas.microsoft.com/office/drawing/2014/main" id="{52CAA62B-1024-441E-B2F8-AD7920CBBD3D}"/>
                </a:ext>
              </a:extLst>
            </p:cNvPr>
            <p:cNvSpPr/>
            <p:nvPr/>
          </p:nvSpPr>
          <p:spPr bwMode="auto">
            <a:xfrm>
              <a:off x="7259638" y="1820863"/>
              <a:ext cx="407988" cy="223838"/>
            </a:xfrm>
            <a:custGeom>
              <a:avLst/>
              <a:gdLst>
                <a:gd name="T0" fmla="*/ 5 w 124"/>
                <a:gd name="T1" fmla="*/ 23 h 68"/>
                <a:gd name="T2" fmla="*/ 114 w 124"/>
                <a:gd name="T3" fmla="*/ 54 h 68"/>
                <a:gd name="T4" fmla="*/ 124 w 124"/>
                <a:gd name="T5" fmla="*/ 9 h 68"/>
                <a:gd name="T6" fmla="*/ 46 w 124"/>
                <a:gd name="T7" fmla="*/ 0 h 68"/>
                <a:gd name="T8" fmla="*/ 5 w 124"/>
                <a:gd name="T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8">
                  <a:moveTo>
                    <a:pt x="5" y="23"/>
                  </a:moveTo>
                  <a:cubicBezTo>
                    <a:pt x="5" y="23"/>
                    <a:pt x="0" y="68"/>
                    <a:pt x="114" y="5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5" y="23"/>
                  </a:lnTo>
                  <a:close/>
                </a:path>
              </a:pathLst>
            </a:cu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ïŝľîḍe">
              <a:extLst>
                <a:ext uri="{FF2B5EF4-FFF2-40B4-BE49-F238E27FC236}">
                  <a16:creationId xmlns:a16="http://schemas.microsoft.com/office/drawing/2014/main" id="{F82956C5-EE75-41F4-808A-E07C827EC93D}"/>
                </a:ext>
              </a:extLst>
            </p:cNvPr>
            <p:cNvSpPr/>
            <p:nvPr/>
          </p:nvSpPr>
          <p:spPr bwMode="auto">
            <a:xfrm>
              <a:off x="7440613" y="2027238"/>
              <a:ext cx="33338" cy="33338"/>
            </a:xfrm>
            <a:prstGeom prst="ellipse">
              <a:avLst/>
            </a:prstGeom>
            <a:solidFill>
              <a:srgbClr val="272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íS1íḓé">
              <a:extLst>
                <a:ext uri="{FF2B5EF4-FFF2-40B4-BE49-F238E27FC236}">
                  <a16:creationId xmlns:a16="http://schemas.microsoft.com/office/drawing/2014/main" id="{D35AE565-E36A-4F3A-83DB-FE52178A2F27}"/>
                </a:ext>
              </a:extLst>
            </p:cNvPr>
            <p:cNvSpPr/>
            <p:nvPr/>
          </p:nvSpPr>
          <p:spPr bwMode="auto">
            <a:xfrm>
              <a:off x="7327900" y="2027238"/>
              <a:ext cx="33338" cy="33338"/>
            </a:xfrm>
            <a:prstGeom prst="ellipse">
              <a:avLst/>
            </a:prstGeom>
            <a:solidFill>
              <a:srgbClr val="272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iSḻiďê">
              <a:extLst>
                <a:ext uri="{FF2B5EF4-FFF2-40B4-BE49-F238E27FC236}">
                  <a16:creationId xmlns:a16="http://schemas.microsoft.com/office/drawing/2014/main" id="{A8713E20-3006-4870-8195-6E5BD9089627}"/>
                </a:ext>
              </a:extLst>
            </p:cNvPr>
            <p:cNvSpPr/>
            <p:nvPr/>
          </p:nvSpPr>
          <p:spPr bwMode="auto">
            <a:xfrm>
              <a:off x="7361238" y="2060576"/>
              <a:ext cx="42863" cy="55563"/>
            </a:xfrm>
            <a:custGeom>
              <a:avLst/>
              <a:gdLst>
                <a:gd name="T0" fmla="*/ 21 w 27"/>
                <a:gd name="T1" fmla="*/ 0 h 35"/>
                <a:gd name="T2" fmla="*/ 0 w 27"/>
                <a:gd name="T3" fmla="*/ 35 h 35"/>
                <a:gd name="T4" fmla="*/ 27 w 27"/>
                <a:gd name="T5" fmla="*/ 35 h 35"/>
                <a:gd name="T6" fmla="*/ 21 w 2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5">
                  <a:moveTo>
                    <a:pt x="21" y="0"/>
                  </a:moveTo>
                  <a:lnTo>
                    <a:pt x="0" y="35"/>
                  </a:lnTo>
                  <a:lnTo>
                    <a:pt x="27" y="3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ïṥ1îḓè">
              <a:extLst>
                <a:ext uri="{FF2B5EF4-FFF2-40B4-BE49-F238E27FC236}">
                  <a16:creationId xmlns:a16="http://schemas.microsoft.com/office/drawing/2014/main" id="{33009E99-687B-481A-8C26-2721AF5CC63E}"/>
                </a:ext>
              </a:extLst>
            </p:cNvPr>
            <p:cNvSpPr/>
            <p:nvPr/>
          </p:nvSpPr>
          <p:spPr bwMode="auto">
            <a:xfrm>
              <a:off x="7345363" y="2149476"/>
              <a:ext cx="131763" cy="76200"/>
            </a:xfrm>
            <a:custGeom>
              <a:avLst/>
              <a:gdLst>
                <a:gd name="T0" fmla="*/ 40 w 40"/>
                <a:gd name="T1" fmla="*/ 0 h 23"/>
                <a:gd name="T2" fmla="*/ 0 w 40"/>
                <a:gd name="T3" fmla="*/ 0 h 23"/>
                <a:gd name="T4" fmla="*/ 40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6" y="23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isľîḍè">
              <a:extLst>
                <a:ext uri="{FF2B5EF4-FFF2-40B4-BE49-F238E27FC236}">
                  <a16:creationId xmlns:a16="http://schemas.microsoft.com/office/drawing/2014/main" id="{F65104BE-83DF-4A90-80DB-C278A0403384}"/>
                </a:ext>
              </a:extLst>
            </p:cNvPr>
            <p:cNvSpPr/>
            <p:nvPr/>
          </p:nvSpPr>
          <p:spPr bwMode="auto">
            <a:xfrm>
              <a:off x="7348538" y="3273426"/>
              <a:ext cx="544513" cy="1827213"/>
            </a:xfrm>
            <a:custGeom>
              <a:avLst/>
              <a:gdLst>
                <a:gd name="T0" fmla="*/ 159 w 165"/>
                <a:gd name="T1" fmla="*/ 44 h 554"/>
                <a:gd name="T2" fmla="*/ 147 w 165"/>
                <a:gd name="T3" fmla="*/ 0 h 554"/>
                <a:gd name="T4" fmla="*/ 0 w 165"/>
                <a:gd name="T5" fmla="*/ 0 h 554"/>
                <a:gd name="T6" fmla="*/ 44 w 165"/>
                <a:gd name="T7" fmla="*/ 92 h 554"/>
                <a:gd name="T8" fmla="*/ 73 w 165"/>
                <a:gd name="T9" fmla="*/ 554 h 554"/>
                <a:gd name="T10" fmla="*/ 127 w 165"/>
                <a:gd name="T11" fmla="*/ 554 h 554"/>
                <a:gd name="T12" fmla="*/ 144 w 165"/>
                <a:gd name="T13" fmla="*/ 104 h 554"/>
                <a:gd name="T14" fmla="*/ 159 w 165"/>
                <a:gd name="T15" fmla="*/ 4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554">
                  <a:moveTo>
                    <a:pt x="159" y="44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73" y="554"/>
                    <a:pt x="73" y="554"/>
                    <a:pt x="73" y="554"/>
                  </a:cubicBezTo>
                  <a:cubicBezTo>
                    <a:pt x="127" y="554"/>
                    <a:pt x="127" y="554"/>
                    <a:pt x="127" y="55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9" y="87"/>
                    <a:pt x="165" y="65"/>
                    <a:pt x="159" y="44"/>
                  </a:cubicBezTo>
                  <a:close/>
                </a:path>
              </a:pathLst>
            </a:custGeom>
            <a:solidFill>
              <a:srgbClr val="A1A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îśļiḍe">
              <a:extLst>
                <a:ext uri="{FF2B5EF4-FFF2-40B4-BE49-F238E27FC236}">
                  <a16:creationId xmlns:a16="http://schemas.microsoft.com/office/drawing/2014/main" id="{654C2ED9-B80C-410D-9051-9E47752B1824}"/>
                </a:ext>
              </a:extLst>
            </p:cNvPr>
            <p:cNvSpPr/>
            <p:nvPr/>
          </p:nvSpPr>
          <p:spPr bwMode="auto">
            <a:xfrm>
              <a:off x="6911975" y="3049588"/>
              <a:ext cx="504825" cy="227013"/>
            </a:xfrm>
            <a:custGeom>
              <a:avLst/>
              <a:gdLst>
                <a:gd name="T0" fmla="*/ 153 w 153"/>
                <a:gd name="T1" fmla="*/ 28 h 69"/>
                <a:gd name="T2" fmla="*/ 140 w 153"/>
                <a:gd name="T3" fmla="*/ 0 h 69"/>
                <a:gd name="T4" fmla="*/ 66 w 153"/>
                <a:gd name="T5" fmla="*/ 23 h 69"/>
                <a:gd name="T6" fmla="*/ 55 w 153"/>
                <a:gd name="T7" fmla="*/ 18 h 69"/>
                <a:gd name="T8" fmla="*/ 38 w 153"/>
                <a:gd name="T9" fmla="*/ 31 h 69"/>
                <a:gd name="T10" fmla="*/ 2 w 153"/>
                <a:gd name="T11" fmla="*/ 39 h 69"/>
                <a:gd name="T12" fmla="*/ 0 w 153"/>
                <a:gd name="T13" fmla="*/ 43 h 69"/>
                <a:gd name="T14" fmla="*/ 4 w 153"/>
                <a:gd name="T15" fmla="*/ 45 h 69"/>
                <a:gd name="T16" fmla="*/ 24 w 153"/>
                <a:gd name="T17" fmla="*/ 40 h 69"/>
                <a:gd name="T18" fmla="*/ 25 w 153"/>
                <a:gd name="T19" fmla="*/ 43 h 69"/>
                <a:gd name="T20" fmla="*/ 8 w 153"/>
                <a:gd name="T21" fmla="*/ 48 h 69"/>
                <a:gd name="T22" fmla="*/ 6 w 153"/>
                <a:gd name="T23" fmla="*/ 52 h 69"/>
                <a:gd name="T24" fmla="*/ 10 w 153"/>
                <a:gd name="T25" fmla="*/ 54 h 69"/>
                <a:gd name="T26" fmla="*/ 27 w 153"/>
                <a:gd name="T27" fmla="*/ 49 h 69"/>
                <a:gd name="T28" fmla="*/ 28 w 153"/>
                <a:gd name="T29" fmla="*/ 51 h 69"/>
                <a:gd name="T30" fmla="*/ 14 w 153"/>
                <a:gd name="T31" fmla="*/ 55 h 69"/>
                <a:gd name="T32" fmla="*/ 12 w 153"/>
                <a:gd name="T33" fmla="*/ 59 h 69"/>
                <a:gd name="T34" fmla="*/ 16 w 153"/>
                <a:gd name="T35" fmla="*/ 61 h 69"/>
                <a:gd name="T36" fmla="*/ 29 w 153"/>
                <a:gd name="T37" fmla="*/ 57 h 69"/>
                <a:gd name="T38" fmla="*/ 30 w 153"/>
                <a:gd name="T39" fmla="*/ 59 h 69"/>
                <a:gd name="T40" fmla="*/ 22 w 153"/>
                <a:gd name="T41" fmla="*/ 62 h 69"/>
                <a:gd name="T42" fmla="*/ 20 w 153"/>
                <a:gd name="T43" fmla="*/ 66 h 69"/>
                <a:gd name="T44" fmla="*/ 24 w 153"/>
                <a:gd name="T45" fmla="*/ 68 h 69"/>
                <a:gd name="T46" fmla="*/ 32 w 153"/>
                <a:gd name="T47" fmla="*/ 65 h 69"/>
                <a:gd name="T48" fmla="*/ 65 w 153"/>
                <a:gd name="T49" fmla="*/ 55 h 69"/>
                <a:gd name="T50" fmla="*/ 72 w 153"/>
                <a:gd name="T51" fmla="*/ 49 h 69"/>
                <a:gd name="T52" fmla="*/ 153 w 153"/>
                <a:gd name="T5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69">
                  <a:moveTo>
                    <a:pt x="153" y="28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0" y="41"/>
                    <a:pt x="0" y="43"/>
                  </a:cubicBezTo>
                  <a:cubicBezTo>
                    <a:pt x="1" y="45"/>
                    <a:pt x="2" y="46"/>
                    <a:pt x="4" y="4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6" y="50"/>
                    <a:pt x="6" y="52"/>
                  </a:cubicBezTo>
                  <a:cubicBezTo>
                    <a:pt x="7" y="53"/>
                    <a:pt x="8" y="54"/>
                    <a:pt x="10" y="5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6"/>
                    <a:pt x="12" y="58"/>
                    <a:pt x="12" y="59"/>
                  </a:cubicBezTo>
                  <a:cubicBezTo>
                    <a:pt x="13" y="61"/>
                    <a:pt x="15" y="62"/>
                    <a:pt x="16" y="61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0" y="63"/>
                    <a:pt x="19" y="65"/>
                    <a:pt x="20" y="66"/>
                  </a:cubicBezTo>
                  <a:cubicBezTo>
                    <a:pt x="20" y="68"/>
                    <a:pt x="22" y="69"/>
                    <a:pt x="24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4"/>
                    <a:pt x="70" y="52"/>
                    <a:pt x="72" y="49"/>
                  </a:cubicBezTo>
                  <a:lnTo>
                    <a:pt x="153" y="28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ïśļíḑê">
              <a:extLst>
                <a:ext uri="{FF2B5EF4-FFF2-40B4-BE49-F238E27FC236}">
                  <a16:creationId xmlns:a16="http://schemas.microsoft.com/office/drawing/2014/main" id="{7707522E-CFE4-4BFB-8858-B0F6137326E9}"/>
                </a:ext>
              </a:extLst>
            </p:cNvPr>
            <p:cNvSpPr/>
            <p:nvPr/>
          </p:nvSpPr>
          <p:spPr bwMode="auto">
            <a:xfrm>
              <a:off x="7786688" y="2844801"/>
              <a:ext cx="103188" cy="136525"/>
            </a:xfrm>
            <a:custGeom>
              <a:avLst/>
              <a:gdLst>
                <a:gd name="T0" fmla="*/ 65 w 65"/>
                <a:gd name="T1" fmla="*/ 0 h 86"/>
                <a:gd name="T2" fmla="*/ 0 w 65"/>
                <a:gd name="T3" fmla="*/ 23 h 86"/>
                <a:gd name="T4" fmla="*/ 23 w 65"/>
                <a:gd name="T5" fmla="*/ 86 h 86"/>
                <a:gd name="T6" fmla="*/ 65 w 65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86">
                  <a:moveTo>
                    <a:pt x="65" y="0"/>
                  </a:moveTo>
                  <a:lnTo>
                    <a:pt x="0" y="23"/>
                  </a:lnTo>
                  <a:lnTo>
                    <a:pt x="23" y="8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íṣḻiḍé">
              <a:extLst>
                <a:ext uri="{FF2B5EF4-FFF2-40B4-BE49-F238E27FC236}">
                  <a16:creationId xmlns:a16="http://schemas.microsoft.com/office/drawing/2014/main" id="{3CD76061-4735-41DB-8835-BD8897E23E08}"/>
                </a:ext>
              </a:extLst>
            </p:cNvPr>
            <p:cNvSpPr/>
            <p:nvPr/>
          </p:nvSpPr>
          <p:spPr bwMode="auto">
            <a:xfrm>
              <a:off x="7245350" y="2347913"/>
              <a:ext cx="785813" cy="847725"/>
            </a:xfrm>
            <a:custGeom>
              <a:avLst/>
              <a:gdLst>
                <a:gd name="T0" fmla="*/ 233 w 238"/>
                <a:gd name="T1" fmla="*/ 171 h 257"/>
                <a:gd name="T2" fmla="*/ 232 w 238"/>
                <a:gd name="T3" fmla="*/ 170 h 257"/>
                <a:gd name="T4" fmla="*/ 176 w 238"/>
                <a:gd name="T5" fmla="*/ 24 h 257"/>
                <a:gd name="T6" fmla="*/ 137 w 238"/>
                <a:gd name="T7" fmla="*/ 6 h 257"/>
                <a:gd name="T8" fmla="*/ 119 w 238"/>
                <a:gd name="T9" fmla="*/ 45 h 257"/>
                <a:gd name="T10" fmla="*/ 164 w 238"/>
                <a:gd name="T11" fmla="*/ 162 h 257"/>
                <a:gd name="T12" fmla="*/ 195 w 238"/>
                <a:gd name="T13" fmla="*/ 151 h 257"/>
                <a:gd name="T14" fmla="*/ 175 w 238"/>
                <a:gd name="T15" fmla="*/ 192 h 257"/>
                <a:gd name="T16" fmla="*/ 164 w 238"/>
                <a:gd name="T17" fmla="*/ 162 h 257"/>
                <a:gd name="T18" fmla="*/ 0 w 238"/>
                <a:gd name="T19" fmla="*/ 219 h 257"/>
                <a:gd name="T20" fmla="*/ 14 w 238"/>
                <a:gd name="T21" fmla="*/ 257 h 257"/>
                <a:gd name="T22" fmla="*/ 212 w 238"/>
                <a:gd name="T23" fmla="*/ 210 h 257"/>
                <a:gd name="T24" fmla="*/ 216 w 238"/>
                <a:gd name="T25" fmla="*/ 209 h 257"/>
                <a:gd name="T26" fmla="*/ 233 w 238"/>
                <a:gd name="T27" fmla="*/ 17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57">
                  <a:moveTo>
                    <a:pt x="233" y="171"/>
                  </a:moveTo>
                  <a:cubicBezTo>
                    <a:pt x="232" y="170"/>
                    <a:pt x="232" y="170"/>
                    <a:pt x="232" y="17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0" y="8"/>
                    <a:pt x="152" y="0"/>
                    <a:pt x="137" y="6"/>
                  </a:cubicBezTo>
                  <a:cubicBezTo>
                    <a:pt x="121" y="12"/>
                    <a:pt x="113" y="30"/>
                    <a:pt x="119" y="45"/>
                  </a:cubicBezTo>
                  <a:cubicBezTo>
                    <a:pt x="164" y="162"/>
                    <a:pt x="164" y="162"/>
                    <a:pt x="164" y="16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64" y="162"/>
                    <a:pt x="164" y="162"/>
                    <a:pt x="164" y="162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4" y="257"/>
                    <a:pt x="14" y="257"/>
                    <a:pt x="14" y="257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13" y="210"/>
                    <a:pt x="215" y="209"/>
                    <a:pt x="216" y="209"/>
                  </a:cubicBezTo>
                  <a:cubicBezTo>
                    <a:pt x="231" y="203"/>
                    <a:pt x="238" y="186"/>
                    <a:pt x="233" y="171"/>
                  </a:cubicBez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ïsľíḍê">
              <a:extLst>
                <a:ext uri="{FF2B5EF4-FFF2-40B4-BE49-F238E27FC236}">
                  <a16:creationId xmlns:a16="http://schemas.microsoft.com/office/drawing/2014/main" id="{D0CD52EB-52DA-4E7B-B6D3-D584422D2001}"/>
                </a:ext>
              </a:extLst>
            </p:cNvPr>
            <p:cNvSpPr/>
            <p:nvPr/>
          </p:nvSpPr>
          <p:spPr bwMode="auto">
            <a:xfrm>
              <a:off x="7189788" y="3070226"/>
              <a:ext cx="101600" cy="141288"/>
            </a:xfrm>
            <a:custGeom>
              <a:avLst/>
              <a:gdLst>
                <a:gd name="T0" fmla="*/ 35 w 64"/>
                <a:gd name="T1" fmla="*/ 0 h 89"/>
                <a:gd name="T2" fmla="*/ 0 w 64"/>
                <a:gd name="T3" fmla="*/ 12 h 89"/>
                <a:gd name="T4" fmla="*/ 27 w 64"/>
                <a:gd name="T5" fmla="*/ 89 h 89"/>
                <a:gd name="T6" fmla="*/ 64 w 64"/>
                <a:gd name="T7" fmla="*/ 79 h 89"/>
                <a:gd name="T8" fmla="*/ 35 w 6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9">
                  <a:moveTo>
                    <a:pt x="35" y="0"/>
                  </a:moveTo>
                  <a:lnTo>
                    <a:pt x="0" y="12"/>
                  </a:lnTo>
                  <a:lnTo>
                    <a:pt x="27" y="89"/>
                  </a:lnTo>
                  <a:lnTo>
                    <a:pt x="64" y="7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îs1ïḑè">
              <a:extLst>
                <a:ext uri="{FF2B5EF4-FFF2-40B4-BE49-F238E27FC236}">
                  <a16:creationId xmlns:a16="http://schemas.microsoft.com/office/drawing/2014/main" id="{CD71916C-F389-4467-A812-D44EEAE9B959}"/>
                </a:ext>
              </a:extLst>
            </p:cNvPr>
            <p:cNvSpPr/>
            <p:nvPr/>
          </p:nvSpPr>
          <p:spPr bwMode="auto">
            <a:xfrm>
              <a:off x="6846888" y="1655763"/>
              <a:ext cx="223838" cy="82550"/>
            </a:xfrm>
            <a:custGeom>
              <a:avLst/>
              <a:gdLst>
                <a:gd name="T0" fmla="*/ 3 w 68"/>
                <a:gd name="T1" fmla="*/ 8 h 25"/>
                <a:gd name="T2" fmla="*/ 63 w 68"/>
                <a:gd name="T3" fmla="*/ 25 h 25"/>
                <a:gd name="T4" fmla="*/ 67 w 68"/>
                <a:gd name="T5" fmla="*/ 22 h 25"/>
                <a:gd name="T6" fmla="*/ 65 w 68"/>
                <a:gd name="T7" fmla="*/ 17 h 25"/>
                <a:gd name="T8" fmla="*/ 5 w 68"/>
                <a:gd name="T9" fmla="*/ 1 h 25"/>
                <a:gd name="T10" fmla="*/ 0 w 68"/>
                <a:gd name="T11" fmla="*/ 3 h 25"/>
                <a:gd name="T12" fmla="*/ 3 w 68"/>
                <a:gd name="T1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5">
                  <a:moveTo>
                    <a:pt x="3" y="8"/>
                  </a:moveTo>
                  <a:cubicBezTo>
                    <a:pt x="63" y="25"/>
                    <a:pt x="63" y="25"/>
                    <a:pt x="63" y="25"/>
                  </a:cubicBezTo>
                  <a:cubicBezTo>
                    <a:pt x="65" y="25"/>
                    <a:pt x="67" y="24"/>
                    <a:pt x="67" y="22"/>
                  </a:cubicBezTo>
                  <a:cubicBezTo>
                    <a:pt x="68" y="20"/>
                    <a:pt x="67" y="18"/>
                    <a:pt x="65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1" y="8"/>
                    <a:pt x="3" y="8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îŝļîḓé">
              <a:extLst>
                <a:ext uri="{FF2B5EF4-FFF2-40B4-BE49-F238E27FC236}">
                  <a16:creationId xmlns:a16="http://schemas.microsoft.com/office/drawing/2014/main" id="{F1F014BC-814A-43AA-AAF5-1BE0949DBFCC}"/>
                </a:ext>
              </a:extLst>
            </p:cNvPr>
            <p:cNvSpPr/>
            <p:nvPr/>
          </p:nvSpPr>
          <p:spPr bwMode="auto">
            <a:xfrm>
              <a:off x="6991350" y="1319213"/>
              <a:ext cx="222250" cy="250825"/>
            </a:xfrm>
            <a:custGeom>
              <a:avLst/>
              <a:gdLst>
                <a:gd name="T0" fmla="*/ 2 w 67"/>
                <a:gd name="T1" fmla="*/ 7 h 76"/>
                <a:gd name="T2" fmla="*/ 59 w 67"/>
                <a:gd name="T3" fmla="*/ 74 h 76"/>
                <a:gd name="T4" fmla="*/ 65 w 67"/>
                <a:gd name="T5" fmla="*/ 75 h 76"/>
                <a:gd name="T6" fmla="*/ 65 w 67"/>
                <a:gd name="T7" fmla="*/ 69 h 76"/>
                <a:gd name="T8" fmla="*/ 8 w 67"/>
                <a:gd name="T9" fmla="*/ 2 h 76"/>
                <a:gd name="T10" fmla="*/ 2 w 67"/>
                <a:gd name="T11" fmla="*/ 2 h 76"/>
                <a:gd name="T12" fmla="*/ 2 w 67"/>
                <a:gd name="T1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6">
                  <a:moveTo>
                    <a:pt x="2" y="7"/>
                  </a:moveTo>
                  <a:cubicBezTo>
                    <a:pt x="59" y="74"/>
                    <a:pt x="59" y="74"/>
                    <a:pt x="59" y="74"/>
                  </a:cubicBezTo>
                  <a:cubicBezTo>
                    <a:pt x="61" y="76"/>
                    <a:pt x="63" y="76"/>
                    <a:pt x="65" y="75"/>
                  </a:cubicBezTo>
                  <a:cubicBezTo>
                    <a:pt x="67" y="73"/>
                    <a:pt x="67" y="71"/>
                    <a:pt x="65" y="6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ïṧļîḍé">
              <a:extLst>
                <a:ext uri="{FF2B5EF4-FFF2-40B4-BE49-F238E27FC236}">
                  <a16:creationId xmlns:a16="http://schemas.microsoft.com/office/drawing/2014/main" id="{E9F6025F-EA51-4B15-AD53-EFC494BEC92D}"/>
                </a:ext>
              </a:extLst>
            </p:cNvPr>
            <p:cNvSpPr/>
            <p:nvPr/>
          </p:nvSpPr>
          <p:spPr bwMode="auto">
            <a:xfrm>
              <a:off x="7404100" y="1352551"/>
              <a:ext cx="30163" cy="150813"/>
            </a:xfrm>
            <a:custGeom>
              <a:avLst/>
              <a:gdLst>
                <a:gd name="T0" fmla="*/ 0 w 9"/>
                <a:gd name="T1" fmla="*/ 4 h 46"/>
                <a:gd name="T2" fmla="*/ 1 w 9"/>
                <a:gd name="T3" fmla="*/ 42 h 46"/>
                <a:gd name="T4" fmla="*/ 5 w 9"/>
                <a:gd name="T5" fmla="*/ 46 h 46"/>
                <a:gd name="T6" fmla="*/ 9 w 9"/>
                <a:gd name="T7" fmla="*/ 42 h 46"/>
                <a:gd name="T8" fmla="*/ 8 w 9"/>
                <a:gd name="T9" fmla="*/ 4 h 46"/>
                <a:gd name="T10" fmla="*/ 4 w 9"/>
                <a:gd name="T11" fmla="*/ 0 h 46"/>
                <a:gd name="T12" fmla="*/ 0 w 9"/>
                <a:gd name="T13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6">
                  <a:moveTo>
                    <a:pt x="0" y="4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3" y="46"/>
                    <a:pt x="5" y="46"/>
                  </a:cubicBezTo>
                  <a:cubicBezTo>
                    <a:pt x="7" y="46"/>
                    <a:pt x="9" y="44"/>
                    <a:pt x="9" y="4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iṡḻiḋe">
              <a:extLst>
                <a:ext uri="{FF2B5EF4-FFF2-40B4-BE49-F238E27FC236}">
                  <a16:creationId xmlns:a16="http://schemas.microsoft.com/office/drawing/2014/main" id="{127D0836-103D-4480-9DF3-88082C314367}"/>
                </a:ext>
              </a:extLst>
            </p:cNvPr>
            <p:cNvSpPr/>
            <p:nvPr/>
          </p:nvSpPr>
          <p:spPr bwMode="auto">
            <a:xfrm>
              <a:off x="7562850" y="5048251"/>
              <a:ext cx="227013" cy="101600"/>
            </a:xfrm>
            <a:prstGeom prst="rect">
              <a:avLst/>
            </a:pr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íṧḷïḓè">
              <a:extLst>
                <a:ext uri="{FF2B5EF4-FFF2-40B4-BE49-F238E27FC236}">
                  <a16:creationId xmlns:a16="http://schemas.microsoft.com/office/drawing/2014/main" id="{94AA7822-0BC3-4594-99AF-DE7F01B1AF54}"/>
                </a:ext>
              </a:extLst>
            </p:cNvPr>
            <p:cNvSpPr/>
            <p:nvPr/>
          </p:nvSpPr>
          <p:spPr bwMode="auto">
            <a:xfrm>
              <a:off x="6446838" y="2430463"/>
              <a:ext cx="122238" cy="79375"/>
            </a:xfrm>
            <a:custGeom>
              <a:avLst/>
              <a:gdLst>
                <a:gd name="T0" fmla="*/ 6 w 37"/>
                <a:gd name="T1" fmla="*/ 24 h 24"/>
                <a:gd name="T2" fmla="*/ 1 w 37"/>
                <a:gd name="T3" fmla="*/ 21 h 24"/>
                <a:gd name="T4" fmla="*/ 3 w 37"/>
                <a:gd name="T5" fmla="*/ 15 h 24"/>
                <a:gd name="T6" fmla="*/ 29 w 37"/>
                <a:gd name="T7" fmla="*/ 1 h 24"/>
                <a:gd name="T8" fmla="*/ 36 w 37"/>
                <a:gd name="T9" fmla="*/ 4 h 24"/>
                <a:gd name="T10" fmla="*/ 34 w 37"/>
                <a:gd name="T11" fmla="*/ 10 h 24"/>
                <a:gd name="T12" fmla="*/ 8 w 37"/>
                <a:gd name="T13" fmla="*/ 23 h 24"/>
                <a:gd name="T14" fmla="*/ 6 w 3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6" y="24"/>
                  </a:moveTo>
                  <a:cubicBezTo>
                    <a:pt x="4" y="24"/>
                    <a:pt x="2" y="23"/>
                    <a:pt x="1" y="21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0"/>
                    <a:pt x="35" y="1"/>
                    <a:pt x="36" y="4"/>
                  </a:cubicBezTo>
                  <a:cubicBezTo>
                    <a:pt x="37" y="6"/>
                    <a:pt x="36" y="9"/>
                    <a:pt x="34" y="1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6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036080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731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38C3E00F-5CBF-4C70-8129-3943D7E395C0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7" name="任意多边形 37">
            <a:extLst>
              <a:ext uri="{FF2B5EF4-FFF2-40B4-BE49-F238E27FC236}">
                <a16:creationId xmlns:a16="http://schemas.microsoft.com/office/drawing/2014/main" id="{AEA74D13-9D7E-4B32-B394-1BC0DD31C4A3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8" name="空心弧 7">
            <a:extLst>
              <a:ext uri="{FF2B5EF4-FFF2-40B4-BE49-F238E27FC236}">
                <a16:creationId xmlns:a16="http://schemas.microsoft.com/office/drawing/2014/main" id="{EA0DA4A2-6A82-4860-BB8C-E0898232742D}"/>
              </a:ext>
            </a:extLst>
          </p:cNvPr>
          <p:cNvSpPr/>
          <p:nvPr/>
        </p:nvSpPr>
        <p:spPr>
          <a:xfrm rot="15405425">
            <a:off x="2706610" y="4218329"/>
            <a:ext cx="6784298" cy="6784298"/>
          </a:xfrm>
          <a:prstGeom prst="blockArc">
            <a:avLst>
              <a:gd name="adj1" fmla="val 855688"/>
              <a:gd name="adj2" fmla="val 18405104"/>
              <a:gd name="adj3" fmla="val 7932"/>
            </a:avLst>
          </a:prstGeom>
          <a:solidFill>
            <a:srgbClr val="6B40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350DDBD2-4FBB-4B7C-99D0-418EB22E2F64}"/>
              </a:ext>
            </a:extLst>
          </p:cNvPr>
          <p:cNvSpPr/>
          <p:nvPr/>
        </p:nvSpPr>
        <p:spPr>
          <a:xfrm rot="15405425">
            <a:off x="3234786" y="4746503"/>
            <a:ext cx="5727946" cy="5727946"/>
          </a:xfrm>
          <a:prstGeom prst="blockArc">
            <a:avLst>
              <a:gd name="adj1" fmla="val 855688"/>
              <a:gd name="adj2" fmla="val 17676797"/>
              <a:gd name="adj3" fmla="val 9039"/>
            </a:avLst>
          </a:prstGeom>
          <a:solidFill>
            <a:srgbClr val="415BD6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空心弧 9">
            <a:extLst>
              <a:ext uri="{FF2B5EF4-FFF2-40B4-BE49-F238E27FC236}">
                <a16:creationId xmlns:a16="http://schemas.microsoft.com/office/drawing/2014/main" id="{9511302F-9103-4FED-90CB-A4005B91BE39}"/>
              </a:ext>
            </a:extLst>
          </p:cNvPr>
          <p:cNvSpPr/>
          <p:nvPr/>
        </p:nvSpPr>
        <p:spPr>
          <a:xfrm rot="15405425">
            <a:off x="3751276" y="5260593"/>
            <a:ext cx="4707542" cy="4707542"/>
          </a:xfrm>
          <a:prstGeom prst="blockArc">
            <a:avLst>
              <a:gd name="adj1" fmla="val 855688"/>
              <a:gd name="adj2" fmla="val 16312459"/>
              <a:gd name="adj3" fmla="val 11625"/>
            </a:avLst>
          </a:prstGeom>
          <a:solidFill>
            <a:srgbClr val="415BD6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空心弧 10">
            <a:extLst>
              <a:ext uri="{FF2B5EF4-FFF2-40B4-BE49-F238E27FC236}">
                <a16:creationId xmlns:a16="http://schemas.microsoft.com/office/drawing/2014/main" id="{96B9C5F8-CF93-4437-91AE-6135700BDCE7}"/>
              </a:ext>
            </a:extLst>
          </p:cNvPr>
          <p:cNvSpPr/>
          <p:nvPr/>
        </p:nvSpPr>
        <p:spPr>
          <a:xfrm rot="15405425">
            <a:off x="4274200" y="5787115"/>
            <a:ext cx="3645954" cy="3645954"/>
          </a:xfrm>
          <a:prstGeom prst="blockArc">
            <a:avLst>
              <a:gd name="adj1" fmla="val 855688"/>
              <a:gd name="adj2" fmla="val 14751700"/>
              <a:gd name="adj3" fmla="val 18346"/>
            </a:avLst>
          </a:prstGeom>
          <a:solidFill>
            <a:srgbClr val="415BD6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EBB095E-78C3-4556-8572-E1727A0BD923}"/>
              </a:ext>
            </a:extLst>
          </p:cNvPr>
          <p:cNvSpPr txBox="1"/>
          <p:nvPr/>
        </p:nvSpPr>
        <p:spPr>
          <a:xfrm>
            <a:off x="12800101" y="6935251"/>
            <a:ext cx="544112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algn="r" defTabSz="1828800" hangingPunct="1"/>
            <a:endParaRPr lang="zh-CN" altLang="en-US" sz="2400" b="0" kern="1200" dirty="0">
              <a:solidFill>
                <a:prstClr val="black">
                  <a:alpha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gun-shooting-target_20220">
            <a:extLst>
              <a:ext uri="{FF2B5EF4-FFF2-40B4-BE49-F238E27FC236}">
                <a16:creationId xmlns:a16="http://schemas.microsoft.com/office/drawing/2014/main" id="{27A94629-F802-4788-9E9E-0478CF6CEE3D}"/>
              </a:ext>
            </a:extLst>
          </p:cNvPr>
          <p:cNvSpPr>
            <a:spLocks noChangeAspect="1"/>
          </p:cNvSpPr>
          <p:nvPr/>
        </p:nvSpPr>
        <p:spPr bwMode="auto">
          <a:xfrm>
            <a:off x="5653038" y="6799249"/>
            <a:ext cx="1497874" cy="1515658"/>
          </a:xfrm>
          <a:custGeom>
            <a:avLst/>
            <a:gdLst>
              <a:gd name="T0" fmla="*/ 6631 w 6745"/>
              <a:gd name="T1" fmla="*/ 1440 h 6835"/>
              <a:gd name="T2" fmla="*/ 5305 w 6745"/>
              <a:gd name="T3" fmla="*/ 113 h 6835"/>
              <a:gd name="T4" fmla="*/ 5125 w 6745"/>
              <a:gd name="T5" fmla="*/ 39 h 6835"/>
              <a:gd name="T6" fmla="*/ 4369 w 6745"/>
              <a:gd name="T7" fmla="*/ 795 h 6835"/>
              <a:gd name="T8" fmla="*/ 3653 w 6745"/>
              <a:gd name="T9" fmla="*/ 1511 h 6835"/>
              <a:gd name="T10" fmla="*/ 3622 w 6745"/>
              <a:gd name="T11" fmla="*/ 1709 h 6835"/>
              <a:gd name="T12" fmla="*/ 0 w 6745"/>
              <a:gd name="T13" fmla="*/ 4181 h 6835"/>
              <a:gd name="T14" fmla="*/ 5308 w 6745"/>
              <a:gd name="T15" fmla="*/ 4181 h 6835"/>
              <a:gd name="T16" fmla="*/ 5159 w 6745"/>
              <a:gd name="T17" fmla="*/ 3123 h 6835"/>
              <a:gd name="T18" fmla="*/ 5950 w 6745"/>
              <a:gd name="T19" fmla="*/ 2376 h 6835"/>
              <a:gd name="T20" fmla="*/ 6706 w 6745"/>
              <a:gd name="T21" fmla="*/ 1620 h 6835"/>
              <a:gd name="T22" fmla="*/ 4549 w 6745"/>
              <a:gd name="T23" fmla="*/ 913 h 6835"/>
              <a:gd name="T24" fmla="*/ 5094 w 6745"/>
              <a:gd name="T25" fmla="*/ 1502 h 6835"/>
              <a:gd name="T26" fmla="*/ 4549 w 6745"/>
              <a:gd name="T27" fmla="*/ 913 h 6835"/>
              <a:gd name="T28" fmla="*/ 3833 w 6745"/>
              <a:gd name="T29" fmla="*/ 1629 h 6835"/>
              <a:gd name="T30" fmla="*/ 4338 w 6745"/>
              <a:gd name="T31" fmla="*/ 1124 h 6835"/>
              <a:gd name="T32" fmla="*/ 3966 w 6745"/>
              <a:gd name="T33" fmla="*/ 2629 h 6835"/>
              <a:gd name="T34" fmla="*/ 3833 w 6745"/>
              <a:gd name="T35" fmla="*/ 2747 h 6835"/>
              <a:gd name="T36" fmla="*/ 3622 w 6745"/>
              <a:gd name="T37" fmla="*/ 2850 h 6835"/>
              <a:gd name="T38" fmla="*/ 3622 w 6745"/>
              <a:gd name="T39" fmla="*/ 2974 h 6835"/>
              <a:gd name="T40" fmla="*/ 2654 w 6745"/>
              <a:gd name="T41" fmla="*/ 3006 h 6835"/>
              <a:gd name="T42" fmla="*/ 2654 w 6745"/>
              <a:gd name="T43" fmla="*/ 5355 h 6835"/>
              <a:gd name="T44" fmla="*/ 3513 w 6745"/>
              <a:gd name="T45" fmla="*/ 3381 h 6835"/>
              <a:gd name="T46" fmla="*/ 3914 w 6745"/>
              <a:gd name="T47" fmla="*/ 3123 h 6835"/>
              <a:gd name="T48" fmla="*/ 2654 w 6745"/>
              <a:gd name="T49" fmla="*/ 5827 h 6835"/>
              <a:gd name="T50" fmla="*/ 2654 w 6745"/>
              <a:gd name="T51" fmla="*/ 2534 h 6835"/>
              <a:gd name="T52" fmla="*/ 2619 w 6745"/>
              <a:gd name="T53" fmla="*/ 4126 h 6835"/>
              <a:gd name="T54" fmla="*/ 2768 w 6745"/>
              <a:gd name="T55" fmla="*/ 4126 h 6835"/>
              <a:gd name="T56" fmla="*/ 3111 w 6745"/>
              <a:gd name="T57" fmla="*/ 4181 h 6835"/>
              <a:gd name="T58" fmla="*/ 2197 w 6745"/>
              <a:gd name="T59" fmla="*/ 4181 h 6835"/>
              <a:gd name="T60" fmla="*/ 2834 w 6745"/>
              <a:gd name="T61" fmla="*/ 3761 h 6835"/>
              <a:gd name="T62" fmla="*/ 2619 w 6745"/>
              <a:gd name="T63" fmla="*/ 4126 h 6835"/>
              <a:gd name="T64" fmla="*/ 2654 w 6745"/>
              <a:gd name="T65" fmla="*/ 3513 h 6835"/>
              <a:gd name="T66" fmla="*/ 2654 w 6745"/>
              <a:gd name="T67" fmla="*/ 4849 h 6835"/>
              <a:gd name="T68" fmla="*/ 3155 w 6745"/>
              <a:gd name="T69" fmla="*/ 3739 h 6835"/>
              <a:gd name="T70" fmla="*/ 3617 w 6745"/>
              <a:gd name="T71" fmla="*/ 4181 h 6835"/>
              <a:gd name="T72" fmla="*/ 1691 w 6745"/>
              <a:gd name="T73" fmla="*/ 4181 h 6835"/>
              <a:gd name="T74" fmla="*/ 3204 w 6745"/>
              <a:gd name="T75" fmla="*/ 3391 h 6835"/>
              <a:gd name="T76" fmla="*/ 5097 w 6745"/>
              <a:gd name="T77" fmla="*/ 4181 h 6835"/>
              <a:gd name="T78" fmla="*/ 211 w 6745"/>
              <a:gd name="T79" fmla="*/ 4181 h 6835"/>
              <a:gd name="T80" fmla="*/ 3622 w 6745"/>
              <a:gd name="T81" fmla="*/ 1937 h 6835"/>
              <a:gd name="T82" fmla="*/ 2654 w 6745"/>
              <a:gd name="T83" fmla="*/ 2323 h 6835"/>
              <a:gd name="T84" fmla="*/ 2654 w 6745"/>
              <a:gd name="T85" fmla="*/ 6038 h 6835"/>
              <a:gd name="T86" fmla="*/ 4180 w 6745"/>
              <a:gd name="T87" fmla="*/ 3123 h 6835"/>
              <a:gd name="T88" fmla="*/ 5097 w 6745"/>
              <a:gd name="T89" fmla="*/ 4181 h 6835"/>
              <a:gd name="T90" fmla="*/ 4922 w 6745"/>
              <a:gd name="T91" fmla="*/ 2912 h 6835"/>
              <a:gd name="T92" fmla="*/ 3996 w 6745"/>
              <a:gd name="T93" fmla="*/ 2898 h 6835"/>
              <a:gd name="T94" fmla="*/ 4487 w 6745"/>
              <a:gd name="T95" fmla="*/ 2407 h 6835"/>
              <a:gd name="T96" fmla="*/ 5116 w 6745"/>
              <a:gd name="T97" fmla="*/ 2912 h 6835"/>
              <a:gd name="T98" fmla="*/ 4698 w 6745"/>
              <a:gd name="T99" fmla="*/ 2196 h 6835"/>
              <a:gd name="T100" fmla="*/ 6376 w 6745"/>
              <a:gd name="T101" fmla="*/ 1651 h 6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745" h="6835">
                <a:moveTo>
                  <a:pt x="6729" y="1505"/>
                </a:moveTo>
                <a:cubicBezTo>
                  <a:pt x="6712" y="1466"/>
                  <a:pt x="6674" y="1440"/>
                  <a:pt x="6631" y="1440"/>
                </a:cubicBezTo>
                <a:lnTo>
                  <a:pt x="5305" y="1440"/>
                </a:lnTo>
                <a:lnTo>
                  <a:pt x="5305" y="113"/>
                </a:lnTo>
                <a:cubicBezTo>
                  <a:pt x="5305" y="71"/>
                  <a:pt x="5279" y="32"/>
                  <a:pt x="5239" y="16"/>
                </a:cubicBezTo>
                <a:cubicBezTo>
                  <a:pt x="5200" y="0"/>
                  <a:pt x="5155" y="9"/>
                  <a:pt x="5125" y="39"/>
                </a:cubicBezTo>
                <a:lnTo>
                  <a:pt x="4369" y="795"/>
                </a:lnTo>
                <a:cubicBezTo>
                  <a:pt x="4369" y="795"/>
                  <a:pt x="4369" y="795"/>
                  <a:pt x="4369" y="795"/>
                </a:cubicBezTo>
                <a:cubicBezTo>
                  <a:pt x="4369" y="795"/>
                  <a:pt x="4369" y="795"/>
                  <a:pt x="4369" y="795"/>
                </a:cubicBezTo>
                <a:lnTo>
                  <a:pt x="3653" y="1511"/>
                </a:lnTo>
                <a:cubicBezTo>
                  <a:pt x="3633" y="1530"/>
                  <a:pt x="3622" y="1557"/>
                  <a:pt x="3622" y="1585"/>
                </a:cubicBezTo>
                <a:lnTo>
                  <a:pt x="3622" y="1709"/>
                </a:lnTo>
                <a:cubicBezTo>
                  <a:pt x="3314" y="1588"/>
                  <a:pt x="2989" y="1527"/>
                  <a:pt x="2654" y="1527"/>
                </a:cubicBezTo>
                <a:cubicBezTo>
                  <a:pt x="1191" y="1527"/>
                  <a:pt x="0" y="2717"/>
                  <a:pt x="0" y="4181"/>
                </a:cubicBezTo>
                <a:cubicBezTo>
                  <a:pt x="0" y="5644"/>
                  <a:pt x="1191" y="6835"/>
                  <a:pt x="2654" y="6835"/>
                </a:cubicBezTo>
                <a:cubicBezTo>
                  <a:pt x="4117" y="6835"/>
                  <a:pt x="5308" y="5644"/>
                  <a:pt x="5308" y="4181"/>
                </a:cubicBezTo>
                <a:cubicBezTo>
                  <a:pt x="5308" y="3811"/>
                  <a:pt x="5234" y="3456"/>
                  <a:pt x="5088" y="3123"/>
                </a:cubicBezTo>
                <a:lnTo>
                  <a:pt x="5159" y="3123"/>
                </a:lnTo>
                <a:cubicBezTo>
                  <a:pt x="5187" y="3123"/>
                  <a:pt x="5214" y="3112"/>
                  <a:pt x="5234" y="3092"/>
                </a:cubicBezTo>
                <a:lnTo>
                  <a:pt x="5950" y="2376"/>
                </a:lnTo>
                <a:lnTo>
                  <a:pt x="5950" y="2376"/>
                </a:lnTo>
                <a:lnTo>
                  <a:pt x="6706" y="1620"/>
                </a:lnTo>
                <a:cubicBezTo>
                  <a:pt x="6736" y="1590"/>
                  <a:pt x="6745" y="1545"/>
                  <a:pt x="6729" y="1505"/>
                </a:cubicBezTo>
                <a:close/>
                <a:moveTo>
                  <a:pt x="4549" y="913"/>
                </a:moveTo>
                <a:lnTo>
                  <a:pt x="5094" y="368"/>
                </a:lnTo>
                <a:lnTo>
                  <a:pt x="5094" y="1502"/>
                </a:lnTo>
                <a:lnTo>
                  <a:pt x="4549" y="2047"/>
                </a:lnTo>
                <a:lnTo>
                  <a:pt x="4549" y="913"/>
                </a:lnTo>
                <a:close/>
                <a:moveTo>
                  <a:pt x="3833" y="1869"/>
                </a:moveTo>
                <a:lnTo>
                  <a:pt x="3833" y="1629"/>
                </a:lnTo>
                <a:lnTo>
                  <a:pt x="3833" y="1629"/>
                </a:lnTo>
                <a:lnTo>
                  <a:pt x="4338" y="1124"/>
                </a:lnTo>
                <a:lnTo>
                  <a:pt x="4338" y="2258"/>
                </a:lnTo>
                <a:lnTo>
                  <a:pt x="3966" y="2629"/>
                </a:lnTo>
                <a:lnTo>
                  <a:pt x="3842" y="2754"/>
                </a:lnTo>
                <a:cubicBezTo>
                  <a:pt x="3839" y="2751"/>
                  <a:pt x="3836" y="2749"/>
                  <a:pt x="3833" y="2747"/>
                </a:cubicBezTo>
                <a:lnTo>
                  <a:pt x="3833" y="1869"/>
                </a:lnTo>
                <a:close/>
                <a:moveTo>
                  <a:pt x="3622" y="2850"/>
                </a:moveTo>
                <a:lnTo>
                  <a:pt x="3622" y="2974"/>
                </a:lnTo>
                <a:lnTo>
                  <a:pt x="3622" y="2974"/>
                </a:lnTo>
                <a:lnTo>
                  <a:pt x="3355" y="3240"/>
                </a:lnTo>
                <a:cubicBezTo>
                  <a:pt x="3153" y="3089"/>
                  <a:pt x="2908" y="3006"/>
                  <a:pt x="2654" y="3006"/>
                </a:cubicBezTo>
                <a:cubicBezTo>
                  <a:pt x="2006" y="3006"/>
                  <a:pt x="1480" y="3533"/>
                  <a:pt x="1480" y="4181"/>
                </a:cubicBezTo>
                <a:cubicBezTo>
                  <a:pt x="1480" y="4828"/>
                  <a:pt x="2006" y="5355"/>
                  <a:pt x="2654" y="5355"/>
                </a:cubicBezTo>
                <a:cubicBezTo>
                  <a:pt x="3302" y="5355"/>
                  <a:pt x="3828" y="4828"/>
                  <a:pt x="3828" y="4181"/>
                </a:cubicBezTo>
                <a:cubicBezTo>
                  <a:pt x="3828" y="3883"/>
                  <a:pt x="3714" y="3598"/>
                  <a:pt x="3513" y="3381"/>
                </a:cubicBezTo>
                <a:lnTo>
                  <a:pt x="3771" y="3123"/>
                </a:lnTo>
                <a:lnTo>
                  <a:pt x="3914" y="3123"/>
                </a:lnTo>
                <a:cubicBezTo>
                  <a:pt x="4164" y="3419"/>
                  <a:pt x="4300" y="3793"/>
                  <a:pt x="4300" y="4181"/>
                </a:cubicBezTo>
                <a:cubicBezTo>
                  <a:pt x="4300" y="5089"/>
                  <a:pt x="3562" y="5827"/>
                  <a:pt x="2654" y="5827"/>
                </a:cubicBezTo>
                <a:cubicBezTo>
                  <a:pt x="1746" y="5827"/>
                  <a:pt x="1008" y="5089"/>
                  <a:pt x="1008" y="4181"/>
                </a:cubicBezTo>
                <a:cubicBezTo>
                  <a:pt x="1008" y="3273"/>
                  <a:pt x="1746" y="2534"/>
                  <a:pt x="2654" y="2534"/>
                </a:cubicBezTo>
                <a:cubicBezTo>
                  <a:pt x="3006" y="2534"/>
                  <a:pt x="3339" y="2644"/>
                  <a:pt x="3622" y="2850"/>
                </a:cubicBezTo>
                <a:close/>
                <a:moveTo>
                  <a:pt x="2619" y="4126"/>
                </a:moveTo>
                <a:cubicBezTo>
                  <a:pt x="2639" y="4146"/>
                  <a:pt x="2666" y="4157"/>
                  <a:pt x="2693" y="4157"/>
                </a:cubicBezTo>
                <a:cubicBezTo>
                  <a:pt x="2720" y="4157"/>
                  <a:pt x="2747" y="4146"/>
                  <a:pt x="2768" y="4126"/>
                </a:cubicBezTo>
                <a:lnTo>
                  <a:pt x="3005" y="3889"/>
                </a:lnTo>
                <a:cubicBezTo>
                  <a:pt x="3073" y="3970"/>
                  <a:pt x="3111" y="4073"/>
                  <a:pt x="3111" y="4181"/>
                </a:cubicBezTo>
                <a:cubicBezTo>
                  <a:pt x="3111" y="4433"/>
                  <a:pt x="2906" y="4638"/>
                  <a:pt x="2654" y="4638"/>
                </a:cubicBezTo>
                <a:cubicBezTo>
                  <a:pt x="2402" y="4638"/>
                  <a:pt x="2197" y="4433"/>
                  <a:pt x="2197" y="4181"/>
                </a:cubicBezTo>
                <a:cubicBezTo>
                  <a:pt x="2197" y="3929"/>
                  <a:pt x="2402" y="3724"/>
                  <a:pt x="2654" y="3724"/>
                </a:cubicBezTo>
                <a:cubicBezTo>
                  <a:pt x="2717" y="3724"/>
                  <a:pt x="2778" y="3736"/>
                  <a:pt x="2834" y="3761"/>
                </a:cubicBezTo>
                <a:lnTo>
                  <a:pt x="2619" y="3977"/>
                </a:lnTo>
                <a:cubicBezTo>
                  <a:pt x="2578" y="4018"/>
                  <a:pt x="2578" y="4085"/>
                  <a:pt x="2619" y="4126"/>
                </a:cubicBezTo>
                <a:close/>
                <a:moveTo>
                  <a:pt x="2991" y="3604"/>
                </a:moveTo>
                <a:cubicBezTo>
                  <a:pt x="2889" y="3545"/>
                  <a:pt x="2772" y="3513"/>
                  <a:pt x="2654" y="3513"/>
                </a:cubicBezTo>
                <a:cubicBezTo>
                  <a:pt x="2286" y="3513"/>
                  <a:pt x="1986" y="3812"/>
                  <a:pt x="1986" y="4181"/>
                </a:cubicBezTo>
                <a:cubicBezTo>
                  <a:pt x="1986" y="4549"/>
                  <a:pt x="2286" y="4849"/>
                  <a:pt x="2654" y="4849"/>
                </a:cubicBezTo>
                <a:cubicBezTo>
                  <a:pt x="3022" y="4849"/>
                  <a:pt x="3322" y="4549"/>
                  <a:pt x="3322" y="4181"/>
                </a:cubicBezTo>
                <a:cubicBezTo>
                  <a:pt x="3322" y="4016"/>
                  <a:pt x="3262" y="3860"/>
                  <a:pt x="3155" y="3739"/>
                </a:cubicBezTo>
                <a:lnTo>
                  <a:pt x="3363" y="3530"/>
                </a:lnTo>
                <a:cubicBezTo>
                  <a:pt x="3526" y="3707"/>
                  <a:pt x="3617" y="3939"/>
                  <a:pt x="3617" y="4181"/>
                </a:cubicBezTo>
                <a:cubicBezTo>
                  <a:pt x="3617" y="4712"/>
                  <a:pt x="3185" y="5144"/>
                  <a:pt x="2654" y="5144"/>
                </a:cubicBezTo>
                <a:cubicBezTo>
                  <a:pt x="2123" y="5144"/>
                  <a:pt x="1691" y="4712"/>
                  <a:pt x="1691" y="4181"/>
                </a:cubicBezTo>
                <a:cubicBezTo>
                  <a:pt x="1691" y="3650"/>
                  <a:pt x="2123" y="3217"/>
                  <a:pt x="2654" y="3217"/>
                </a:cubicBezTo>
                <a:cubicBezTo>
                  <a:pt x="2852" y="3217"/>
                  <a:pt x="3043" y="3279"/>
                  <a:pt x="3204" y="3391"/>
                </a:cubicBezTo>
                <a:lnTo>
                  <a:pt x="2991" y="3604"/>
                </a:lnTo>
                <a:close/>
                <a:moveTo>
                  <a:pt x="5097" y="4181"/>
                </a:moveTo>
                <a:cubicBezTo>
                  <a:pt x="5097" y="5528"/>
                  <a:pt x="4001" y="6624"/>
                  <a:pt x="2654" y="6624"/>
                </a:cubicBezTo>
                <a:cubicBezTo>
                  <a:pt x="1307" y="6624"/>
                  <a:pt x="211" y="5528"/>
                  <a:pt x="211" y="4181"/>
                </a:cubicBezTo>
                <a:cubicBezTo>
                  <a:pt x="211" y="2834"/>
                  <a:pt x="1307" y="1738"/>
                  <a:pt x="2654" y="1738"/>
                </a:cubicBezTo>
                <a:cubicBezTo>
                  <a:pt x="2991" y="1738"/>
                  <a:pt x="3316" y="1805"/>
                  <a:pt x="3622" y="1937"/>
                </a:cubicBezTo>
                <a:lnTo>
                  <a:pt x="3622" y="2596"/>
                </a:lnTo>
                <a:cubicBezTo>
                  <a:pt x="3331" y="2417"/>
                  <a:pt x="3000" y="2323"/>
                  <a:pt x="2654" y="2323"/>
                </a:cubicBezTo>
                <a:cubicBezTo>
                  <a:pt x="1630" y="2323"/>
                  <a:pt x="797" y="3157"/>
                  <a:pt x="797" y="4181"/>
                </a:cubicBezTo>
                <a:cubicBezTo>
                  <a:pt x="797" y="5205"/>
                  <a:pt x="1630" y="6038"/>
                  <a:pt x="2654" y="6038"/>
                </a:cubicBezTo>
                <a:cubicBezTo>
                  <a:pt x="3678" y="6038"/>
                  <a:pt x="4511" y="5205"/>
                  <a:pt x="4511" y="4181"/>
                </a:cubicBezTo>
                <a:cubicBezTo>
                  <a:pt x="4511" y="3801"/>
                  <a:pt x="4395" y="3432"/>
                  <a:pt x="4180" y="3123"/>
                </a:cubicBezTo>
                <a:lnTo>
                  <a:pt x="4856" y="3123"/>
                </a:lnTo>
                <a:cubicBezTo>
                  <a:pt x="5016" y="3454"/>
                  <a:pt x="5097" y="3809"/>
                  <a:pt x="5097" y="4181"/>
                </a:cubicBezTo>
                <a:close/>
                <a:moveTo>
                  <a:pt x="5116" y="2912"/>
                </a:moveTo>
                <a:lnTo>
                  <a:pt x="4922" y="2912"/>
                </a:lnTo>
                <a:lnTo>
                  <a:pt x="4009" y="2912"/>
                </a:lnTo>
                <a:cubicBezTo>
                  <a:pt x="4005" y="2907"/>
                  <a:pt x="4000" y="2903"/>
                  <a:pt x="3996" y="2898"/>
                </a:cubicBezTo>
                <a:lnTo>
                  <a:pt x="4116" y="2778"/>
                </a:lnTo>
                <a:lnTo>
                  <a:pt x="4487" y="2407"/>
                </a:lnTo>
                <a:lnTo>
                  <a:pt x="5621" y="2407"/>
                </a:lnTo>
                <a:lnTo>
                  <a:pt x="5116" y="2912"/>
                </a:lnTo>
                <a:close/>
                <a:moveTo>
                  <a:pt x="5832" y="2196"/>
                </a:moveTo>
                <a:lnTo>
                  <a:pt x="4698" y="2196"/>
                </a:lnTo>
                <a:lnTo>
                  <a:pt x="5243" y="1651"/>
                </a:lnTo>
                <a:lnTo>
                  <a:pt x="6376" y="1651"/>
                </a:lnTo>
                <a:lnTo>
                  <a:pt x="5832" y="2196"/>
                </a:lnTo>
                <a:close/>
              </a:path>
            </a:pathLst>
          </a:custGeom>
          <a:solidFill>
            <a:srgbClr val="415BD6"/>
          </a:solidFill>
          <a:ln>
            <a:noFill/>
          </a:ln>
        </p:spPr>
        <p:txBody>
          <a:bodyPr/>
          <a:lstStyle/>
          <a:p>
            <a:pPr marL="0" marR="0" lvl="0" indent="0" algn="l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A3DD2FA-9AF9-472E-A1B8-DD48614409A7}"/>
              </a:ext>
            </a:extLst>
          </p:cNvPr>
          <p:cNvGrpSpPr/>
          <p:nvPr/>
        </p:nvGrpSpPr>
        <p:grpSpPr>
          <a:xfrm>
            <a:off x="4197201" y="5848138"/>
            <a:ext cx="1874180" cy="403896"/>
            <a:chOff x="3371069" y="2586896"/>
            <a:chExt cx="937090" cy="20194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DA155B3-E719-4FE8-99FE-64F2BC99B42F}"/>
                </a:ext>
              </a:extLst>
            </p:cNvPr>
            <p:cNvSpPr txBox="1"/>
            <p:nvPr/>
          </p:nvSpPr>
          <p:spPr>
            <a:xfrm>
              <a:off x="3371069" y="2586896"/>
              <a:ext cx="8785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altLang="zh-CN" sz="2000" kern="1200" dirty="0" err="1">
                  <a:solidFill>
                    <a:srgbClr val="415BD6">
                      <a:alpha val="2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textD</a:t>
              </a:r>
              <a:endParaRPr lang="en-US" altLang="zh-CN" sz="2000" kern="1200" dirty="0">
                <a:solidFill>
                  <a:srgbClr val="415BD6">
                    <a:alpha val="2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22BE8F0-C9B9-478C-8D0A-792BD47C8ACD}"/>
                </a:ext>
              </a:extLst>
            </p:cNvPr>
            <p:cNvSpPr txBox="1"/>
            <p:nvPr/>
          </p:nvSpPr>
          <p:spPr>
            <a:xfrm>
              <a:off x="3852123" y="2588789"/>
              <a:ext cx="45603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altLang="zh-CN" sz="2000" kern="1200" dirty="0">
                  <a:solidFill>
                    <a:srgbClr val="415BD6">
                      <a:alpha val="2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58%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6DD66F2-F9A8-479B-B0C2-686885B5482F}"/>
              </a:ext>
            </a:extLst>
          </p:cNvPr>
          <p:cNvGrpSpPr/>
          <p:nvPr/>
        </p:nvGrpSpPr>
        <p:grpSpPr>
          <a:xfrm>
            <a:off x="4205777" y="5305997"/>
            <a:ext cx="1866468" cy="400110"/>
            <a:chOff x="3354911" y="2315548"/>
            <a:chExt cx="933234" cy="20005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8BF1A5E-824E-4FFF-B7C1-8DA45E783DE3}"/>
                </a:ext>
              </a:extLst>
            </p:cNvPr>
            <p:cNvSpPr txBox="1"/>
            <p:nvPr/>
          </p:nvSpPr>
          <p:spPr>
            <a:xfrm>
              <a:off x="3354911" y="2315548"/>
              <a:ext cx="8785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altLang="zh-CN" sz="2000" kern="1200" dirty="0" err="1">
                  <a:solidFill>
                    <a:srgbClr val="415BD6">
                      <a:alpha val="5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textC</a:t>
              </a:r>
              <a:endParaRPr lang="en-US" altLang="zh-CN" sz="2000" kern="1200" dirty="0">
                <a:solidFill>
                  <a:srgbClr val="415BD6">
                    <a:alpha val="5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5B8B52E-101C-45EC-AA3E-254F5407E987}"/>
                </a:ext>
              </a:extLst>
            </p:cNvPr>
            <p:cNvSpPr txBox="1"/>
            <p:nvPr/>
          </p:nvSpPr>
          <p:spPr>
            <a:xfrm>
              <a:off x="3832109" y="2315548"/>
              <a:ext cx="45603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altLang="zh-CN" sz="2000" kern="1200" dirty="0">
                  <a:solidFill>
                    <a:srgbClr val="415BD6">
                      <a:alpha val="5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63%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69D39C84-F30F-472F-9768-D08CDA2683A5}"/>
              </a:ext>
            </a:extLst>
          </p:cNvPr>
          <p:cNvSpPr txBox="1"/>
          <p:nvPr/>
        </p:nvSpPr>
        <p:spPr>
          <a:xfrm>
            <a:off x="4197201" y="4212088"/>
            <a:ext cx="175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sz="2000" kern="1200" dirty="0" err="1">
                <a:solidFill>
                  <a:srgbClr val="415BD6"/>
                </a:solidFill>
                <a:latin typeface="+mn-lt"/>
                <a:ea typeface="+mn-ea"/>
                <a:cs typeface="+mn-ea"/>
                <a:sym typeface="+mn-lt"/>
              </a:rPr>
              <a:t>textA</a:t>
            </a:r>
            <a:endParaRPr lang="en-US" altLang="zh-CN" sz="2000" kern="1200" dirty="0">
              <a:solidFill>
                <a:srgbClr val="415BD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0604BF0-EEBB-4808-B58D-36DEAF6A9417}"/>
              </a:ext>
            </a:extLst>
          </p:cNvPr>
          <p:cNvSpPr txBox="1"/>
          <p:nvPr/>
        </p:nvSpPr>
        <p:spPr>
          <a:xfrm>
            <a:off x="5160173" y="4220069"/>
            <a:ext cx="912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sz="2000" kern="1200" dirty="0">
                <a:solidFill>
                  <a:srgbClr val="415BD6"/>
                </a:solidFill>
                <a:latin typeface="+mn-lt"/>
                <a:ea typeface="+mn-ea"/>
                <a:cs typeface="+mn-ea"/>
                <a:sym typeface="+mn-lt"/>
              </a:rPr>
              <a:t>85%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4A2E7D5-01E9-4E4C-A2B2-6875648AB798}"/>
              </a:ext>
            </a:extLst>
          </p:cNvPr>
          <p:cNvGrpSpPr/>
          <p:nvPr/>
        </p:nvGrpSpPr>
        <p:grpSpPr>
          <a:xfrm>
            <a:off x="4197202" y="4750036"/>
            <a:ext cx="1899974" cy="410140"/>
            <a:chOff x="3358172" y="2028853"/>
            <a:chExt cx="949987" cy="20507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F076AC1-C8B8-4D68-871C-09F64709FC77}"/>
                </a:ext>
              </a:extLst>
            </p:cNvPr>
            <p:cNvSpPr txBox="1"/>
            <p:nvPr/>
          </p:nvSpPr>
          <p:spPr>
            <a:xfrm>
              <a:off x="3358172" y="2028853"/>
              <a:ext cx="8785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altLang="zh-CN" sz="2000" kern="1200" dirty="0" err="1">
                  <a:solidFill>
                    <a:srgbClr val="415BD6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textB</a:t>
              </a:r>
              <a:endParaRPr lang="en-US" altLang="zh-CN" sz="2000" kern="1200" dirty="0">
                <a:solidFill>
                  <a:srgbClr val="415BD6">
                    <a:alpha val="7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7527191-61DF-4B8A-85FC-9CCD1BFC30BB}"/>
                </a:ext>
              </a:extLst>
            </p:cNvPr>
            <p:cNvSpPr txBox="1"/>
            <p:nvPr/>
          </p:nvSpPr>
          <p:spPr>
            <a:xfrm>
              <a:off x="3852123" y="2033868"/>
              <a:ext cx="45603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828800" hangingPunct="1"/>
              <a:r>
                <a:rPr lang="en-US" altLang="zh-CN" sz="2000" kern="1200" dirty="0">
                  <a:solidFill>
                    <a:srgbClr val="415BD6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E554FCCC-23F5-4E5F-B692-2A5A451A3E2A}"/>
              </a:ext>
            </a:extLst>
          </p:cNvPr>
          <p:cNvSpPr txBox="1">
            <a:spLocks/>
          </p:cNvSpPr>
          <p:nvPr/>
        </p:nvSpPr>
        <p:spPr>
          <a:xfrm>
            <a:off x="11440735" y="3414485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B9C4A5C-7D4B-4850-A65D-962BE24DE701}"/>
              </a:ext>
            </a:extLst>
          </p:cNvPr>
          <p:cNvSpPr txBox="1">
            <a:spLocks/>
          </p:cNvSpPr>
          <p:nvPr/>
        </p:nvSpPr>
        <p:spPr>
          <a:xfrm>
            <a:off x="11440736" y="4746065"/>
            <a:ext cx="11714232" cy="2091682"/>
          </a:xfrm>
          <a:prstGeom prst="rect">
            <a:avLst/>
          </a:prstGeom>
          <a:noFill/>
        </p:spPr>
        <p:txBody>
          <a:bodyPr vert="horz" wrap="square" lIns="0" tIns="0" rIns="0" bIns="0" anchor="ctr">
            <a:normAutofit fontScale="85000" lnSpcReduction="10000"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8396DBB-D14A-47C3-B2D9-CA33E9955C12}"/>
              </a:ext>
            </a:extLst>
          </p:cNvPr>
          <p:cNvSpPr/>
          <p:nvPr/>
        </p:nvSpPr>
        <p:spPr>
          <a:xfrm>
            <a:off x="11440736" y="4415942"/>
            <a:ext cx="3696830" cy="297712"/>
          </a:xfrm>
          <a:prstGeom prst="rect">
            <a:avLst/>
          </a:prstGeom>
          <a:solidFill>
            <a:srgbClr val="B8A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EF2597A-9A61-4BCB-8EE9-2535693630D0}"/>
              </a:ext>
            </a:extLst>
          </p:cNvPr>
          <p:cNvSpPr txBox="1">
            <a:spLocks/>
          </p:cNvSpPr>
          <p:nvPr/>
        </p:nvSpPr>
        <p:spPr>
          <a:xfrm>
            <a:off x="11440735" y="7853297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F2AA8A1-FA91-440A-ADDD-168CC474F88F}"/>
              </a:ext>
            </a:extLst>
          </p:cNvPr>
          <p:cNvSpPr txBox="1">
            <a:spLocks/>
          </p:cNvSpPr>
          <p:nvPr/>
        </p:nvSpPr>
        <p:spPr>
          <a:xfrm>
            <a:off x="11440736" y="9184877"/>
            <a:ext cx="12058524" cy="2091682"/>
          </a:xfrm>
          <a:prstGeom prst="rect">
            <a:avLst/>
          </a:prstGeom>
          <a:noFill/>
        </p:spPr>
        <p:txBody>
          <a:bodyPr vert="horz" wrap="square" lIns="0" tIns="0" rIns="0" bIns="0" anchor="ctr">
            <a:normAutofit fontScale="85000" lnSpcReduction="10000"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l" defTabSz="1016000" eaLnBrk="0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CCD26A5-8ACD-477C-99F5-E39B818702DD}"/>
              </a:ext>
            </a:extLst>
          </p:cNvPr>
          <p:cNvSpPr/>
          <p:nvPr/>
        </p:nvSpPr>
        <p:spPr>
          <a:xfrm>
            <a:off x="11440736" y="8854754"/>
            <a:ext cx="3696830" cy="297712"/>
          </a:xfrm>
          <a:prstGeom prst="rect">
            <a:avLst/>
          </a:prstGeom>
          <a:solidFill>
            <a:srgbClr val="B8A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670620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22" grpId="0"/>
      <p:bldP spid="23" grpId="0"/>
      <p:bldP spid="27" grpId="0"/>
      <p:bldP spid="28" grpId="0"/>
      <p:bldP spid="29" grpId="0" animBg="1"/>
      <p:bldP spid="30" grpId="0"/>
      <p:bldP spid="31" grpId="0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DB90C-8ADE-467D-9A6C-5F2961056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0" y="691661"/>
            <a:ext cx="1783084" cy="17693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51456C-3176-4CDD-8007-8406A31F22D6}"/>
              </a:ext>
            </a:extLst>
          </p:cNvPr>
          <p:cNvSpPr txBox="1"/>
          <p:nvPr/>
        </p:nvSpPr>
        <p:spPr>
          <a:xfrm>
            <a:off x="3088775" y="1493137"/>
            <a:ext cx="196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01 </a:t>
            </a:r>
            <a:endParaRPr lang="zh-CN" alt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8F6C2D-F559-431A-BAFA-87A0D3A15544}"/>
              </a:ext>
            </a:extLst>
          </p:cNvPr>
          <p:cNvSpPr txBox="1"/>
          <p:nvPr/>
        </p:nvSpPr>
        <p:spPr>
          <a:xfrm>
            <a:off x="5799313" y="1482187"/>
            <a:ext cx="196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02 </a:t>
            </a:r>
            <a:endParaRPr lang="zh-CN" alt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CD53D6-B3E7-4368-86CA-0F0A721B1B46}"/>
              </a:ext>
            </a:extLst>
          </p:cNvPr>
          <p:cNvSpPr txBox="1"/>
          <p:nvPr/>
        </p:nvSpPr>
        <p:spPr>
          <a:xfrm>
            <a:off x="8481115" y="1493137"/>
            <a:ext cx="196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03 </a:t>
            </a:r>
            <a:endParaRPr lang="zh-CN" alt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8DD987-1362-4DB9-8BF7-4D0A52F8A53A}"/>
              </a:ext>
            </a:extLst>
          </p:cNvPr>
          <p:cNvSpPr txBox="1"/>
          <p:nvPr/>
        </p:nvSpPr>
        <p:spPr>
          <a:xfrm>
            <a:off x="11177285" y="1482187"/>
            <a:ext cx="196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04 </a:t>
            </a:r>
            <a:endParaRPr lang="zh-CN" alt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6589370-5C48-41C0-945C-DE38302FE8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37" b="16826"/>
          <a:stretch/>
        </p:blipFill>
        <p:spPr>
          <a:xfrm>
            <a:off x="8257876" y="8503571"/>
            <a:ext cx="15399293" cy="427458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8CD3F69-374F-4B49-9226-362C37E6E2FB}"/>
              </a:ext>
            </a:extLst>
          </p:cNvPr>
          <p:cNvSpPr txBox="1"/>
          <p:nvPr/>
        </p:nvSpPr>
        <p:spPr>
          <a:xfrm>
            <a:off x="2226918" y="4499039"/>
            <a:ext cx="95524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altLang="zh-CN" sz="15800" kern="1200" dirty="0">
                <a:solidFill>
                  <a:srgbClr val="9336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THANKS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D9DA2D1-B532-4343-AF56-44B426012C6C}"/>
              </a:ext>
            </a:extLst>
          </p:cNvPr>
          <p:cNvSpPr/>
          <p:nvPr/>
        </p:nvSpPr>
        <p:spPr>
          <a:xfrm>
            <a:off x="2372651" y="7324284"/>
            <a:ext cx="2997516" cy="727712"/>
          </a:xfrm>
          <a:custGeom>
            <a:avLst/>
            <a:gdLst>
              <a:gd name="connsiteX0" fmla="*/ 371475 w 2997516"/>
              <a:gd name="connsiteY0" fmla="*/ 0 h 727712"/>
              <a:gd name="connsiteX1" fmla="*/ 412432 w 2997516"/>
              <a:gd name="connsiteY1" fmla="*/ 4044 h 727712"/>
              <a:gd name="connsiteX2" fmla="*/ 412432 w 2997516"/>
              <a:gd name="connsiteY2" fmla="*/ 0 h 727712"/>
              <a:gd name="connsiteX3" fmla="*/ 2626041 w 2997516"/>
              <a:gd name="connsiteY3" fmla="*/ 0 h 727712"/>
              <a:gd name="connsiteX4" fmla="*/ 2626042 w 2997516"/>
              <a:gd name="connsiteY4" fmla="*/ 0 h 727712"/>
              <a:gd name="connsiteX5" fmla="*/ 2626042 w 2997516"/>
              <a:gd name="connsiteY5" fmla="*/ 0 h 727712"/>
              <a:gd name="connsiteX6" fmla="*/ 2700906 w 2997516"/>
              <a:gd name="connsiteY6" fmla="*/ 7392 h 727712"/>
              <a:gd name="connsiteX7" fmla="*/ 2997516 w 2997516"/>
              <a:gd name="connsiteY7" fmla="*/ 363856 h 727712"/>
              <a:gd name="connsiteX8" fmla="*/ 2700906 w 2997516"/>
              <a:gd name="connsiteY8" fmla="*/ 720320 h 727712"/>
              <a:gd name="connsiteX9" fmla="*/ 2626042 w 2997516"/>
              <a:gd name="connsiteY9" fmla="*/ 727712 h 727712"/>
              <a:gd name="connsiteX10" fmla="*/ 2626042 w 2997516"/>
              <a:gd name="connsiteY10" fmla="*/ 727712 h 727712"/>
              <a:gd name="connsiteX11" fmla="*/ 2626041 w 2997516"/>
              <a:gd name="connsiteY11" fmla="*/ 727712 h 727712"/>
              <a:gd name="connsiteX12" fmla="*/ 412432 w 2997516"/>
              <a:gd name="connsiteY12" fmla="*/ 727712 h 727712"/>
              <a:gd name="connsiteX13" fmla="*/ 412432 w 2997516"/>
              <a:gd name="connsiteY13" fmla="*/ 723668 h 727712"/>
              <a:gd name="connsiteX14" fmla="*/ 371475 w 2997516"/>
              <a:gd name="connsiteY14" fmla="*/ 727712 h 727712"/>
              <a:gd name="connsiteX15" fmla="*/ 0 w 2997516"/>
              <a:gd name="connsiteY15" fmla="*/ 363856 h 727712"/>
              <a:gd name="connsiteX16" fmla="*/ 371475 w 2997516"/>
              <a:gd name="connsiteY16" fmla="*/ 0 h 7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97516" h="727712">
                <a:moveTo>
                  <a:pt x="371475" y="0"/>
                </a:moveTo>
                <a:lnTo>
                  <a:pt x="412432" y="4044"/>
                </a:lnTo>
                <a:lnTo>
                  <a:pt x="412432" y="0"/>
                </a:lnTo>
                <a:lnTo>
                  <a:pt x="2626041" y="0"/>
                </a:lnTo>
                <a:lnTo>
                  <a:pt x="2626042" y="0"/>
                </a:lnTo>
                <a:lnTo>
                  <a:pt x="2626042" y="0"/>
                </a:lnTo>
                <a:lnTo>
                  <a:pt x="2700906" y="7392"/>
                </a:lnTo>
                <a:cubicBezTo>
                  <a:pt x="2870181" y="41321"/>
                  <a:pt x="2997516" y="188023"/>
                  <a:pt x="2997516" y="363856"/>
                </a:cubicBezTo>
                <a:cubicBezTo>
                  <a:pt x="2997516" y="539689"/>
                  <a:pt x="2870181" y="686391"/>
                  <a:pt x="2700906" y="720320"/>
                </a:cubicBezTo>
                <a:lnTo>
                  <a:pt x="2626042" y="727712"/>
                </a:lnTo>
                <a:lnTo>
                  <a:pt x="2626042" y="727712"/>
                </a:lnTo>
                <a:lnTo>
                  <a:pt x="2626041" y="727712"/>
                </a:lnTo>
                <a:lnTo>
                  <a:pt x="412432" y="727712"/>
                </a:lnTo>
                <a:lnTo>
                  <a:pt x="412432" y="723668"/>
                </a:lnTo>
                <a:lnTo>
                  <a:pt x="371475" y="727712"/>
                </a:lnTo>
                <a:cubicBezTo>
                  <a:pt x="166315" y="727712"/>
                  <a:pt x="0" y="564808"/>
                  <a:pt x="0" y="363856"/>
                </a:cubicBezTo>
                <a:cubicBezTo>
                  <a:pt x="0" y="162904"/>
                  <a:pt x="166315" y="0"/>
                  <a:pt x="371475" y="0"/>
                </a:cubicBezTo>
                <a:close/>
              </a:path>
            </a:pathLst>
          </a:custGeom>
          <a:gradFill>
            <a:gsLst>
              <a:gs pos="0">
                <a:srgbClr val="614FF5"/>
              </a:gs>
              <a:gs pos="100000">
                <a:srgbClr val="9336F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r>
              <a:rPr lang="en-US" altLang="zh-CN" sz="3600" b="0" kern="1200" dirty="0">
                <a:solidFill>
                  <a:prstClr val="white"/>
                </a:solidFill>
                <a:cs typeface="+mn-ea"/>
                <a:sym typeface="+mn-lt"/>
              </a:rPr>
              <a:t>JPPPT.COM</a:t>
            </a:r>
            <a:endParaRPr lang="zh-CN" altLang="en-US" sz="3600" b="0" kern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3" name="图片 22" descr="图片包含 圆屋顶&#10;&#10;自动生成的说明">
            <a:extLst>
              <a:ext uri="{FF2B5EF4-FFF2-40B4-BE49-F238E27FC236}">
                <a16:creationId xmlns:a16="http://schemas.microsoft.com/office/drawing/2014/main" id="{3F0E6DC2-731F-455A-BEFA-C04EB0CB9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627" y="698547"/>
            <a:ext cx="11201151" cy="112011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027B9F5-C3AC-4CCC-96EA-DCBF85D22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284" y="1816302"/>
            <a:ext cx="13835513" cy="11434309"/>
          </a:xfrm>
          <a:prstGeom prst="rect">
            <a:avLst/>
          </a:prstGeom>
        </p:spPr>
      </p:pic>
      <p:sp>
        <p:nvSpPr>
          <p:cNvPr id="17" name="TextBox 3">
            <a:hlinkClick r:id="rId8"/>
            <a:extLst>
              <a:ext uri="{FF2B5EF4-FFF2-40B4-BE49-F238E27FC236}">
                <a16:creationId xmlns:a16="http://schemas.microsoft.com/office/drawing/2014/main" id="{1CABBE01-9FDE-FEF2-C5F6-223CD0ED4D73}"/>
              </a:ext>
            </a:extLst>
          </p:cNvPr>
          <p:cNvSpPr txBox="1"/>
          <p:nvPr/>
        </p:nvSpPr>
        <p:spPr>
          <a:xfrm>
            <a:off x="18487556" y="12311119"/>
            <a:ext cx="516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90970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像" descr="图像">
            <a:extLst>
              <a:ext uri="{FF2B5EF4-FFF2-40B4-BE49-F238E27FC236}">
                <a16:creationId xmlns:a16="http://schemas.microsoft.com/office/drawing/2014/main" id="{911227E3-EFD8-4442-B363-4E1224B5E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540" y="-1526319"/>
            <a:ext cx="19394860" cy="1430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图像" descr="图像">
            <a:extLst>
              <a:ext uri="{FF2B5EF4-FFF2-40B4-BE49-F238E27FC236}">
                <a16:creationId xmlns:a16="http://schemas.microsoft.com/office/drawing/2014/main" id="{BC8EC115-CA30-4170-A65A-9C707CA5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567" y="3828734"/>
            <a:ext cx="8659902" cy="852694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标题 4">
            <a:extLst>
              <a:ext uri="{FF2B5EF4-FFF2-40B4-BE49-F238E27FC236}">
                <a16:creationId xmlns:a16="http://schemas.microsoft.com/office/drawing/2014/main" id="{FAAF36F4-BB63-42B0-B2AC-A4DB76312A01}"/>
              </a:ext>
            </a:extLst>
          </p:cNvPr>
          <p:cNvSpPr txBox="1">
            <a:spLocks/>
          </p:cNvSpPr>
          <p:nvPr/>
        </p:nvSpPr>
        <p:spPr>
          <a:xfrm>
            <a:off x="1620331" y="5331682"/>
            <a:ext cx="9070110" cy="2211184"/>
          </a:xfrm>
          <a:prstGeom prst="rect">
            <a:avLst/>
          </a:prstGeom>
        </p:spPr>
        <p:txBody>
          <a:bodyPr vert="horz" lIns="182880" tIns="91440" rIns="182880" bIns="9144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800" dirty="0">
                <a:solidFill>
                  <a:srgbClr val="9336F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800" dirty="0">
              <a:solidFill>
                <a:srgbClr val="9336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占位符 5">
            <a:extLst>
              <a:ext uri="{FF2B5EF4-FFF2-40B4-BE49-F238E27FC236}">
                <a16:creationId xmlns:a16="http://schemas.microsoft.com/office/drawing/2014/main" id="{CFF87D24-86EC-4677-A4F7-5988FAF83398}"/>
              </a:ext>
            </a:extLst>
          </p:cNvPr>
          <p:cNvSpPr txBox="1">
            <a:spLocks/>
          </p:cNvSpPr>
          <p:nvPr/>
        </p:nvSpPr>
        <p:spPr>
          <a:xfrm>
            <a:off x="1589849" y="7712773"/>
            <a:ext cx="11800006" cy="203124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Supporting text here.</a:t>
            </a:r>
          </a:p>
          <a:p>
            <a:pPr marL="342900" indent="-34290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8016D77-78BB-47A6-A535-4A1BE12CA150}"/>
              </a:ext>
            </a:extLst>
          </p:cNvPr>
          <p:cNvSpPr txBox="1"/>
          <p:nvPr/>
        </p:nvSpPr>
        <p:spPr>
          <a:xfrm>
            <a:off x="3493344" y="2785041"/>
            <a:ext cx="1992236" cy="2546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 defTabSz="1828800" hangingPunct="1">
              <a:defRPr/>
            </a:pPr>
            <a:r>
              <a:rPr lang="en-US" altLang="zh-CN" sz="6400" b="0" kern="1200" spc="200" dirty="0">
                <a:solidFill>
                  <a:srgbClr val="9336F8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6400" b="0" kern="1200" spc="200" dirty="0">
              <a:solidFill>
                <a:srgbClr val="9336F8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43A3B8B-5932-4E01-AD1A-E309221E9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723" y="4512553"/>
            <a:ext cx="975154" cy="8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7273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A_库_图片 15">
            <a:extLst>
              <a:ext uri="{FF2B5EF4-FFF2-40B4-BE49-F238E27FC236}">
                <a16:creationId xmlns:a16="http://schemas.microsoft.com/office/drawing/2014/main" id="{5D1CAECF-8BD3-4687-8231-173825AFD4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4476914"/>
            <a:ext cx="11281093" cy="62325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3D77C19-DB95-4E1A-8618-E97110AA3139}"/>
              </a:ext>
            </a:extLst>
          </p:cNvPr>
          <p:cNvSpPr txBox="1"/>
          <p:nvPr/>
        </p:nvSpPr>
        <p:spPr>
          <a:xfrm>
            <a:off x="13172132" y="5089018"/>
            <a:ext cx="540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735C018-A9BA-47D9-8BF9-867E821D66A8}"/>
              </a:ext>
            </a:extLst>
          </p:cNvPr>
          <p:cNvSpPr txBox="1"/>
          <p:nvPr/>
        </p:nvSpPr>
        <p:spPr>
          <a:xfrm>
            <a:off x="13172133" y="6333884"/>
            <a:ext cx="9805098" cy="511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0606368-F8CF-49DB-9B66-99A8ABBEC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AE9615C-C630-4164-A18A-C0DB114F3A57}"/>
              </a:ext>
            </a:extLst>
          </p:cNvPr>
          <p:cNvSpPr txBox="1"/>
          <p:nvPr/>
        </p:nvSpPr>
        <p:spPr>
          <a:xfrm>
            <a:off x="3364159" y="1360865"/>
            <a:ext cx="697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任意多边形 37">
            <a:extLst>
              <a:ext uri="{FF2B5EF4-FFF2-40B4-BE49-F238E27FC236}">
                <a16:creationId xmlns:a16="http://schemas.microsoft.com/office/drawing/2014/main" id="{9411495A-57C9-40F8-976E-AF1A4C3D8EF8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2" name="任意多边形 37">
            <a:extLst>
              <a:ext uri="{FF2B5EF4-FFF2-40B4-BE49-F238E27FC236}">
                <a16:creationId xmlns:a16="http://schemas.microsoft.com/office/drawing/2014/main" id="{8C7DBDC9-2726-476C-BAEC-7B42BEB8BD19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279301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A785849-D904-4D60-A940-08171FC6E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30A7CDF-DB33-4B88-AB00-9377A7DAA917}"/>
              </a:ext>
            </a:extLst>
          </p:cNvPr>
          <p:cNvSpPr txBox="1"/>
          <p:nvPr/>
        </p:nvSpPr>
        <p:spPr>
          <a:xfrm>
            <a:off x="3364159" y="1360865"/>
            <a:ext cx="697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任意多边形 37">
            <a:extLst>
              <a:ext uri="{FF2B5EF4-FFF2-40B4-BE49-F238E27FC236}">
                <a16:creationId xmlns:a16="http://schemas.microsoft.com/office/drawing/2014/main" id="{3F39108A-5CA4-4EEB-84C6-2D63F9166D89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8FDA617-6EEA-4434-B907-F014835BA65A}"/>
              </a:ext>
            </a:extLst>
          </p:cNvPr>
          <p:cNvGrpSpPr/>
          <p:nvPr/>
        </p:nvGrpSpPr>
        <p:grpSpPr>
          <a:xfrm flipV="1">
            <a:off x="570179" y="7808399"/>
            <a:ext cx="23086990" cy="5036830"/>
            <a:chOff x="931712" y="569035"/>
            <a:chExt cx="10123891" cy="3039814"/>
          </a:xfrm>
          <a:gradFill>
            <a:gsLst>
              <a:gs pos="0">
                <a:srgbClr val="614FF5"/>
              </a:gs>
              <a:gs pos="100000">
                <a:srgbClr val="9336F8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33948A6-4DD7-4362-9F89-9FBE39A30234}"/>
                </a:ext>
              </a:extLst>
            </p:cNvPr>
            <p:cNvSpPr/>
            <p:nvPr/>
          </p:nvSpPr>
          <p:spPr>
            <a:xfrm>
              <a:off x="995422" y="569035"/>
              <a:ext cx="10060181" cy="1975613"/>
            </a:xfrm>
            <a:prstGeom prst="rect">
              <a:avLst/>
            </a:prstGeom>
            <a:gradFill>
              <a:gsLst>
                <a:gs pos="0">
                  <a:srgbClr val="614FF5"/>
                </a:gs>
                <a:gs pos="100000">
                  <a:srgbClr val="9336F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400" dirty="0">
                <a:cs typeface="+mn-ea"/>
                <a:sym typeface="+mn-lt"/>
              </a:endParaRPr>
            </a:p>
          </p:txBody>
        </p:sp>
        <p:sp>
          <p:nvSpPr>
            <p:cNvPr id="16" name="任意多边形 8">
              <a:extLst>
                <a:ext uri="{FF2B5EF4-FFF2-40B4-BE49-F238E27FC236}">
                  <a16:creationId xmlns:a16="http://schemas.microsoft.com/office/drawing/2014/main" id="{9388342B-2D50-41C2-879D-CD62CF6F4A39}"/>
                </a:ext>
              </a:extLst>
            </p:cNvPr>
            <p:cNvSpPr/>
            <p:nvPr/>
          </p:nvSpPr>
          <p:spPr>
            <a:xfrm flipV="1">
              <a:off x="931712" y="2544646"/>
              <a:ext cx="10123891" cy="1064203"/>
            </a:xfrm>
            <a:custGeom>
              <a:avLst/>
              <a:gdLst>
                <a:gd name="connsiteX0" fmla="*/ 10034954 w 10034954"/>
                <a:gd name="connsiteY0" fmla="*/ 0 h 789331"/>
                <a:gd name="connsiteX1" fmla="*/ 10034954 w 10034954"/>
                <a:gd name="connsiteY1" fmla="*/ 789331 h 789331"/>
                <a:gd name="connsiteX2" fmla="*/ 0 w 10034954"/>
                <a:gd name="connsiteY2" fmla="*/ 789331 h 789331"/>
                <a:gd name="connsiteX3" fmla="*/ 0 w 10034954"/>
                <a:gd name="connsiteY3" fmla="*/ 745413 h 789331"/>
                <a:gd name="connsiteX4" fmla="*/ 11893 w 10034954"/>
                <a:gd name="connsiteY4" fmla="*/ 737904 h 789331"/>
                <a:gd name="connsiteX5" fmla="*/ 31498 w 10034954"/>
                <a:gd name="connsiteY5" fmla="*/ 720295 h 789331"/>
                <a:gd name="connsiteX6" fmla="*/ 645109 w 10034954"/>
                <a:gd name="connsiteY6" fmla="*/ 202937 h 789331"/>
                <a:gd name="connsiteX7" fmla="*/ 2437814 w 10034954"/>
                <a:gd name="connsiteY7" fmla="*/ 708263 h 789331"/>
                <a:gd name="connsiteX8" fmla="*/ 4001919 w 10034954"/>
                <a:gd name="connsiteY8" fmla="*/ 130747 h 789331"/>
                <a:gd name="connsiteX9" fmla="*/ 5120856 w 10034954"/>
                <a:gd name="connsiteY9" fmla="*/ 612011 h 789331"/>
                <a:gd name="connsiteX10" fmla="*/ 9940243 w 10034954"/>
                <a:gd name="connsiteY10" fmla="*/ 4057 h 789331"/>
                <a:gd name="connsiteX11" fmla="*/ 10034954 w 10034954"/>
                <a:gd name="connsiteY11" fmla="*/ 0 h 789331"/>
                <a:gd name="connsiteX0" fmla="*/ 10034954 w 10034954"/>
                <a:gd name="connsiteY0" fmla="*/ 0 h 789331"/>
                <a:gd name="connsiteX1" fmla="*/ 10034954 w 10034954"/>
                <a:gd name="connsiteY1" fmla="*/ 789331 h 789331"/>
                <a:gd name="connsiteX2" fmla="*/ 0 w 10034954"/>
                <a:gd name="connsiteY2" fmla="*/ 789331 h 789331"/>
                <a:gd name="connsiteX3" fmla="*/ 0 w 10034954"/>
                <a:gd name="connsiteY3" fmla="*/ 745413 h 789331"/>
                <a:gd name="connsiteX4" fmla="*/ 11893 w 10034954"/>
                <a:gd name="connsiteY4" fmla="*/ 737904 h 789331"/>
                <a:gd name="connsiteX5" fmla="*/ 31498 w 10034954"/>
                <a:gd name="connsiteY5" fmla="*/ 720295 h 789331"/>
                <a:gd name="connsiteX6" fmla="*/ 645109 w 10034954"/>
                <a:gd name="connsiteY6" fmla="*/ 202937 h 789331"/>
                <a:gd name="connsiteX7" fmla="*/ 2437814 w 10034954"/>
                <a:gd name="connsiteY7" fmla="*/ 708263 h 789331"/>
                <a:gd name="connsiteX8" fmla="*/ 4001919 w 10034954"/>
                <a:gd name="connsiteY8" fmla="*/ 130747 h 789331"/>
                <a:gd name="connsiteX9" fmla="*/ 5602184 w 10034954"/>
                <a:gd name="connsiteY9" fmla="*/ 419134 h 789331"/>
                <a:gd name="connsiteX10" fmla="*/ 9940243 w 10034954"/>
                <a:gd name="connsiteY10" fmla="*/ 4057 h 789331"/>
                <a:gd name="connsiteX11" fmla="*/ 10034954 w 10034954"/>
                <a:gd name="connsiteY11" fmla="*/ 0 h 789331"/>
                <a:gd name="connsiteX0" fmla="*/ 10034954 w 10034954"/>
                <a:gd name="connsiteY0" fmla="*/ 0 h 789331"/>
                <a:gd name="connsiteX1" fmla="*/ 10034954 w 10034954"/>
                <a:gd name="connsiteY1" fmla="*/ 789331 h 789331"/>
                <a:gd name="connsiteX2" fmla="*/ 0 w 10034954"/>
                <a:gd name="connsiteY2" fmla="*/ 789331 h 789331"/>
                <a:gd name="connsiteX3" fmla="*/ 0 w 10034954"/>
                <a:gd name="connsiteY3" fmla="*/ 745413 h 789331"/>
                <a:gd name="connsiteX4" fmla="*/ 11893 w 10034954"/>
                <a:gd name="connsiteY4" fmla="*/ 737904 h 789331"/>
                <a:gd name="connsiteX5" fmla="*/ 31498 w 10034954"/>
                <a:gd name="connsiteY5" fmla="*/ 720295 h 789331"/>
                <a:gd name="connsiteX6" fmla="*/ 645109 w 10034954"/>
                <a:gd name="connsiteY6" fmla="*/ 202937 h 789331"/>
                <a:gd name="connsiteX7" fmla="*/ 2437814 w 10034954"/>
                <a:gd name="connsiteY7" fmla="*/ 708263 h 789331"/>
                <a:gd name="connsiteX8" fmla="*/ 4001919 w 10034954"/>
                <a:gd name="connsiteY8" fmla="*/ 130747 h 789331"/>
                <a:gd name="connsiteX9" fmla="*/ 5602184 w 10034954"/>
                <a:gd name="connsiteY9" fmla="*/ 419134 h 789331"/>
                <a:gd name="connsiteX10" fmla="*/ 8399995 w 10034954"/>
                <a:gd name="connsiteY10" fmla="*/ 57264 h 789331"/>
                <a:gd name="connsiteX11" fmla="*/ 10034954 w 10034954"/>
                <a:gd name="connsiteY11" fmla="*/ 0 h 789331"/>
                <a:gd name="connsiteX0" fmla="*/ 10034954 w 10034954"/>
                <a:gd name="connsiteY0" fmla="*/ 0 h 789331"/>
                <a:gd name="connsiteX1" fmla="*/ 10034954 w 10034954"/>
                <a:gd name="connsiteY1" fmla="*/ 789331 h 789331"/>
                <a:gd name="connsiteX2" fmla="*/ 0 w 10034954"/>
                <a:gd name="connsiteY2" fmla="*/ 789331 h 789331"/>
                <a:gd name="connsiteX3" fmla="*/ 0 w 10034954"/>
                <a:gd name="connsiteY3" fmla="*/ 745413 h 789331"/>
                <a:gd name="connsiteX4" fmla="*/ 11893 w 10034954"/>
                <a:gd name="connsiteY4" fmla="*/ 737904 h 789331"/>
                <a:gd name="connsiteX5" fmla="*/ 31498 w 10034954"/>
                <a:gd name="connsiteY5" fmla="*/ 720295 h 789331"/>
                <a:gd name="connsiteX6" fmla="*/ 645109 w 10034954"/>
                <a:gd name="connsiteY6" fmla="*/ 202937 h 789331"/>
                <a:gd name="connsiteX7" fmla="*/ 2437814 w 10034954"/>
                <a:gd name="connsiteY7" fmla="*/ 708263 h 789331"/>
                <a:gd name="connsiteX8" fmla="*/ 3844393 w 10034954"/>
                <a:gd name="connsiteY8" fmla="*/ 84191 h 789331"/>
                <a:gd name="connsiteX9" fmla="*/ 5602184 w 10034954"/>
                <a:gd name="connsiteY9" fmla="*/ 419134 h 789331"/>
                <a:gd name="connsiteX10" fmla="*/ 8399995 w 10034954"/>
                <a:gd name="connsiteY10" fmla="*/ 57264 h 789331"/>
                <a:gd name="connsiteX11" fmla="*/ 10034954 w 10034954"/>
                <a:gd name="connsiteY11" fmla="*/ 0 h 789331"/>
                <a:gd name="connsiteX0" fmla="*/ 10034954 w 10034954"/>
                <a:gd name="connsiteY0" fmla="*/ 0 h 789331"/>
                <a:gd name="connsiteX1" fmla="*/ 10034954 w 10034954"/>
                <a:gd name="connsiteY1" fmla="*/ 789331 h 789331"/>
                <a:gd name="connsiteX2" fmla="*/ 0 w 10034954"/>
                <a:gd name="connsiteY2" fmla="*/ 789331 h 789331"/>
                <a:gd name="connsiteX3" fmla="*/ 0 w 10034954"/>
                <a:gd name="connsiteY3" fmla="*/ 745413 h 789331"/>
                <a:gd name="connsiteX4" fmla="*/ 11893 w 10034954"/>
                <a:gd name="connsiteY4" fmla="*/ 737904 h 789331"/>
                <a:gd name="connsiteX5" fmla="*/ 31498 w 10034954"/>
                <a:gd name="connsiteY5" fmla="*/ 720295 h 789331"/>
                <a:gd name="connsiteX6" fmla="*/ 645109 w 10034954"/>
                <a:gd name="connsiteY6" fmla="*/ 202937 h 789331"/>
                <a:gd name="connsiteX7" fmla="*/ 2437814 w 10034954"/>
                <a:gd name="connsiteY7" fmla="*/ 708263 h 789331"/>
                <a:gd name="connsiteX8" fmla="*/ 3844393 w 10034954"/>
                <a:gd name="connsiteY8" fmla="*/ 84191 h 789331"/>
                <a:gd name="connsiteX9" fmla="*/ 5899732 w 10034954"/>
                <a:gd name="connsiteY9" fmla="*/ 332672 h 789331"/>
                <a:gd name="connsiteX10" fmla="*/ 8399995 w 10034954"/>
                <a:gd name="connsiteY10" fmla="*/ 57264 h 789331"/>
                <a:gd name="connsiteX11" fmla="*/ 10034954 w 10034954"/>
                <a:gd name="connsiteY11" fmla="*/ 0 h 789331"/>
                <a:gd name="connsiteX0" fmla="*/ 10034954 w 10034954"/>
                <a:gd name="connsiteY0" fmla="*/ 0 h 789331"/>
                <a:gd name="connsiteX1" fmla="*/ 10034954 w 10034954"/>
                <a:gd name="connsiteY1" fmla="*/ 789331 h 789331"/>
                <a:gd name="connsiteX2" fmla="*/ 0 w 10034954"/>
                <a:gd name="connsiteY2" fmla="*/ 789331 h 789331"/>
                <a:gd name="connsiteX3" fmla="*/ 0 w 10034954"/>
                <a:gd name="connsiteY3" fmla="*/ 745413 h 789331"/>
                <a:gd name="connsiteX4" fmla="*/ 11893 w 10034954"/>
                <a:gd name="connsiteY4" fmla="*/ 737904 h 789331"/>
                <a:gd name="connsiteX5" fmla="*/ 31498 w 10034954"/>
                <a:gd name="connsiteY5" fmla="*/ 720295 h 789331"/>
                <a:gd name="connsiteX6" fmla="*/ 645109 w 10034954"/>
                <a:gd name="connsiteY6" fmla="*/ 202937 h 789331"/>
                <a:gd name="connsiteX7" fmla="*/ 2437814 w 10034954"/>
                <a:gd name="connsiteY7" fmla="*/ 708263 h 789331"/>
                <a:gd name="connsiteX8" fmla="*/ 4176947 w 10034954"/>
                <a:gd name="connsiteY8" fmla="*/ 70889 h 789331"/>
                <a:gd name="connsiteX9" fmla="*/ 5899732 w 10034954"/>
                <a:gd name="connsiteY9" fmla="*/ 332672 h 789331"/>
                <a:gd name="connsiteX10" fmla="*/ 8399995 w 10034954"/>
                <a:gd name="connsiteY10" fmla="*/ 57264 h 789331"/>
                <a:gd name="connsiteX11" fmla="*/ 10034954 w 10034954"/>
                <a:gd name="connsiteY11" fmla="*/ 0 h 789331"/>
                <a:gd name="connsiteX0" fmla="*/ 10034954 w 10034954"/>
                <a:gd name="connsiteY0" fmla="*/ 0 h 789331"/>
                <a:gd name="connsiteX1" fmla="*/ 10034954 w 10034954"/>
                <a:gd name="connsiteY1" fmla="*/ 789331 h 789331"/>
                <a:gd name="connsiteX2" fmla="*/ 0 w 10034954"/>
                <a:gd name="connsiteY2" fmla="*/ 789331 h 789331"/>
                <a:gd name="connsiteX3" fmla="*/ 0 w 10034954"/>
                <a:gd name="connsiteY3" fmla="*/ 745413 h 789331"/>
                <a:gd name="connsiteX4" fmla="*/ 11893 w 10034954"/>
                <a:gd name="connsiteY4" fmla="*/ 737904 h 789331"/>
                <a:gd name="connsiteX5" fmla="*/ 31498 w 10034954"/>
                <a:gd name="connsiteY5" fmla="*/ 720295 h 789331"/>
                <a:gd name="connsiteX6" fmla="*/ 645109 w 10034954"/>
                <a:gd name="connsiteY6" fmla="*/ 202937 h 789331"/>
                <a:gd name="connsiteX7" fmla="*/ 2534080 w 10034954"/>
                <a:gd name="connsiteY7" fmla="*/ 462178 h 789331"/>
                <a:gd name="connsiteX8" fmla="*/ 4176947 w 10034954"/>
                <a:gd name="connsiteY8" fmla="*/ 70889 h 789331"/>
                <a:gd name="connsiteX9" fmla="*/ 5899732 w 10034954"/>
                <a:gd name="connsiteY9" fmla="*/ 332672 h 789331"/>
                <a:gd name="connsiteX10" fmla="*/ 8399995 w 10034954"/>
                <a:gd name="connsiteY10" fmla="*/ 57264 h 789331"/>
                <a:gd name="connsiteX11" fmla="*/ 10034954 w 10034954"/>
                <a:gd name="connsiteY11" fmla="*/ 0 h 789331"/>
                <a:gd name="connsiteX0" fmla="*/ 10098504 w 10098504"/>
                <a:gd name="connsiteY0" fmla="*/ 0 h 789331"/>
                <a:gd name="connsiteX1" fmla="*/ 10098504 w 10098504"/>
                <a:gd name="connsiteY1" fmla="*/ 789331 h 789331"/>
                <a:gd name="connsiteX2" fmla="*/ 63550 w 10098504"/>
                <a:gd name="connsiteY2" fmla="*/ 789331 h 789331"/>
                <a:gd name="connsiteX3" fmla="*/ 63550 w 10098504"/>
                <a:gd name="connsiteY3" fmla="*/ 745413 h 789331"/>
                <a:gd name="connsiteX4" fmla="*/ 75443 w 10098504"/>
                <a:gd name="connsiteY4" fmla="*/ 737904 h 789331"/>
                <a:gd name="connsiteX5" fmla="*/ 95048 w 10098504"/>
                <a:gd name="connsiteY5" fmla="*/ 720295 h 789331"/>
                <a:gd name="connsiteX6" fmla="*/ 1312507 w 10098504"/>
                <a:gd name="connsiteY6" fmla="*/ 269446 h 789331"/>
                <a:gd name="connsiteX7" fmla="*/ 2597630 w 10098504"/>
                <a:gd name="connsiteY7" fmla="*/ 462178 h 789331"/>
                <a:gd name="connsiteX8" fmla="*/ 4240497 w 10098504"/>
                <a:gd name="connsiteY8" fmla="*/ 70889 h 789331"/>
                <a:gd name="connsiteX9" fmla="*/ 5963282 w 10098504"/>
                <a:gd name="connsiteY9" fmla="*/ 332672 h 789331"/>
                <a:gd name="connsiteX10" fmla="*/ 8463545 w 10098504"/>
                <a:gd name="connsiteY10" fmla="*/ 57264 h 789331"/>
                <a:gd name="connsiteX11" fmla="*/ 10098504 w 10098504"/>
                <a:gd name="connsiteY11" fmla="*/ 0 h 78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8504" h="789331">
                  <a:moveTo>
                    <a:pt x="10098504" y="0"/>
                  </a:moveTo>
                  <a:lnTo>
                    <a:pt x="10098504" y="789331"/>
                  </a:lnTo>
                  <a:lnTo>
                    <a:pt x="63550" y="789331"/>
                  </a:lnTo>
                  <a:lnTo>
                    <a:pt x="63550" y="745413"/>
                  </a:lnTo>
                  <a:lnTo>
                    <a:pt x="75443" y="737904"/>
                  </a:lnTo>
                  <a:cubicBezTo>
                    <a:pt x="83571" y="731933"/>
                    <a:pt x="-111129" y="798371"/>
                    <a:pt x="95048" y="720295"/>
                  </a:cubicBezTo>
                  <a:cubicBezTo>
                    <a:pt x="301225" y="642219"/>
                    <a:pt x="895410" y="312465"/>
                    <a:pt x="1312507" y="269446"/>
                  </a:cubicBezTo>
                  <a:cubicBezTo>
                    <a:pt x="1729604" y="226427"/>
                    <a:pt x="2109632" y="495271"/>
                    <a:pt x="2597630" y="462178"/>
                  </a:cubicBezTo>
                  <a:cubicBezTo>
                    <a:pt x="3085628" y="429085"/>
                    <a:pt x="3679555" y="92473"/>
                    <a:pt x="4240497" y="70889"/>
                  </a:cubicBezTo>
                  <a:cubicBezTo>
                    <a:pt x="4801439" y="49305"/>
                    <a:pt x="4940598" y="354730"/>
                    <a:pt x="5963282" y="332672"/>
                  </a:cubicBezTo>
                  <a:cubicBezTo>
                    <a:pt x="6922048" y="311993"/>
                    <a:pt x="7359378" y="118039"/>
                    <a:pt x="8463545" y="57264"/>
                  </a:cubicBezTo>
                  <a:lnTo>
                    <a:pt x="1009850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400" dirty="0">
                <a:cs typeface="+mn-ea"/>
                <a:sym typeface="+mn-lt"/>
              </a:endParaRPr>
            </a:p>
          </p:txBody>
        </p:sp>
      </p:grpSp>
      <p:pic>
        <p:nvPicPr>
          <p:cNvPr id="17" name="图片 16" descr="图片包含 座位, 家具, 椅子&#10;&#10;已生成极高可信度的说明">
            <a:extLst>
              <a:ext uri="{FF2B5EF4-FFF2-40B4-BE49-F238E27FC236}">
                <a16:creationId xmlns:a16="http://schemas.microsoft.com/office/drawing/2014/main" id="{CAD68970-BD73-498B-BCC0-099EF0752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18" y="4496544"/>
            <a:ext cx="6336557" cy="790038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97EDA3A-0E2C-4FF2-90DE-E299DF96E676}"/>
              </a:ext>
            </a:extLst>
          </p:cNvPr>
          <p:cNvSpPr txBox="1">
            <a:spLocks/>
          </p:cNvSpPr>
          <p:nvPr/>
        </p:nvSpPr>
        <p:spPr>
          <a:xfrm>
            <a:off x="10018339" y="2193647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5AE1CE8-E8F6-4C72-9D13-F8A2089724EA}"/>
              </a:ext>
            </a:extLst>
          </p:cNvPr>
          <p:cNvSpPr txBox="1">
            <a:spLocks/>
          </p:cNvSpPr>
          <p:nvPr/>
        </p:nvSpPr>
        <p:spPr>
          <a:xfrm>
            <a:off x="9826059" y="2729227"/>
            <a:ext cx="9821818" cy="2091682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l" defTabSz="1016000" eaLnBrk="0">
              <a:lnSpc>
                <a:spcPct val="150000"/>
              </a:lnSpc>
            </a:pPr>
            <a:r>
              <a:rPr lang="en-U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2EC3E4B-6D7B-40FE-A9F6-05430ECC8AD8}"/>
              </a:ext>
            </a:extLst>
          </p:cNvPr>
          <p:cNvSpPr txBox="1">
            <a:spLocks/>
          </p:cNvSpPr>
          <p:nvPr/>
        </p:nvSpPr>
        <p:spPr>
          <a:xfrm>
            <a:off x="10196506" y="9361223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5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5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FC84049-A0DE-41F6-9C2F-0C2F8C0C9DAD}"/>
              </a:ext>
            </a:extLst>
          </p:cNvPr>
          <p:cNvSpPr txBox="1">
            <a:spLocks/>
          </p:cNvSpPr>
          <p:nvPr/>
        </p:nvSpPr>
        <p:spPr>
          <a:xfrm>
            <a:off x="10196506" y="10353940"/>
            <a:ext cx="6214920" cy="141295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A0A2021-7927-47FF-9EEF-87936F0091B1}"/>
              </a:ext>
            </a:extLst>
          </p:cNvPr>
          <p:cNvSpPr txBox="1">
            <a:spLocks/>
          </p:cNvSpPr>
          <p:nvPr/>
        </p:nvSpPr>
        <p:spPr>
          <a:xfrm>
            <a:off x="16919492" y="9361223"/>
            <a:ext cx="621492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/>
            <a:r>
              <a:rPr lang="en-US" altLang="zh-CN" sz="5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5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8FBA943-3167-4FB3-A8F1-9C0AA8A63789}"/>
              </a:ext>
            </a:extLst>
          </p:cNvPr>
          <p:cNvSpPr txBox="1">
            <a:spLocks/>
          </p:cNvSpPr>
          <p:nvPr/>
        </p:nvSpPr>
        <p:spPr>
          <a:xfrm>
            <a:off x="16919492" y="10353940"/>
            <a:ext cx="6214920" cy="141295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1016000" eaLnBrk="0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defTabSz="1016000" eaLnBrk="0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FA869252-8EAB-4ED8-96A1-11F2FEA9A3F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182184" y="9136784"/>
            <a:ext cx="763676" cy="1243696"/>
          </a:xfrm>
          <a:custGeom>
            <a:avLst/>
            <a:gdLst>
              <a:gd name="T0" fmla="*/ 19641 w 1273"/>
              <a:gd name="T1" fmla="*/ 136843 h 2075"/>
              <a:gd name="T2" fmla="*/ 38235 w 1273"/>
              <a:gd name="T3" fmla="*/ 169942 h 2075"/>
              <a:gd name="T4" fmla="*/ 36925 w 1273"/>
              <a:gd name="T5" fmla="*/ 169942 h 2075"/>
              <a:gd name="T6" fmla="*/ 33652 w 1273"/>
              <a:gd name="T7" fmla="*/ 170596 h 2075"/>
              <a:gd name="T8" fmla="*/ 19510 w 1273"/>
              <a:gd name="T9" fmla="*/ 190220 h 2075"/>
              <a:gd name="T10" fmla="*/ 19510 w 1273"/>
              <a:gd name="T11" fmla="*/ 228944 h 2075"/>
              <a:gd name="T12" fmla="*/ 31033 w 1273"/>
              <a:gd name="T13" fmla="*/ 249483 h 2075"/>
              <a:gd name="T14" fmla="*/ 58662 w 1273"/>
              <a:gd name="T15" fmla="*/ 266621 h 2075"/>
              <a:gd name="T16" fmla="*/ 75553 w 1273"/>
              <a:gd name="T17" fmla="*/ 271462 h 2075"/>
              <a:gd name="T18" fmla="*/ 91135 w 1273"/>
              <a:gd name="T19" fmla="*/ 271462 h 2075"/>
              <a:gd name="T20" fmla="*/ 108157 w 1273"/>
              <a:gd name="T21" fmla="*/ 266621 h 2075"/>
              <a:gd name="T22" fmla="*/ 135655 w 1273"/>
              <a:gd name="T23" fmla="*/ 249483 h 2075"/>
              <a:gd name="T24" fmla="*/ 147309 w 1273"/>
              <a:gd name="T25" fmla="*/ 228944 h 2075"/>
              <a:gd name="T26" fmla="*/ 147309 w 1273"/>
              <a:gd name="T27" fmla="*/ 190220 h 2075"/>
              <a:gd name="T28" fmla="*/ 132120 w 1273"/>
              <a:gd name="T29" fmla="*/ 170334 h 2075"/>
              <a:gd name="T30" fmla="*/ 128453 w 1273"/>
              <a:gd name="T31" fmla="*/ 169942 h 2075"/>
              <a:gd name="T32" fmla="*/ 147047 w 1273"/>
              <a:gd name="T33" fmla="*/ 136974 h 2075"/>
              <a:gd name="T34" fmla="*/ 148618 w 1273"/>
              <a:gd name="T35" fmla="*/ 135011 h 2075"/>
              <a:gd name="T36" fmla="*/ 166688 w 1273"/>
              <a:gd name="T37" fmla="*/ 83336 h 2075"/>
              <a:gd name="T38" fmla="*/ 83409 w 1273"/>
              <a:gd name="T39" fmla="*/ 0 h 2075"/>
              <a:gd name="T40" fmla="*/ 131 w 1273"/>
              <a:gd name="T41" fmla="*/ 83336 h 2075"/>
              <a:gd name="T42" fmla="*/ 18070 w 1273"/>
              <a:gd name="T43" fmla="*/ 135011 h 2075"/>
              <a:gd name="T44" fmla="*/ 19641 w 1273"/>
              <a:gd name="T45" fmla="*/ 136843 h 2075"/>
              <a:gd name="T46" fmla="*/ 34830 w 1273"/>
              <a:gd name="T47" fmla="*/ 222141 h 2075"/>
              <a:gd name="T48" fmla="*/ 34830 w 1273"/>
              <a:gd name="T49" fmla="*/ 215861 h 2075"/>
              <a:gd name="T50" fmla="*/ 131989 w 1273"/>
              <a:gd name="T51" fmla="*/ 227897 h 2075"/>
              <a:gd name="T52" fmla="*/ 131989 w 1273"/>
              <a:gd name="T53" fmla="*/ 228944 h 2075"/>
              <a:gd name="T54" fmla="*/ 130155 w 1273"/>
              <a:gd name="T55" fmla="*/ 233915 h 2075"/>
              <a:gd name="T56" fmla="*/ 34830 w 1273"/>
              <a:gd name="T57" fmla="*/ 222141 h 2075"/>
              <a:gd name="T58" fmla="*/ 131989 w 1273"/>
              <a:gd name="T59" fmla="*/ 220179 h 2075"/>
              <a:gd name="T60" fmla="*/ 34830 w 1273"/>
              <a:gd name="T61" fmla="*/ 208143 h 2075"/>
              <a:gd name="T62" fmla="*/ 34830 w 1273"/>
              <a:gd name="T63" fmla="*/ 201078 h 2075"/>
              <a:gd name="T64" fmla="*/ 131989 w 1273"/>
              <a:gd name="T65" fmla="*/ 213114 h 2075"/>
              <a:gd name="T66" fmla="*/ 131989 w 1273"/>
              <a:gd name="T67" fmla="*/ 220179 h 2075"/>
              <a:gd name="T68" fmla="*/ 100039 w 1273"/>
              <a:gd name="T69" fmla="*/ 253670 h 2075"/>
              <a:gd name="T70" fmla="*/ 91135 w 1273"/>
              <a:gd name="T71" fmla="*/ 256155 h 2075"/>
              <a:gd name="T72" fmla="*/ 75553 w 1273"/>
              <a:gd name="T73" fmla="*/ 256155 h 2075"/>
              <a:gd name="T74" fmla="*/ 66649 w 1273"/>
              <a:gd name="T75" fmla="*/ 253670 h 2075"/>
              <a:gd name="T76" fmla="*/ 39151 w 1273"/>
              <a:gd name="T77" fmla="*/ 236532 h 2075"/>
              <a:gd name="T78" fmla="*/ 34961 w 1273"/>
              <a:gd name="T79" fmla="*/ 229860 h 2075"/>
              <a:gd name="T80" fmla="*/ 121121 w 1273"/>
              <a:gd name="T81" fmla="*/ 240587 h 2075"/>
              <a:gd name="T82" fmla="*/ 100039 w 1273"/>
              <a:gd name="T83" fmla="*/ 253670 h 2075"/>
              <a:gd name="T84" fmla="*/ 131989 w 1273"/>
              <a:gd name="T85" fmla="*/ 190220 h 2075"/>
              <a:gd name="T86" fmla="*/ 131989 w 1273"/>
              <a:gd name="T87" fmla="*/ 205395 h 2075"/>
              <a:gd name="T88" fmla="*/ 34830 w 1273"/>
              <a:gd name="T89" fmla="*/ 193359 h 2075"/>
              <a:gd name="T90" fmla="*/ 34830 w 1273"/>
              <a:gd name="T91" fmla="*/ 190220 h 2075"/>
              <a:gd name="T92" fmla="*/ 38366 w 1273"/>
              <a:gd name="T93" fmla="*/ 185248 h 2075"/>
              <a:gd name="T94" fmla="*/ 39937 w 1273"/>
              <a:gd name="T95" fmla="*/ 185248 h 2075"/>
              <a:gd name="T96" fmla="*/ 128584 w 1273"/>
              <a:gd name="T97" fmla="*/ 185248 h 2075"/>
              <a:gd name="T98" fmla="*/ 131989 w 1273"/>
              <a:gd name="T99" fmla="*/ 190220 h 2075"/>
              <a:gd name="T100" fmla="*/ 83409 w 1273"/>
              <a:gd name="T101" fmla="*/ 13998 h 2075"/>
              <a:gd name="T102" fmla="*/ 152677 w 1273"/>
              <a:gd name="T103" fmla="*/ 83336 h 2075"/>
              <a:gd name="T104" fmla="*/ 137619 w 1273"/>
              <a:gd name="T105" fmla="*/ 126246 h 2075"/>
              <a:gd name="T106" fmla="*/ 136048 w 1273"/>
              <a:gd name="T107" fmla="*/ 128339 h 2075"/>
              <a:gd name="T108" fmla="*/ 114312 w 1273"/>
              <a:gd name="T109" fmla="*/ 169942 h 2075"/>
              <a:gd name="T110" fmla="*/ 91004 w 1273"/>
              <a:gd name="T111" fmla="*/ 169942 h 2075"/>
              <a:gd name="T112" fmla="*/ 52376 w 1273"/>
              <a:gd name="T113" fmla="*/ 169942 h 2075"/>
              <a:gd name="T114" fmla="*/ 30509 w 1273"/>
              <a:gd name="T115" fmla="*/ 128209 h 2075"/>
              <a:gd name="T116" fmla="*/ 29069 w 1273"/>
              <a:gd name="T117" fmla="*/ 126246 h 2075"/>
              <a:gd name="T118" fmla="*/ 14142 w 1273"/>
              <a:gd name="T119" fmla="*/ 83336 h 2075"/>
              <a:gd name="T120" fmla="*/ 83409 w 1273"/>
              <a:gd name="T121" fmla="*/ 13998 h 2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73"/>
              <a:gd name="T184" fmla="*/ 0 h 2075"/>
              <a:gd name="T185" fmla="*/ 1273 w 1273"/>
              <a:gd name="T186" fmla="*/ 2075 h 2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73" h="2075">
                <a:moveTo>
                  <a:pt x="150" y="1046"/>
                </a:moveTo>
                <a:cubicBezTo>
                  <a:pt x="229" y="1145"/>
                  <a:pt x="275" y="1204"/>
                  <a:pt x="292" y="1299"/>
                </a:cubicBezTo>
                <a:cubicBezTo>
                  <a:pt x="282" y="1299"/>
                  <a:pt x="282" y="1299"/>
                  <a:pt x="282" y="1299"/>
                </a:cubicBezTo>
                <a:cubicBezTo>
                  <a:pt x="273" y="1299"/>
                  <a:pt x="265" y="1301"/>
                  <a:pt x="257" y="1304"/>
                </a:cubicBezTo>
                <a:cubicBezTo>
                  <a:pt x="193" y="1327"/>
                  <a:pt x="149" y="1387"/>
                  <a:pt x="149" y="1454"/>
                </a:cubicBezTo>
                <a:cubicBezTo>
                  <a:pt x="149" y="1750"/>
                  <a:pt x="149" y="1750"/>
                  <a:pt x="149" y="1750"/>
                </a:cubicBezTo>
                <a:cubicBezTo>
                  <a:pt x="149" y="1811"/>
                  <a:pt x="184" y="1874"/>
                  <a:pt x="237" y="1907"/>
                </a:cubicBezTo>
                <a:cubicBezTo>
                  <a:pt x="448" y="2038"/>
                  <a:pt x="448" y="2038"/>
                  <a:pt x="448" y="2038"/>
                </a:cubicBezTo>
                <a:cubicBezTo>
                  <a:pt x="483" y="2060"/>
                  <a:pt x="534" y="2075"/>
                  <a:pt x="577" y="2075"/>
                </a:cubicBezTo>
                <a:cubicBezTo>
                  <a:pt x="696" y="2075"/>
                  <a:pt x="696" y="2075"/>
                  <a:pt x="696" y="2075"/>
                </a:cubicBezTo>
                <a:cubicBezTo>
                  <a:pt x="739" y="2075"/>
                  <a:pt x="790" y="2060"/>
                  <a:pt x="826" y="2038"/>
                </a:cubicBezTo>
                <a:cubicBezTo>
                  <a:pt x="1036" y="1907"/>
                  <a:pt x="1036" y="1907"/>
                  <a:pt x="1036" y="1907"/>
                </a:cubicBezTo>
                <a:cubicBezTo>
                  <a:pt x="1089" y="1874"/>
                  <a:pt x="1125" y="1811"/>
                  <a:pt x="1125" y="1750"/>
                </a:cubicBezTo>
                <a:cubicBezTo>
                  <a:pt x="1125" y="1454"/>
                  <a:pt x="1125" y="1454"/>
                  <a:pt x="1125" y="1454"/>
                </a:cubicBezTo>
                <a:cubicBezTo>
                  <a:pt x="1125" y="1384"/>
                  <a:pt x="1077" y="1322"/>
                  <a:pt x="1009" y="1302"/>
                </a:cubicBezTo>
                <a:cubicBezTo>
                  <a:pt x="1003" y="1300"/>
                  <a:pt x="1001" y="1299"/>
                  <a:pt x="981" y="1299"/>
                </a:cubicBezTo>
                <a:cubicBezTo>
                  <a:pt x="997" y="1205"/>
                  <a:pt x="1044" y="1147"/>
                  <a:pt x="1123" y="1047"/>
                </a:cubicBezTo>
                <a:cubicBezTo>
                  <a:pt x="1135" y="1032"/>
                  <a:pt x="1135" y="1032"/>
                  <a:pt x="1135" y="1032"/>
                </a:cubicBezTo>
                <a:cubicBezTo>
                  <a:pt x="1225" y="919"/>
                  <a:pt x="1273" y="782"/>
                  <a:pt x="1273" y="637"/>
                </a:cubicBezTo>
                <a:cubicBezTo>
                  <a:pt x="1273" y="286"/>
                  <a:pt x="988" y="0"/>
                  <a:pt x="637" y="0"/>
                </a:cubicBezTo>
                <a:cubicBezTo>
                  <a:pt x="286" y="0"/>
                  <a:pt x="1" y="286"/>
                  <a:pt x="1" y="637"/>
                </a:cubicBezTo>
                <a:cubicBezTo>
                  <a:pt x="0" y="782"/>
                  <a:pt x="48" y="918"/>
                  <a:pt x="138" y="1032"/>
                </a:cubicBezTo>
                <a:lnTo>
                  <a:pt x="150" y="1046"/>
                </a:lnTo>
                <a:close/>
                <a:moveTo>
                  <a:pt x="266" y="1698"/>
                </a:moveTo>
                <a:cubicBezTo>
                  <a:pt x="266" y="1650"/>
                  <a:pt x="266" y="1650"/>
                  <a:pt x="266" y="1650"/>
                </a:cubicBezTo>
                <a:cubicBezTo>
                  <a:pt x="1008" y="1742"/>
                  <a:pt x="1008" y="1742"/>
                  <a:pt x="1008" y="1742"/>
                </a:cubicBezTo>
                <a:cubicBezTo>
                  <a:pt x="1008" y="1750"/>
                  <a:pt x="1008" y="1750"/>
                  <a:pt x="1008" y="1750"/>
                </a:cubicBezTo>
                <a:cubicBezTo>
                  <a:pt x="1008" y="1762"/>
                  <a:pt x="1002" y="1776"/>
                  <a:pt x="994" y="1788"/>
                </a:cubicBezTo>
                <a:lnTo>
                  <a:pt x="266" y="1698"/>
                </a:lnTo>
                <a:close/>
                <a:moveTo>
                  <a:pt x="1008" y="1683"/>
                </a:moveTo>
                <a:cubicBezTo>
                  <a:pt x="266" y="1591"/>
                  <a:pt x="266" y="1591"/>
                  <a:pt x="266" y="1591"/>
                </a:cubicBezTo>
                <a:cubicBezTo>
                  <a:pt x="266" y="1537"/>
                  <a:pt x="266" y="1537"/>
                  <a:pt x="266" y="1537"/>
                </a:cubicBezTo>
                <a:cubicBezTo>
                  <a:pt x="1008" y="1629"/>
                  <a:pt x="1008" y="1629"/>
                  <a:pt x="1008" y="1629"/>
                </a:cubicBezTo>
                <a:lnTo>
                  <a:pt x="1008" y="1683"/>
                </a:lnTo>
                <a:close/>
                <a:moveTo>
                  <a:pt x="764" y="1939"/>
                </a:moveTo>
                <a:cubicBezTo>
                  <a:pt x="747" y="1949"/>
                  <a:pt x="717" y="1958"/>
                  <a:pt x="696" y="1958"/>
                </a:cubicBezTo>
                <a:cubicBezTo>
                  <a:pt x="577" y="1958"/>
                  <a:pt x="577" y="1958"/>
                  <a:pt x="577" y="1958"/>
                </a:cubicBezTo>
                <a:cubicBezTo>
                  <a:pt x="557" y="1958"/>
                  <a:pt x="527" y="1949"/>
                  <a:pt x="509" y="1939"/>
                </a:cubicBezTo>
                <a:cubicBezTo>
                  <a:pt x="299" y="1808"/>
                  <a:pt x="299" y="1808"/>
                  <a:pt x="299" y="1808"/>
                </a:cubicBezTo>
                <a:cubicBezTo>
                  <a:pt x="283" y="1797"/>
                  <a:pt x="269" y="1776"/>
                  <a:pt x="267" y="1757"/>
                </a:cubicBezTo>
                <a:cubicBezTo>
                  <a:pt x="925" y="1839"/>
                  <a:pt x="925" y="1839"/>
                  <a:pt x="925" y="1839"/>
                </a:cubicBezTo>
                <a:lnTo>
                  <a:pt x="764" y="1939"/>
                </a:lnTo>
                <a:close/>
                <a:moveTo>
                  <a:pt x="1008" y="1454"/>
                </a:moveTo>
                <a:cubicBezTo>
                  <a:pt x="1008" y="1570"/>
                  <a:pt x="1008" y="1570"/>
                  <a:pt x="1008" y="1570"/>
                </a:cubicBezTo>
                <a:cubicBezTo>
                  <a:pt x="266" y="1478"/>
                  <a:pt x="266" y="1478"/>
                  <a:pt x="266" y="1478"/>
                </a:cubicBezTo>
                <a:cubicBezTo>
                  <a:pt x="266" y="1454"/>
                  <a:pt x="266" y="1454"/>
                  <a:pt x="266" y="1454"/>
                </a:cubicBezTo>
                <a:cubicBezTo>
                  <a:pt x="266" y="1437"/>
                  <a:pt x="277" y="1422"/>
                  <a:pt x="293" y="1416"/>
                </a:cubicBezTo>
                <a:cubicBezTo>
                  <a:pt x="305" y="1416"/>
                  <a:pt x="305" y="1416"/>
                  <a:pt x="305" y="1416"/>
                </a:cubicBezTo>
                <a:cubicBezTo>
                  <a:pt x="806" y="1416"/>
                  <a:pt x="948" y="1416"/>
                  <a:pt x="982" y="1416"/>
                </a:cubicBezTo>
                <a:cubicBezTo>
                  <a:pt x="997" y="1423"/>
                  <a:pt x="1008" y="1438"/>
                  <a:pt x="1008" y="1454"/>
                </a:cubicBezTo>
                <a:close/>
                <a:moveTo>
                  <a:pt x="637" y="107"/>
                </a:moveTo>
                <a:cubicBezTo>
                  <a:pt x="929" y="107"/>
                  <a:pt x="1166" y="345"/>
                  <a:pt x="1166" y="637"/>
                </a:cubicBezTo>
                <a:cubicBezTo>
                  <a:pt x="1166" y="757"/>
                  <a:pt x="1126" y="871"/>
                  <a:pt x="1051" y="965"/>
                </a:cubicBezTo>
                <a:cubicBezTo>
                  <a:pt x="1039" y="981"/>
                  <a:pt x="1039" y="981"/>
                  <a:pt x="1039" y="981"/>
                </a:cubicBezTo>
                <a:cubicBezTo>
                  <a:pt x="951" y="1091"/>
                  <a:pt x="891" y="1167"/>
                  <a:pt x="873" y="1299"/>
                </a:cubicBezTo>
                <a:cubicBezTo>
                  <a:pt x="822" y="1299"/>
                  <a:pt x="760" y="1299"/>
                  <a:pt x="695" y="1299"/>
                </a:cubicBezTo>
                <a:cubicBezTo>
                  <a:pt x="592" y="1299"/>
                  <a:pt x="481" y="1299"/>
                  <a:pt x="400" y="1299"/>
                </a:cubicBezTo>
                <a:cubicBezTo>
                  <a:pt x="382" y="1166"/>
                  <a:pt x="322" y="1090"/>
                  <a:pt x="233" y="980"/>
                </a:cubicBezTo>
                <a:cubicBezTo>
                  <a:pt x="222" y="965"/>
                  <a:pt x="222" y="965"/>
                  <a:pt x="222" y="965"/>
                </a:cubicBezTo>
                <a:cubicBezTo>
                  <a:pt x="147" y="871"/>
                  <a:pt x="108" y="757"/>
                  <a:pt x="108" y="637"/>
                </a:cubicBezTo>
                <a:cubicBezTo>
                  <a:pt x="108" y="345"/>
                  <a:pt x="345" y="107"/>
                  <a:pt x="63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8" tIns="45714" rIns="91428" bIns="45714"/>
          <a:lstStyle/>
          <a:p>
            <a:endParaRPr lang="zh-CN" altLang="en-US" sz="64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Group 300">
            <a:extLst>
              <a:ext uri="{FF2B5EF4-FFF2-40B4-BE49-F238E27FC236}">
                <a16:creationId xmlns:a16="http://schemas.microsoft.com/office/drawing/2014/main" id="{E009E2E7-7CE7-40DC-88B5-AB7DFD002E87}"/>
              </a:ext>
            </a:extLst>
          </p:cNvPr>
          <p:cNvGrpSpPr>
            <a:grpSpLocks/>
          </p:cNvGrpSpPr>
          <p:nvPr/>
        </p:nvGrpSpPr>
        <p:grpSpPr bwMode="auto">
          <a:xfrm>
            <a:off x="16458290" y="9194248"/>
            <a:ext cx="1163692" cy="1163692"/>
            <a:chOff x="0" y="0"/>
            <a:chExt cx="8029575" cy="8027988"/>
          </a:xfrm>
          <a:solidFill>
            <a:schemeClr val="bg1"/>
          </a:solidFill>
        </p:grpSpPr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A6A4F63C-3CBB-4FC3-B1BA-784473AF84E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8029575" cy="8027988"/>
            </a:xfrm>
            <a:custGeom>
              <a:avLst/>
              <a:gdLst>
                <a:gd name="T0" fmla="*/ 3072120 w 2138"/>
                <a:gd name="T1" fmla="*/ 6139271 h 2138"/>
                <a:gd name="T2" fmla="*/ 3072120 w 2138"/>
                <a:gd name="T3" fmla="*/ 6139271 h 2138"/>
                <a:gd name="T4" fmla="*/ 4720849 w 2138"/>
                <a:gd name="T5" fmla="*/ 5658643 h 2138"/>
                <a:gd name="T6" fmla="*/ 4886098 w 2138"/>
                <a:gd name="T7" fmla="*/ 5820104 h 2138"/>
                <a:gd name="T8" fmla="*/ 4690804 w 2138"/>
                <a:gd name="T9" fmla="*/ 6015359 h 2138"/>
                <a:gd name="T10" fmla="*/ 6425913 w 2138"/>
                <a:gd name="T11" fmla="*/ 7750125 h 2138"/>
                <a:gd name="T12" fmla="*/ 7090663 w 2138"/>
                <a:gd name="T13" fmla="*/ 8027988 h 2138"/>
                <a:gd name="T14" fmla="*/ 7755413 w 2138"/>
                <a:gd name="T15" fmla="*/ 7750125 h 2138"/>
                <a:gd name="T16" fmla="*/ 8029575 w 2138"/>
                <a:gd name="T17" fmla="*/ 7089262 h 2138"/>
                <a:gd name="T18" fmla="*/ 7755413 w 2138"/>
                <a:gd name="T19" fmla="*/ 6424643 h 2138"/>
                <a:gd name="T20" fmla="*/ 6020303 w 2138"/>
                <a:gd name="T21" fmla="*/ 4686122 h 2138"/>
                <a:gd name="T22" fmla="*/ 5825010 w 2138"/>
                <a:gd name="T23" fmla="*/ 4881377 h 2138"/>
                <a:gd name="T24" fmla="*/ 5659761 w 2138"/>
                <a:gd name="T25" fmla="*/ 4719916 h 2138"/>
                <a:gd name="T26" fmla="*/ 6132973 w 2138"/>
                <a:gd name="T27" fmla="*/ 2853728 h 2138"/>
                <a:gd name="T28" fmla="*/ 5242884 w 2138"/>
                <a:gd name="T29" fmla="*/ 897422 h 2138"/>
                <a:gd name="T30" fmla="*/ 3072120 w 2138"/>
                <a:gd name="T31" fmla="*/ 0 h 2138"/>
                <a:gd name="T32" fmla="*/ 901355 w 2138"/>
                <a:gd name="T33" fmla="*/ 897422 h 2138"/>
                <a:gd name="T34" fmla="*/ 0 w 2138"/>
                <a:gd name="T35" fmla="*/ 3067758 h 2138"/>
                <a:gd name="T36" fmla="*/ 901355 w 2138"/>
                <a:gd name="T37" fmla="*/ 5238093 h 2138"/>
                <a:gd name="T38" fmla="*/ 3072120 w 2138"/>
                <a:gd name="T39" fmla="*/ 6139271 h 2138"/>
                <a:gd name="T40" fmla="*/ 7545096 w 2138"/>
                <a:gd name="T41" fmla="*/ 7089262 h 2138"/>
                <a:gd name="T42" fmla="*/ 7409893 w 2138"/>
                <a:gd name="T43" fmla="*/ 7408429 h 2138"/>
                <a:gd name="T44" fmla="*/ 7090663 w 2138"/>
                <a:gd name="T45" fmla="*/ 7539850 h 2138"/>
                <a:gd name="T46" fmla="*/ 6771433 w 2138"/>
                <a:gd name="T47" fmla="*/ 7408429 h 2138"/>
                <a:gd name="T48" fmla="*/ 5423155 w 2138"/>
                <a:gd name="T49" fmla="*/ 6060418 h 2138"/>
                <a:gd name="T50" fmla="*/ 6061616 w 2138"/>
                <a:gd name="T51" fmla="*/ 5422084 h 2138"/>
                <a:gd name="T52" fmla="*/ 7409893 w 2138"/>
                <a:gd name="T53" fmla="*/ 6766340 h 2138"/>
                <a:gd name="T54" fmla="*/ 7545096 w 2138"/>
                <a:gd name="T55" fmla="*/ 7089262 h 2138"/>
                <a:gd name="T56" fmla="*/ 5227862 w 2138"/>
                <a:gd name="T57" fmla="*/ 5478407 h 2138"/>
                <a:gd name="T58" fmla="*/ 5111437 w 2138"/>
                <a:gd name="T59" fmla="*/ 5358250 h 2138"/>
                <a:gd name="T60" fmla="*/ 5115192 w 2138"/>
                <a:gd name="T61" fmla="*/ 5358250 h 2138"/>
                <a:gd name="T62" fmla="*/ 5171527 w 2138"/>
                <a:gd name="T63" fmla="*/ 5305681 h 2138"/>
                <a:gd name="T64" fmla="*/ 5182794 w 2138"/>
                <a:gd name="T65" fmla="*/ 5294417 h 2138"/>
                <a:gd name="T66" fmla="*/ 5242884 w 2138"/>
                <a:gd name="T67" fmla="*/ 5238093 h 2138"/>
                <a:gd name="T68" fmla="*/ 5299219 w 2138"/>
                <a:gd name="T69" fmla="*/ 5181770 h 2138"/>
                <a:gd name="T70" fmla="*/ 5306730 w 2138"/>
                <a:gd name="T71" fmla="*/ 5170505 h 2138"/>
                <a:gd name="T72" fmla="*/ 5363065 w 2138"/>
                <a:gd name="T73" fmla="*/ 5110426 h 2138"/>
                <a:gd name="T74" fmla="*/ 5363065 w 2138"/>
                <a:gd name="T75" fmla="*/ 5110426 h 2138"/>
                <a:gd name="T76" fmla="*/ 5479490 w 2138"/>
                <a:gd name="T77" fmla="*/ 5226828 h 2138"/>
                <a:gd name="T78" fmla="*/ 5227862 w 2138"/>
                <a:gd name="T79" fmla="*/ 5478407 h 2138"/>
                <a:gd name="T80" fmla="*/ 1243119 w 2138"/>
                <a:gd name="T81" fmla="*/ 1242874 h 2138"/>
                <a:gd name="T82" fmla="*/ 3072120 w 2138"/>
                <a:gd name="T83" fmla="*/ 484383 h 2138"/>
                <a:gd name="T84" fmla="*/ 4897365 w 2138"/>
                <a:gd name="T85" fmla="*/ 1242874 h 2138"/>
                <a:gd name="T86" fmla="*/ 5648494 w 2138"/>
                <a:gd name="T87" fmla="*/ 2887522 h 2138"/>
                <a:gd name="T88" fmla="*/ 5148993 w 2138"/>
                <a:gd name="T89" fmla="*/ 4603514 h 2138"/>
                <a:gd name="T90" fmla="*/ 5148993 w 2138"/>
                <a:gd name="T91" fmla="*/ 4603514 h 2138"/>
                <a:gd name="T92" fmla="*/ 4897365 w 2138"/>
                <a:gd name="T93" fmla="*/ 4892642 h 2138"/>
                <a:gd name="T94" fmla="*/ 4807229 w 2138"/>
                <a:gd name="T95" fmla="*/ 4979005 h 2138"/>
                <a:gd name="T96" fmla="*/ 4604424 w 2138"/>
                <a:gd name="T97" fmla="*/ 5144221 h 2138"/>
                <a:gd name="T98" fmla="*/ 3072120 w 2138"/>
                <a:gd name="T99" fmla="*/ 5651133 h 2138"/>
                <a:gd name="T100" fmla="*/ 1243119 w 2138"/>
                <a:gd name="T101" fmla="*/ 4892642 h 2138"/>
                <a:gd name="T102" fmla="*/ 1243119 w 2138"/>
                <a:gd name="T103" fmla="*/ 1242874 h 2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38"/>
                <a:gd name="T157" fmla="*/ 0 h 2138"/>
                <a:gd name="T158" fmla="*/ 2138 w 2138"/>
                <a:gd name="T159" fmla="*/ 2138 h 2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38" h="2138">
                  <a:moveTo>
                    <a:pt x="818" y="1635"/>
                  </a:moveTo>
                  <a:cubicBezTo>
                    <a:pt x="818" y="1635"/>
                    <a:pt x="818" y="1635"/>
                    <a:pt x="818" y="1635"/>
                  </a:cubicBezTo>
                  <a:cubicBezTo>
                    <a:pt x="975" y="1635"/>
                    <a:pt x="1126" y="1590"/>
                    <a:pt x="1257" y="1507"/>
                  </a:cubicBezTo>
                  <a:cubicBezTo>
                    <a:pt x="1301" y="1550"/>
                    <a:pt x="1301" y="1550"/>
                    <a:pt x="1301" y="1550"/>
                  </a:cubicBezTo>
                  <a:cubicBezTo>
                    <a:pt x="1249" y="1602"/>
                    <a:pt x="1249" y="1602"/>
                    <a:pt x="1249" y="1602"/>
                  </a:cubicBezTo>
                  <a:cubicBezTo>
                    <a:pt x="1711" y="2064"/>
                    <a:pt x="1711" y="2064"/>
                    <a:pt x="1711" y="2064"/>
                  </a:cubicBezTo>
                  <a:cubicBezTo>
                    <a:pt x="1758" y="2112"/>
                    <a:pt x="1821" y="2138"/>
                    <a:pt x="1888" y="2138"/>
                  </a:cubicBezTo>
                  <a:cubicBezTo>
                    <a:pt x="1955" y="2138"/>
                    <a:pt x="2018" y="2112"/>
                    <a:pt x="2065" y="2064"/>
                  </a:cubicBezTo>
                  <a:cubicBezTo>
                    <a:pt x="2112" y="2017"/>
                    <a:pt x="2138" y="1954"/>
                    <a:pt x="2138" y="1888"/>
                  </a:cubicBezTo>
                  <a:cubicBezTo>
                    <a:pt x="2138" y="1821"/>
                    <a:pt x="2112" y="1758"/>
                    <a:pt x="2065" y="1711"/>
                  </a:cubicBezTo>
                  <a:cubicBezTo>
                    <a:pt x="1603" y="1248"/>
                    <a:pt x="1603" y="1248"/>
                    <a:pt x="1603" y="1248"/>
                  </a:cubicBezTo>
                  <a:cubicBezTo>
                    <a:pt x="1551" y="1300"/>
                    <a:pt x="1551" y="1300"/>
                    <a:pt x="1551" y="1300"/>
                  </a:cubicBezTo>
                  <a:cubicBezTo>
                    <a:pt x="1507" y="1257"/>
                    <a:pt x="1507" y="1257"/>
                    <a:pt x="1507" y="1257"/>
                  </a:cubicBezTo>
                  <a:cubicBezTo>
                    <a:pt x="1601" y="1110"/>
                    <a:pt x="1645" y="935"/>
                    <a:pt x="1633" y="760"/>
                  </a:cubicBezTo>
                  <a:cubicBezTo>
                    <a:pt x="1619" y="563"/>
                    <a:pt x="1535" y="379"/>
                    <a:pt x="1396" y="239"/>
                  </a:cubicBezTo>
                  <a:cubicBezTo>
                    <a:pt x="1241" y="85"/>
                    <a:pt x="1036" y="0"/>
                    <a:pt x="818" y="0"/>
                  </a:cubicBezTo>
                  <a:cubicBezTo>
                    <a:pt x="599" y="0"/>
                    <a:pt x="394" y="85"/>
                    <a:pt x="240" y="239"/>
                  </a:cubicBezTo>
                  <a:cubicBezTo>
                    <a:pt x="85" y="394"/>
                    <a:pt x="0" y="599"/>
                    <a:pt x="0" y="817"/>
                  </a:cubicBezTo>
                  <a:cubicBezTo>
                    <a:pt x="0" y="1036"/>
                    <a:pt x="85" y="1241"/>
                    <a:pt x="240" y="1395"/>
                  </a:cubicBezTo>
                  <a:cubicBezTo>
                    <a:pt x="394" y="1550"/>
                    <a:pt x="599" y="1635"/>
                    <a:pt x="818" y="1635"/>
                  </a:cubicBezTo>
                  <a:close/>
                  <a:moveTo>
                    <a:pt x="2009" y="1888"/>
                  </a:moveTo>
                  <a:cubicBezTo>
                    <a:pt x="2009" y="1920"/>
                    <a:pt x="1996" y="1950"/>
                    <a:pt x="1973" y="1973"/>
                  </a:cubicBezTo>
                  <a:cubicBezTo>
                    <a:pt x="1950" y="1996"/>
                    <a:pt x="1920" y="2008"/>
                    <a:pt x="1888" y="2008"/>
                  </a:cubicBezTo>
                  <a:cubicBezTo>
                    <a:pt x="1856" y="2008"/>
                    <a:pt x="1826" y="1996"/>
                    <a:pt x="1803" y="1973"/>
                  </a:cubicBezTo>
                  <a:cubicBezTo>
                    <a:pt x="1444" y="1614"/>
                    <a:pt x="1444" y="1614"/>
                    <a:pt x="1444" y="1614"/>
                  </a:cubicBezTo>
                  <a:cubicBezTo>
                    <a:pt x="1614" y="1444"/>
                    <a:pt x="1614" y="1444"/>
                    <a:pt x="1614" y="1444"/>
                  </a:cubicBezTo>
                  <a:cubicBezTo>
                    <a:pt x="1973" y="1802"/>
                    <a:pt x="1973" y="1802"/>
                    <a:pt x="1973" y="1802"/>
                  </a:cubicBezTo>
                  <a:cubicBezTo>
                    <a:pt x="1996" y="1825"/>
                    <a:pt x="2009" y="1855"/>
                    <a:pt x="2009" y="1888"/>
                  </a:cubicBezTo>
                  <a:close/>
                  <a:moveTo>
                    <a:pt x="1392" y="1459"/>
                  </a:moveTo>
                  <a:cubicBezTo>
                    <a:pt x="1361" y="1427"/>
                    <a:pt x="1361" y="1427"/>
                    <a:pt x="1361" y="1427"/>
                  </a:cubicBezTo>
                  <a:cubicBezTo>
                    <a:pt x="1361" y="1427"/>
                    <a:pt x="1362" y="1427"/>
                    <a:pt x="1362" y="1427"/>
                  </a:cubicBezTo>
                  <a:cubicBezTo>
                    <a:pt x="1367" y="1422"/>
                    <a:pt x="1372" y="1418"/>
                    <a:pt x="1377" y="1413"/>
                  </a:cubicBezTo>
                  <a:cubicBezTo>
                    <a:pt x="1378" y="1412"/>
                    <a:pt x="1379" y="1411"/>
                    <a:pt x="1380" y="1410"/>
                  </a:cubicBezTo>
                  <a:cubicBezTo>
                    <a:pt x="1385" y="1405"/>
                    <a:pt x="1391" y="1400"/>
                    <a:pt x="1396" y="1395"/>
                  </a:cubicBezTo>
                  <a:cubicBezTo>
                    <a:pt x="1401" y="1390"/>
                    <a:pt x="1406" y="1385"/>
                    <a:pt x="1411" y="1380"/>
                  </a:cubicBezTo>
                  <a:cubicBezTo>
                    <a:pt x="1411" y="1379"/>
                    <a:pt x="1412" y="1378"/>
                    <a:pt x="1413" y="1377"/>
                  </a:cubicBezTo>
                  <a:cubicBezTo>
                    <a:pt x="1418" y="1372"/>
                    <a:pt x="1423" y="1366"/>
                    <a:pt x="1428" y="1361"/>
                  </a:cubicBezTo>
                  <a:cubicBezTo>
                    <a:pt x="1428" y="1361"/>
                    <a:pt x="1428" y="1361"/>
                    <a:pt x="1428" y="1361"/>
                  </a:cubicBezTo>
                  <a:cubicBezTo>
                    <a:pt x="1459" y="1392"/>
                    <a:pt x="1459" y="1392"/>
                    <a:pt x="1459" y="1392"/>
                  </a:cubicBezTo>
                  <a:lnTo>
                    <a:pt x="1392" y="1459"/>
                  </a:lnTo>
                  <a:close/>
                  <a:moveTo>
                    <a:pt x="331" y="331"/>
                  </a:moveTo>
                  <a:cubicBezTo>
                    <a:pt x="461" y="201"/>
                    <a:pt x="634" y="129"/>
                    <a:pt x="818" y="129"/>
                  </a:cubicBezTo>
                  <a:cubicBezTo>
                    <a:pt x="1001" y="129"/>
                    <a:pt x="1174" y="201"/>
                    <a:pt x="1304" y="331"/>
                  </a:cubicBezTo>
                  <a:cubicBezTo>
                    <a:pt x="1421" y="448"/>
                    <a:pt x="1492" y="604"/>
                    <a:pt x="1504" y="769"/>
                  </a:cubicBezTo>
                  <a:cubicBezTo>
                    <a:pt x="1515" y="932"/>
                    <a:pt x="1468" y="1095"/>
                    <a:pt x="1371" y="1226"/>
                  </a:cubicBezTo>
                  <a:cubicBezTo>
                    <a:pt x="1371" y="1226"/>
                    <a:pt x="1371" y="1226"/>
                    <a:pt x="1371" y="1226"/>
                  </a:cubicBezTo>
                  <a:cubicBezTo>
                    <a:pt x="1351" y="1253"/>
                    <a:pt x="1328" y="1279"/>
                    <a:pt x="1304" y="1303"/>
                  </a:cubicBezTo>
                  <a:cubicBezTo>
                    <a:pt x="1296" y="1311"/>
                    <a:pt x="1288" y="1319"/>
                    <a:pt x="1280" y="1326"/>
                  </a:cubicBezTo>
                  <a:cubicBezTo>
                    <a:pt x="1263" y="1342"/>
                    <a:pt x="1245" y="1357"/>
                    <a:pt x="1226" y="1370"/>
                  </a:cubicBezTo>
                  <a:cubicBezTo>
                    <a:pt x="1107" y="1458"/>
                    <a:pt x="966" y="1505"/>
                    <a:pt x="818" y="1505"/>
                  </a:cubicBezTo>
                  <a:cubicBezTo>
                    <a:pt x="634" y="1505"/>
                    <a:pt x="461" y="1433"/>
                    <a:pt x="331" y="1303"/>
                  </a:cubicBezTo>
                  <a:cubicBezTo>
                    <a:pt x="63" y="1035"/>
                    <a:pt x="63" y="599"/>
                    <a:pt x="331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/>
            <a:lstStyle/>
            <a:p>
              <a:endParaRPr lang="zh-CN" altLang="en-US" sz="6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31EC5A5B-DCD3-410F-8B65-05D9860A904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81050" y="979488"/>
              <a:ext cx="4578350" cy="4176713"/>
            </a:xfrm>
            <a:custGeom>
              <a:avLst/>
              <a:gdLst>
                <a:gd name="T0" fmla="*/ 2167111 w 1219"/>
                <a:gd name="T1" fmla="*/ 4172957 h 1112"/>
                <a:gd name="T2" fmla="*/ 2167111 w 1219"/>
                <a:gd name="T3" fmla="*/ 4176713 h 1112"/>
                <a:gd name="T4" fmla="*/ 2291053 w 1219"/>
                <a:gd name="T5" fmla="*/ 4176713 h 1112"/>
                <a:gd name="T6" fmla="*/ 3530475 w 1219"/>
                <a:gd name="T7" fmla="*/ 3767305 h 1112"/>
                <a:gd name="T8" fmla="*/ 3763336 w 1219"/>
                <a:gd name="T9" fmla="*/ 3564479 h 1112"/>
                <a:gd name="T10" fmla="*/ 3969906 w 1219"/>
                <a:gd name="T11" fmla="*/ 3327849 h 1112"/>
                <a:gd name="T12" fmla="*/ 3767092 w 1219"/>
                <a:gd name="T13" fmla="*/ 612234 h 1112"/>
                <a:gd name="T14" fmla="*/ 2291053 w 1219"/>
                <a:gd name="T15" fmla="*/ 0 h 1112"/>
                <a:gd name="T16" fmla="*/ 815014 w 1219"/>
                <a:gd name="T17" fmla="*/ 612234 h 1112"/>
                <a:gd name="T18" fmla="*/ 815014 w 1219"/>
                <a:gd name="T19" fmla="*/ 3564479 h 1112"/>
                <a:gd name="T20" fmla="*/ 2167111 w 1219"/>
                <a:gd name="T21" fmla="*/ 4172957 h 1112"/>
                <a:gd name="T22" fmla="*/ 984026 w 1219"/>
                <a:gd name="T23" fmla="*/ 785012 h 1112"/>
                <a:gd name="T24" fmla="*/ 2291053 w 1219"/>
                <a:gd name="T25" fmla="*/ 244142 h 1112"/>
                <a:gd name="T26" fmla="*/ 3594324 w 1219"/>
                <a:gd name="T27" fmla="*/ 785012 h 1112"/>
                <a:gd name="T28" fmla="*/ 3774604 w 1219"/>
                <a:gd name="T29" fmla="*/ 3185119 h 1112"/>
                <a:gd name="T30" fmla="*/ 3594324 w 1219"/>
                <a:gd name="T31" fmla="*/ 3391701 h 1112"/>
                <a:gd name="T32" fmla="*/ 3383998 w 1219"/>
                <a:gd name="T33" fmla="*/ 3571991 h 1112"/>
                <a:gd name="T34" fmla="*/ 2298565 w 1219"/>
                <a:gd name="T35" fmla="*/ 3932571 h 1112"/>
                <a:gd name="T36" fmla="*/ 2291053 w 1219"/>
                <a:gd name="T37" fmla="*/ 3932571 h 1112"/>
                <a:gd name="T38" fmla="*/ 984026 w 1219"/>
                <a:gd name="T39" fmla="*/ 3391701 h 1112"/>
                <a:gd name="T40" fmla="*/ 984026 w 1219"/>
                <a:gd name="T41" fmla="*/ 785012 h 1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9"/>
                <a:gd name="T64" fmla="*/ 0 h 1112"/>
                <a:gd name="T65" fmla="*/ 1219 w 1219"/>
                <a:gd name="T66" fmla="*/ 1112 h 1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9" h="1112">
                  <a:moveTo>
                    <a:pt x="577" y="1111"/>
                  </a:moveTo>
                  <a:cubicBezTo>
                    <a:pt x="577" y="1112"/>
                    <a:pt x="577" y="1112"/>
                    <a:pt x="577" y="1112"/>
                  </a:cubicBezTo>
                  <a:cubicBezTo>
                    <a:pt x="610" y="1112"/>
                    <a:pt x="610" y="1112"/>
                    <a:pt x="610" y="1112"/>
                  </a:cubicBezTo>
                  <a:cubicBezTo>
                    <a:pt x="730" y="1112"/>
                    <a:pt x="844" y="1074"/>
                    <a:pt x="940" y="1003"/>
                  </a:cubicBezTo>
                  <a:cubicBezTo>
                    <a:pt x="962" y="987"/>
                    <a:pt x="983" y="969"/>
                    <a:pt x="1002" y="949"/>
                  </a:cubicBezTo>
                  <a:cubicBezTo>
                    <a:pt x="1022" y="930"/>
                    <a:pt x="1040" y="908"/>
                    <a:pt x="1057" y="886"/>
                  </a:cubicBezTo>
                  <a:cubicBezTo>
                    <a:pt x="1219" y="667"/>
                    <a:pt x="1196" y="356"/>
                    <a:pt x="1003" y="163"/>
                  </a:cubicBezTo>
                  <a:cubicBezTo>
                    <a:pt x="898" y="58"/>
                    <a:pt x="758" y="0"/>
                    <a:pt x="610" y="0"/>
                  </a:cubicBezTo>
                  <a:cubicBezTo>
                    <a:pt x="461" y="0"/>
                    <a:pt x="322" y="58"/>
                    <a:pt x="217" y="163"/>
                  </a:cubicBezTo>
                  <a:cubicBezTo>
                    <a:pt x="0" y="380"/>
                    <a:pt x="0" y="732"/>
                    <a:pt x="217" y="949"/>
                  </a:cubicBezTo>
                  <a:cubicBezTo>
                    <a:pt x="314" y="1046"/>
                    <a:pt x="441" y="1103"/>
                    <a:pt x="577" y="1111"/>
                  </a:cubicBezTo>
                  <a:close/>
                  <a:moveTo>
                    <a:pt x="262" y="209"/>
                  </a:moveTo>
                  <a:cubicBezTo>
                    <a:pt x="355" y="116"/>
                    <a:pt x="478" y="65"/>
                    <a:pt x="610" y="65"/>
                  </a:cubicBezTo>
                  <a:cubicBezTo>
                    <a:pt x="741" y="65"/>
                    <a:pt x="864" y="116"/>
                    <a:pt x="957" y="209"/>
                  </a:cubicBezTo>
                  <a:cubicBezTo>
                    <a:pt x="1127" y="380"/>
                    <a:pt x="1148" y="654"/>
                    <a:pt x="1005" y="848"/>
                  </a:cubicBezTo>
                  <a:cubicBezTo>
                    <a:pt x="990" y="867"/>
                    <a:pt x="974" y="886"/>
                    <a:pt x="957" y="903"/>
                  </a:cubicBezTo>
                  <a:cubicBezTo>
                    <a:pt x="939" y="921"/>
                    <a:pt x="921" y="937"/>
                    <a:pt x="901" y="951"/>
                  </a:cubicBezTo>
                  <a:cubicBezTo>
                    <a:pt x="817" y="1013"/>
                    <a:pt x="717" y="1046"/>
                    <a:pt x="612" y="1047"/>
                  </a:cubicBezTo>
                  <a:cubicBezTo>
                    <a:pt x="610" y="1047"/>
                    <a:pt x="610" y="1047"/>
                    <a:pt x="610" y="1047"/>
                  </a:cubicBezTo>
                  <a:cubicBezTo>
                    <a:pt x="478" y="1047"/>
                    <a:pt x="355" y="996"/>
                    <a:pt x="262" y="903"/>
                  </a:cubicBezTo>
                  <a:cubicBezTo>
                    <a:pt x="71" y="712"/>
                    <a:pt x="71" y="400"/>
                    <a:pt x="262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/>
            <a:lstStyle/>
            <a:p>
              <a:endParaRPr lang="zh-CN" altLang="en-US" sz="6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7B69559-334D-4325-BB7E-B83C1AE78A4B}"/>
              </a:ext>
            </a:extLst>
          </p:cNvPr>
          <p:cNvSpPr txBox="1">
            <a:spLocks/>
          </p:cNvSpPr>
          <p:nvPr/>
        </p:nvSpPr>
        <p:spPr>
          <a:xfrm>
            <a:off x="10018339" y="4886487"/>
            <a:ext cx="2821050" cy="834390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D347B28-4651-4AAE-AB9F-64F89F9FFBC0}"/>
              </a:ext>
            </a:extLst>
          </p:cNvPr>
          <p:cNvSpPr txBox="1">
            <a:spLocks/>
          </p:cNvSpPr>
          <p:nvPr/>
        </p:nvSpPr>
        <p:spPr>
          <a:xfrm>
            <a:off x="9826059" y="5444727"/>
            <a:ext cx="9821818" cy="2091682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016000" eaLnBrk="0">
              <a:lnSpc>
                <a:spcPct val="150000"/>
              </a:lnSpc>
            </a:pPr>
            <a:r>
              <a:rPr lang="en-U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l" defTabSz="1016000" eaLnBrk="0">
              <a:lnSpc>
                <a:spcPct val="150000"/>
              </a:lnSpc>
            </a:pPr>
            <a:r>
              <a:rPr lang="en-U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0" name="任意多边形 37">
            <a:extLst>
              <a:ext uri="{FF2B5EF4-FFF2-40B4-BE49-F238E27FC236}">
                <a16:creationId xmlns:a16="http://schemas.microsoft.com/office/drawing/2014/main" id="{32AC739D-DD23-4779-9C80-1B8C7ED1F1C9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31" name="任意多边形 37">
            <a:extLst>
              <a:ext uri="{FF2B5EF4-FFF2-40B4-BE49-F238E27FC236}">
                <a16:creationId xmlns:a16="http://schemas.microsoft.com/office/drawing/2014/main" id="{54974323-3674-4A18-99C2-391A4A9B6A6A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062674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4159" y="1360865"/>
            <a:ext cx="697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52197BE-A17B-4556-B417-5224CB2CA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792" r="17176"/>
          <a:stretch/>
        </p:blipFill>
        <p:spPr>
          <a:xfrm>
            <a:off x="11053909" y="539261"/>
            <a:ext cx="12603260" cy="1179076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E27D979-C8DA-46A1-AA87-85DAC89DE1F3}"/>
              </a:ext>
            </a:extLst>
          </p:cNvPr>
          <p:cNvSpPr txBox="1"/>
          <p:nvPr/>
        </p:nvSpPr>
        <p:spPr>
          <a:xfrm>
            <a:off x="14827068" y="2707214"/>
            <a:ext cx="6655971" cy="788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7D33D72-CD73-40CA-9BD8-A0D50882E59A}"/>
              </a:ext>
            </a:extLst>
          </p:cNvPr>
          <p:cNvSpPr txBox="1"/>
          <p:nvPr/>
        </p:nvSpPr>
        <p:spPr>
          <a:xfrm>
            <a:off x="1385270" y="5647437"/>
            <a:ext cx="524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3D8194-68FB-4BE0-8911-3391512B259F}"/>
              </a:ext>
            </a:extLst>
          </p:cNvPr>
          <p:cNvSpPr txBox="1"/>
          <p:nvPr/>
        </p:nvSpPr>
        <p:spPr>
          <a:xfrm>
            <a:off x="1385271" y="6892303"/>
            <a:ext cx="5900935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63023FF-FAA3-4BA8-B558-4A7A73E55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51" y="1758462"/>
            <a:ext cx="11019692" cy="11019692"/>
          </a:xfrm>
          <a:prstGeom prst="rect">
            <a:avLst/>
          </a:prstGeom>
        </p:spPr>
      </p:pic>
      <p:sp>
        <p:nvSpPr>
          <p:cNvPr id="14" name="任意多边形 37">
            <a:extLst>
              <a:ext uri="{FF2B5EF4-FFF2-40B4-BE49-F238E27FC236}">
                <a16:creationId xmlns:a16="http://schemas.microsoft.com/office/drawing/2014/main" id="{8CEBEDF6-6A49-4834-8A4A-07354D09E369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5" name="任意多边形 37">
            <a:extLst>
              <a:ext uri="{FF2B5EF4-FFF2-40B4-BE49-F238E27FC236}">
                <a16:creationId xmlns:a16="http://schemas.microsoft.com/office/drawing/2014/main" id="{3E87CFBF-B54E-4239-A291-C838BA9D6482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592266"/>
      </p:ext>
    </p:extLst>
  </p:cSld>
  <p:clrMapOvr>
    <a:masterClrMapping/>
  </p:clrMapOvr>
  <p:transition spd="med" advClick="0" advTm="4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36797" y="1317911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>
              <a:lnSpc>
                <a:spcPct val="200000"/>
              </a:lnSpc>
            </a:pPr>
            <a:r>
              <a:rPr lang="zh-CN" altLang="en-US" sz="100" b="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行业</a:t>
            </a:r>
            <a:r>
              <a:rPr lang="en-US" altLang="zh-CN" sz="100" b="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00" b="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lang="en-US" altLang="zh-CN" sz="100" b="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http://www.1ppt.com/hangye/</a:t>
            </a:r>
          </a:p>
        </p:txBody>
      </p:sp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像" descr="图像">
            <a:extLst>
              <a:ext uri="{FF2B5EF4-FFF2-40B4-BE49-F238E27FC236}">
                <a16:creationId xmlns:a16="http://schemas.microsoft.com/office/drawing/2014/main" id="{911227E3-EFD8-4442-B363-4E1224B5E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540" y="-1526319"/>
            <a:ext cx="19394860" cy="1430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图像" descr="图像">
            <a:extLst>
              <a:ext uri="{FF2B5EF4-FFF2-40B4-BE49-F238E27FC236}">
                <a16:creationId xmlns:a16="http://schemas.microsoft.com/office/drawing/2014/main" id="{BC8EC115-CA30-4170-A65A-9C707CA5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567" y="3828734"/>
            <a:ext cx="8659902" cy="852694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标题 4">
            <a:extLst>
              <a:ext uri="{FF2B5EF4-FFF2-40B4-BE49-F238E27FC236}">
                <a16:creationId xmlns:a16="http://schemas.microsoft.com/office/drawing/2014/main" id="{FAAF36F4-BB63-42B0-B2AC-A4DB76312A01}"/>
              </a:ext>
            </a:extLst>
          </p:cNvPr>
          <p:cNvSpPr txBox="1">
            <a:spLocks/>
          </p:cNvSpPr>
          <p:nvPr/>
        </p:nvSpPr>
        <p:spPr>
          <a:xfrm>
            <a:off x="1620331" y="5331682"/>
            <a:ext cx="9070110" cy="2211184"/>
          </a:xfrm>
          <a:prstGeom prst="rect">
            <a:avLst/>
          </a:prstGeom>
        </p:spPr>
        <p:txBody>
          <a:bodyPr vert="horz" lIns="182880" tIns="91440" rIns="182880" bIns="9144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800" dirty="0">
                <a:solidFill>
                  <a:srgbClr val="9336F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800" dirty="0">
              <a:solidFill>
                <a:srgbClr val="9336F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占位符 5">
            <a:extLst>
              <a:ext uri="{FF2B5EF4-FFF2-40B4-BE49-F238E27FC236}">
                <a16:creationId xmlns:a16="http://schemas.microsoft.com/office/drawing/2014/main" id="{CFF87D24-86EC-4677-A4F7-5988FAF83398}"/>
              </a:ext>
            </a:extLst>
          </p:cNvPr>
          <p:cNvSpPr txBox="1">
            <a:spLocks/>
          </p:cNvSpPr>
          <p:nvPr/>
        </p:nvSpPr>
        <p:spPr>
          <a:xfrm>
            <a:off x="1589849" y="7712773"/>
            <a:ext cx="11800006" cy="203124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Supporting text here.</a:t>
            </a:r>
          </a:p>
          <a:p>
            <a:pPr marL="342900" indent="-34290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8016D77-78BB-47A6-A535-4A1BE12CA150}"/>
              </a:ext>
            </a:extLst>
          </p:cNvPr>
          <p:cNvSpPr txBox="1"/>
          <p:nvPr/>
        </p:nvSpPr>
        <p:spPr>
          <a:xfrm>
            <a:off x="3493344" y="2785041"/>
            <a:ext cx="1992236" cy="254664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hangingPunct="1">
              <a:defRPr sz="6400" b="0" kern="1200" spc="200">
                <a:solidFill>
                  <a:srgbClr val="9336F8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43A3B8B-5932-4E01-AD1A-E309221E9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723" y="4512553"/>
            <a:ext cx="975154" cy="8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7070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5192E6-F9A1-4190-88BA-88024405E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37" y="3290464"/>
            <a:ext cx="10977762" cy="82780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8809245-A1C0-47C6-9A74-FF768D37BEBA}"/>
              </a:ext>
            </a:extLst>
          </p:cNvPr>
          <p:cNvSpPr txBox="1"/>
          <p:nvPr/>
        </p:nvSpPr>
        <p:spPr>
          <a:xfrm>
            <a:off x="16949843" y="3295651"/>
            <a:ext cx="431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FAD5FE-949D-4BA1-9D5C-9EA07947CF75}"/>
              </a:ext>
            </a:extLst>
          </p:cNvPr>
          <p:cNvSpPr txBox="1"/>
          <p:nvPr/>
        </p:nvSpPr>
        <p:spPr>
          <a:xfrm>
            <a:off x="16949844" y="4003537"/>
            <a:ext cx="4937794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41E208-2DE2-4EED-9AE8-F119DA82062B}"/>
              </a:ext>
            </a:extLst>
          </p:cNvPr>
          <p:cNvSpPr txBox="1"/>
          <p:nvPr/>
        </p:nvSpPr>
        <p:spPr>
          <a:xfrm>
            <a:off x="17569637" y="8965242"/>
            <a:ext cx="431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DFD58C1-8B24-4F74-9404-DC9D2E9E9657}"/>
              </a:ext>
            </a:extLst>
          </p:cNvPr>
          <p:cNvSpPr txBox="1"/>
          <p:nvPr/>
        </p:nvSpPr>
        <p:spPr>
          <a:xfrm>
            <a:off x="17569637" y="9673128"/>
            <a:ext cx="5080813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F4D822-C51A-4D41-873A-58A274B1354E}"/>
              </a:ext>
            </a:extLst>
          </p:cNvPr>
          <p:cNvSpPr txBox="1"/>
          <p:nvPr/>
        </p:nvSpPr>
        <p:spPr>
          <a:xfrm>
            <a:off x="2454578" y="5184789"/>
            <a:ext cx="431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068404-7F92-4C91-8D9A-5FD07F4B4FA6}"/>
              </a:ext>
            </a:extLst>
          </p:cNvPr>
          <p:cNvSpPr txBox="1"/>
          <p:nvPr/>
        </p:nvSpPr>
        <p:spPr>
          <a:xfrm>
            <a:off x="1723722" y="5892675"/>
            <a:ext cx="5048856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任意多边形 37">
            <a:extLst>
              <a:ext uri="{FF2B5EF4-FFF2-40B4-BE49-F238E27FC236}">
                <a16:creationId xmlns:a16="http://schemas.microsoft.com/office/drawing/2014/main" id="{9C26346C-35FE-41DA-8538-1019C749BFE0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15" name="任意多边形 37">
            <a:extLst>
              <a:ext uri="{FF2B5EF4-FFF2-40B4-BE49-F238E27FC236}">
                <a16:creationId xmlns:a16="http://schemas.microsoft.com/office/drawing/2014/main" id="{1FA0561B-30D5-428E-B57E-B61E8F2E1538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9490233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户外艺术系列&#10;&#10;自动生成的说明">
            <a:extLst>
              <a:ext uri="{FF2B5EF4-FFF2-40B4-BE49-F238E27FC236}">
                <a16:creationId xmlns:a16="http://schemas.microsoft.com/office/drawing/2014/main" id="{7653183C-B42D-40E1-94A8-AFB7170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26407" cy="137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6F30629-E708-4732-9667-0CD669339E02}"/>
              </a:ext>
            </a:extLst>
          </p:cNvPr>
          <p:cNvSpPr/>
          <p:nvPr/>
        </p:nvSpPr>
        <p:spPr>
          <a:xfrm>
            <a:off x="726831" y="539262"/>
            <a:ext cx="22930338" cy="1223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3F8DE-55A6-442E-8ED8-E0FCE19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937846"/>
            <a:ext cx="1783084" cy="17693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712554-2CDE-43A2-9983-FAF49D62DEC6}"/>
              </a:ext>
            </a:extLst>
          </p:cNvPr>
          <p:cNvSpPr txBox="1"/>
          <p:nvPr/>
        </p:nvSpPr>
        <p:spPr>
          <a:xfrm>
            <a:off x="3361285" y="1314699"/>
            <a:ext cx="697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rgbClr val="5B15AA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7200" dirty="0">
              <a:solidFill>
                <a:srgbClr val="5B15A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6E8D241-F182-4776-AB6B-882000834697}"/>
              </a:ext>
            </a:extLst>
          </p:cNvPr>
          <p:cNvSpPr/>
          <p:nvPr/>
        </p:nvSpPr>
        <p:spPr>
          <a:xfrm>
            <a:off x="1640768" y="4968422"/>
            <a:ext cx="1582057" cy="1582057"/>
          </a:xfrm>
          <a:prstGeom prst="ellipse">
            <a:avLst/>
          </a:prstGeom>
          <a:solidFill>
            <a:srgbClr val="512BB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F584D879-52EF-44FF-9BFC-FAFC2C9FC455}"/>
              </a:ext>
            </a:extLst>
          </p:cNvPr>
          <p:cNvSpPr>
            <a:spLocks noEditPoints="1"/>
          </p:cNvSpPr>
          <p:nvPr/>
        </p:nvSpPr>
        <p:spPr bwMode="auto">
          <a:xfrm>
            <a:off x="1969660" y="5289722"/>
            <a:ext cx="947921" cy="955185"/>
          </a:xfrm>
          <a:custGeom>
            <a:avLst/>
            <a:gdLst>
              <a:gd name="T0" fmla="*/ 2 w 68"/>
              <a:gd name="T1" fmla="*/ 0 h 68"/>
              <a:gd name="T2" fmla="*/ 0 w 68"/>
              <a:gd name="T3" fmla="*/ 66 h 68"/>
              <a:gd name="T4" fmla="*/ 65 w 68"/>
              <a:gd name="T5" fmla="*/ 68 h 68"/>
              <a:gd name="T6" fmla="*/ 68 w 68"/>
              <a:gd name="T7" fmla="*/ 3 h 68"/>
              <a:gd name="T8" fmla="*/ 17 w 68"/>
              <a:gd name="T9" fmla="*/ 63 h 68"/>
              <a:gd name="T10" fmla="*/ 5 w 68"/>
              <a:gd name="T11" fmla="*/ 63 h 68"/>
              <a:gd name="T12" fmla="*/ 9 w 68"/>
              <a:gd name="T13" fmla="*/ 58 h 68"/>
              <a:gd name="T14" fmla="*/ 9 w 68"/>
              <a:gd name="T15" fmla="*/ 53 h 68"/>
              <a:gd name="T16" fmla="*/ 5 w 68"/>
              <a:gd name="T17" fmla="*/ 44 h 68"/>
              <a:gd name="T18" fmla="*/ 11 w 68"/>
              <a:gd name="T19" fmla="*/ 41 h 68"/>
              <a:gd name="T20" fmla="*/ 5 w 68"/>
              <a:gd name="T21" fmla="*/ 39 h 68"/>
              <a:gd name="T22" fmla="*/ 9 w 68"/>
              <a:gd name="T23" fmla="*/ 30 h 68"/>
              <a:gd name="T24" fmla="*/ 9 w 68"/>
              <a:gd name="T25" fmla="*/ 25 h 68"/>
              <a:gd name="T26" fmla="*/ 5 w 68"/>
              <a:gd name="T27" fmla="*/ 16 h 68"/>
              <a:gd name="T28" fmla="*/ 11 w 68"/>
              <a:gd name="T29" fmla="*/ 13 h 68"/>
              <a:gd name="T30" fmla="*/ 5 w 68"/>
              <a:gd name="T31" fmla="*/ 10 h 68"/>
              <a:gd name="T32" fmla="*/ 17 w 68"/>
              <a:gd name="T33" fmla="*/ 5 h 68"/>
              <a:gd name="T34" fmla="*/ 63 w 68"/>
              <a:gd name="T35" fmla="*/ 63 h 68"/>
              <a:gd name="T36" fmla="*/ 20 w 68"/>
              <a:gd name="T37" fmla="*/ 63 h 68"/>
              <a:gd name="T38" fmla="*/ 63 w 68"/>
              <a:gd name="T39" fmla="*/ 5 h 68"/>
              <a:gd name="T40" fmla="*/ 31 w 68"/>
              <a:gd name="T41" fmla="*/ 49 h 68"/>
              <a:gd name="T42" fmla="*/ 52 w 68"/>
              <a:gd name="T43" fmla="*/ 49 h 68"/>
              <a:gd name="T44" fmla="*/ 54 w 68"/>
              <a:gd name="T45" fmla="*/ 46 h 68"/>
              <a:gd name="T46" fmla="*/ 51 w 68"/>
              <a:gd name="T47" fmla="*/ 40 h 68"/>
              <a:gd name="T48" fmla="*/ 48 w 68"/>
              <a:gd name="T49" fmla="*/ 38 h 68"/>
              <a:gd name="T50" fmla="*/ 51 w 68"/>
              <a:gd name="T51" fmla="*/ 30 h 68"/>
              <a:gd name="T52" fmla="*/ 41 w 68"/>
              <a:gd name="T53" fmla="*/ 21 h 68"/>
              <a:gd name="T54" fmla="*/ 31 w 68"/>
              <a:gd name="T55" fmla="*/ 30 h 68"/>
              <a:gd name="T56" fmla="*/ 35 w 68"/>
              <a:gd name="T57" fmla="*/ 38 h 68"/>
              <a:gd name="T58" fmla="*/ 30 w 68"/>
              <a:gd name="T59" fmla="*/ 42 h 68"/>
              <a:gd name="T60" fmla="*/ 29 w 68"/>
              <a:gd name="T61" fmla="*/ 48 h 68"/>
              <a:gd name="T62" fmla="*/ 37 w 68"/>
              <a:gd name="T63" fmla="*/ 26 h 68"/>
              <a:gd name="T64" fmla="*/ 41 w 68"/>
              <a:gd name="T65" fmla="*/ 24 h 68"/>
              <a:gd name="T66" fmla="*/ 48 w 68"/>
              <a:gd name="T67" fmla="*/ 30 h 68"/>
              <a:gd name="T68" fmla="*/ 41 w 68"/>
              <a:gd name="T69" fmla="*/ 37 h 68"/>
              <a:gd name="T70" fmla="*/ 37 w 68"/>
              <a:gd name="T71" fmla="*/ 35 h 68"/>
              <a:gd name="T72" fmla="*/ 37 w 68"/>
              <a:gd name="T73" fmla="*/ 26 h 68"/>
              <a:gd name="T74" fmla="*/ 32 w 68"/>
              <a:gd name="T75" fmla="*/ 46 h 68"/>
              <a:gd name="T76" fmla="*/ 34 w 68"/>
              <a:gd name="T77" fmla="*/ 42 h 68"/>
              <a:gd name="T78" fmla="*/ 45 w 68"/>
              <a:gd name="T79" fmla="*/ 40 h 68"/>
              <a:gd name="T80" fmla="*/ 49 w 68"/>
              <a:gd name="T81" fmla="*/ 42 h 68"/>
              <a:gd name="T82" fmla="*/ 51 w 68"/>
              <a:gd name="T83" fmla="*/ 46 h 68"/>
              <a:gd name="T84" fmla="*/ 32 w 68"/>
              <a:gd name="T85" fmla="*/ 4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" h="68">
                <a:moveTo>
                  <a:pt x="6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7" y="68"/>
                  <a:pt x="68" y="67"/>
                  <a:pt x="68" y="66"/>
                </a:cubicBezTo>
                <a:cubicBezTo>
                  <a:pt x="68" y="3"/>
                  <a:pt x="68" y="3"/>
                  <a:pt x="68" y="3"/>
                </a:cubicBezTo>
                <a:cubicBezTo>
                  <a:pt x="68" y="1"/>
                  <a:pt x="67" y="0"/>
                  <a:pt x="65" y="0"/>
                </a:cubicBezTo>
                <a:close/>
                <a:moveTo>
                  <a:pt x="17" y="63"/>
                </a:moveTo>
                <a:cubicBezTo>
                  <a:pt x="17" y="63"/>
                  <a:pt x="17" y="63"/>
                  <a:pt x="17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58"/>
                  <a:pt x="5" y="58"/>
                  <a:pt x="5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1" y="57"/>
                  <a:pt x="11" y="55"/>
                </a:cubicBezTo>
                <a:cubicBezTo>
                  <a:pt x="11" y="54"/>
                  <a:pt x="10" y="53"/>
                  <a:pt x="9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44"/>
                  <a:pt x="5" y="44"/>
                  <a:pt x="5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1" y="43"/>
                  <a:pt x="11" y="41"/>
                </a:cubicBezTo>
                <a:cubicBezTo>
                  <a:pt x="11" y="40"/>
                  <a:pt x="10" y="39"/>
                  <a:pt x="9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0"/>
                  <a:pt x="5" y="30"/>
                  <a:pt x="5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1" y="29"/>
                  <a:pt x="11" y="27"/>
                </a:cubicBezTo>
                <a:cubicBezTo>
                  <a:pt x="11" y="26"/>
                  <a:pt x="10" y="25"/>
                  <a:pt x="9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16"/>
                  <a:pt x="5" y="16"/>
                  <a:pt x="5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1" y="15"/>
                  <a:pt x="11" y="13"/>
                </a:cubicBezTo>
                <a:cubicBezTo>
                  <a:pt x="11" y="12"/>
                  <a:pt x="10" y="10"/>
                  <a:pt x="9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5"/>
                  <a:pt x="5" y="5"/>
                  <a:pt x="5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3"/>
                  <a:pt x="17" y="63"/>
                  <a:pt x="17" y="63"/>
                </a:cubicBezTo>
                <a:close/>
                <a:moveTo>
                  <a:pt x="63" y="63"/>
                </a:moveTo>
                <a:cubicBezTo>
                  <a:pt x="63" y="63"/>
                  <a:pt x="63" y="63"/>
                  <a:pt x="63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"/>
                  <a:pt x="20" y="5"/>
                  <a:pt x="20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63"/>
                  <a:pt x="63" y="63"/>
                  <a:pt x="63" y="63"/>
                </a:cubicBezTo>
                <a:close/>
                <a:moveTo>
                  <a:pt x="31" y="49"/>
                </a:moveTo>
                <a:cubicBezTo>
                  <a:pt x="31" y="49"/>
                  <a:pt x="31" y="49"/>
                  <a:pt x="31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9"/>
                  <a:pt x="54" y="49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4"/>
                  <a:pt x="53" y="43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50" y="39"/>
                  <a:pt x="50" y="38"/>
                  <a:pt x="48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6"/>
                  <a:pt x="51" y="33"/>
                  <a:pt x="51" y="30"/>
                </a:cubicBezTo>
                <a:cubicBezTo>
                  <a:pt x="51" y="28"/>
                  <a:pt x="50" y="25"/>
                  <a:pt x="48" y="23"/>
                </a:cubicBezTo>
                <a:cubicBezTo>
                  <a:pt x="47" y="22"/>
                  <a:pt x="44" y="21"/>
                  <a:pt x="41" y="21"/>
                </a:cubicBezTo>
                <a:cubicBezTo>
                  <a:pt x="39" y="21"/>
                  <a:pt x="36" y="22"/>
                  <a:pt x="34" y="23"/>
                </a:cubicBezTo>
                <a:cubicBezTo>
                  <a:pt x="33" y="25"/>
                  <a:pt x="31" y="28"/>
                  <a:pt x="31" y="30"/>
                </a:cubicBezTo>
                <a:cubicBezTo>
                  <a:pt x="31" y="33"/>
                  <a:pt x="33" y="36"/>
                  <a:pt x="34" y="37"/>
                </a:cubicBezTo>
                <a:cubicBezTo>
                  <a:pt x="35" y="38"/>
                  <a:pt x="35" y="38"/>
                  <a:pt x="35" y="38"/>
                </a:cubicBezTo>
                <a:cubicBezTo>
                  <a:pt x="33" y="38"/>
                  <a:pt x="32" y="39"/>
                  <a:pt x="32" y="40"/>
                </a:cubicBezTo>
                <a:cubicBezTo>
                  <a:pt x="31" y="40"/>
                  <a:pt x="30" y="41"/>
                  <a:pt x="30" y="42"/>
                </a:cubicBezTo>
                <a:cubicBezTo>
                  <a:pt x="29" y="43"/>
                  <a:pt x="29" y="44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9"/>
                  <a:pt x="30" y="49"/>
                  <a:pt x="31" y="49"/>
                </a:cubicBezTo>
                <a:close/>
                <a:moveTo>
                  <a:pt x="37" y="26"/>
                </a:moveTo>
                <a:cubicBezTo>
                  <a:pt x="37" y="26"/>
                  <a:pt x="37" y="26"/>
                  <a:pt x="37" y="26"/>
                </a:cubicBezTo>
                <a:cubicBezTo>
                  <a:pt x="38" y="24"/>
                  <a:pt x="40" y="24"/>
                  <a:pt x="41" y="24"/>
                </a:cubicBezTo>
                <a:cubicBezTo>
                  <a:pt x="43" y="24"/>
                  <a:pt x="45" y="24"/>
                  <a:pt x="46" y="26"/>
                </a:cubicBezTo>
                <a:cubicBezTo>
                  <a:pt x="47" y="27"/>
                  <a:pt x="48" y="29"/>
                  <a:pt x="48" y="30"/>
                </a:cubicBezTo>
                <a:cubicBezTo>
                  <a:pt x="48" y="32"/>
                  <a:pt x="47" y="34"/>
                  <a:pt x="46" y="35"/>
                </a:cubicBezTo>
                <a:cubicBezTo>
                  <a:pt x="45" y="36"/>
                  <a:pt x="43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7"/>
                  <a:pt x="38" y="36"/>
                  <a:pt x="37" y="35"/>
                </a:cubicBezTo>
                <a:cubicBezTo>
                  <a:pt x="35" y="34"/>
                  <a:pt x="35" y="32"/>
                  <a:pt x="35" y="30"/>
                </a:cubicBezTo>
                <a:cubicBezTo>
                  <a:pt x="35" y="29"/>
                  <a:pt x="35" y="27"/>
                  <a:pt x="37" y="26"/>
                </a:cubicBezTo>
                <a:close/>
                <a:moveTo>
                  <a:pt x="32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2" y="44"/>
                  <a:pt x="33" y="44"/>
                </a:cubicBezTo>
                <a:cubicBezTo>
                  <a:pt x="33" y="43"/>
                  <a:pt x="33" y="42"/>
                  <a:pt x="34" y="42"/>
                </a:cubicBezTo>
                <a:cubicBezTo>
                  <a:pt x="35" y="41"/>
                  <a:pt x="36" y="40"/>
                  <a:pt x="37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1"/>
                  <a:pt x="49" y="41"/>
                  <a:pt x="49" y="42"/>
                </a:cubicBezTo>
                <a:cubicBezTo>
                  <a:pt x="49" y="42"/>
                  <a:pt x="50" y="43"/>
                  <a:pt x="50" y="44"/>
                </a:cubicBezTo>
                <a:cubicBezTo>
                  <a:pt x="50" y="44"/>
                  <a:pt x="51" y="45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0AAE0EC-03E5-4644-A0FD-FD1DC5C1AAD4}"/>
              </a:ext>
            </a:extLst>
          </p:cNvPr>
          <p:cNvSpPr/>
          <p:nvPr/>
        </p:nvSpPr>
        <p:spPr>
          <a:xfrm>
            <a:off x="1640768" y="7311572"/>
            <a:ext cx="1582057" cy="1582057"/>
          </a:xfrm>
          <a:prstGeom prst="ellipse">
            <a:avLst/>
          </a:prstGeom>
          <a:solidFill>
            <a:srgbClr val="512BB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7E0B06E-D073-4EAC-BD7D-BC9F46624FA5}"/>
              </a:ext>
            </a:extLst>
          </p:cNvPr>
          <p:cNvSpPr/>
          <p:nvPr/>
        </p:nvSpPr>
        <p:spPr>
          <a:xfrm>
            <a:off x="1640768" y="9654722"/>
            <a:ext cx="1582057" cy="1582057"/>
          </a:xfrm>
          <a:prstGeom prst="ellipse">
            <a:avLst/>
          </a:prstGeom>
          <a:solidFill>
            <a:srgbClr val="512BB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25AC50E7-051C-464E-B32F-A2E4A37E3068}"/>
              </a:ext>
            </a:extLst>
          </p:cNvPr>
          <p:cNvSpPr>
            <a:spLocks noEditPoints="1"/>
          </p:cNvSpPr>
          <p:nvPr/>
        </p:nvSpPr>
        <p:spPr bwMode="auto">
          <a:xfrm>
            <a:off x="1969660" y="7613650"/>
            <a:ext cx="850449" cy="977900"/>
          </a:xfrm>
          <a:custGeom>
            <a:avLst/>
            <a:gdLst>
              <a:gd name="T0" fmla="*/ 11 w 61"/>
              <a:gd name="T1" fmla="*/ 8 h 70"/>
              <a:gd name="T2" fmla="*/ 6 w 61"/>
              <a:gd name="T3" fmla="*/ 6 h 70"/>
              <a:gd name="T4" fmla="*/ 11 w 61"/>
              <a:gd name="T5" fmla="*/ 5 h 70"/>
              <a:gd name="T6" fmla="*/ 61 w 61"/>
              <a:gd name="T7" fmla="*/ 2 h 70"/>
              <a:gd name="T8" fmla="*/ 11 w 61"/>
              <a:gd name="T9" fmla="*/ 0 h 70"/>
              <a:gd name="T10" fmla="*/ 0 w 61"/>
              <a:gd name="T11" fmla="*/ 6 h 70"/>
              <a:gd name="T12" fmla="*/ 4 w 61"/>
              <a:gd name="T13" fmla="*/ 69 h 70"/>
              <a:gd name="T14" fmla="*/ 59 w 61"/>
              <a:gd name="T15" fmla="*/ 70 h 70"/>
              <a:gd name="T16" fmla="*/ 61 w 61"/>
              <a:gd name="T17" fmla="*/ 10 h 70"/>
              <a:gd name="T18" fmla="*/ 56 w 61"/>
              <a:gd name="T19" fmla="*/ 65 h 70"/>
              <a:gd name="T20" fmla="*/ 11 w 61"/>
              <a:gd name="T21" fmla="*/ 65 h 70"/>
              <a:gd name="T22" fmla="*/ 6 w 61"/>
              <a:gd name="T23" fmla="*/ 64 h 70"/>
              <a:gd name="T24" fmla="*/ 11 w 61"/>
              <a:gd name="T25" fmla="*/ 13 h 70"/>
              <a:gd name="T26" fmla="*/ 56 w 61"/>
              <a:gd name="T27" fmla="*/ 65 h 70"/>
              <a:gd name="T28" fmla="*/ 17 w 61"/>
              <a:gd name="T29" fmla="*/ 48 h 70"/>
              <a:gd name="T30" fmla="*/ 21 w 61"/>
              <a:gd name="T31" fmla="*/ 56 h 70"/>
              <a:gd name="T32" fmla="*/ 33 w 61"/>
              <a:gd name="T33" fmla="*/ 63 h 70"/>
              <a:gd name="T34" fmla="*/ 45 w 61"/>
              <a:gd name="T35" fmla="*/ 58 h 70"/>
              <a:gd name="T36" fmla="*/ 49 w 61"/>
              <a:gd name="T37" fmla="*/ 48 h 70"/>
              <a:gd name="T38" fmla="*/ 43 w 61"/>
              <a:gd name="T39" fmla="*/ 24 h 70"/>
              <a:gd name="T40" fmla="*/ 43 w 61"/>
              <a:gd name="T41" fmla="*/ 24 h 70"/>
              <a:gd name="T42" fmla="*/ 28 w 61"/>
              <a:gd name="T43" fmla="*/ 20 h 70"/>
              <a:gd name="T44" fmla="*/ 22 w 61"/>
              <a:gd name="T45" fmla="*/ 39 h 70"/>
              <a:gd name="T46" fmla="*/ 22 w 61"/>
              <a:gd name="T47" fmla="*/ 38 h 70"/>
              <a:gd name="T48" fmla="*/ 14 w 61"/>
              <a:gd name="T49" fmla="*/ 43 h 70"/>
              <a:gd name="T50" fmla="*/ 19 w 61"/>
              <a:gd name="T51" fmla="*/ 40 h 70"/>
              <a:gd name="T52" fmla="*/ 21 w 61"/>
              <a:gd name="T53" fmla="*/ 44 h 70"/>
              <a:gd name="T54" fmla="*/ 25 w 61"/>
              <a:gd name="T55" fmla="*/ 24 h 70"/>
              <a:gd name="T56" fmla="*/ 27 w 61"/>
              <a:gd name="T57" fmla="*/ 37 h 70"/>
              <a:gd name="T58" fmla="*/ 31 w 61"/>
              <a:gd name="T59" fmla="*/ 21 h 70"/>
              <a:gd name="T60" fmla="*/ 33 w 61"/>
              <a:gd name="T61" fmla="*/ 37 h 70"/>
              <a:gd name="T62" fmla="*/ 37 w 61"/>
              <a:gd name="T63" fmla="*/ 24 h 70"/>
              <a:gd name="T64" fmla="*/ 39 w 61"/>
              <a:gd name="T65" fmla="*/ 24 h 70"/>
              <a:gd name="T66" fmla="*/ 43 w 61"/>
              <a:gd name="T67" fmla="*/ 37 h 70"/>
              <a:gd name="T68" fmla="*/ 45 w 61"/>
              <a:gd name="T69" fmla="*/ 27 h 70"/>
              <a:gd name="T70" fmla="*/ 45 w 61"/>
              <a:gd name="T71" fmla="*/ 52 h 70"/>
              <a:gd name="T72" fmla="*/ 40 w 61"/>
              <a:gd name="T73" fmla="*/ 58 h 70"/>
              <a:gd name="T74" fmla="*/ 26 w 61"/>
              <a:gd name="T75" fmla="*/ 56 h 70"/>
              <a:gd name="T76" fmla="*/ 24 w 61"/>
              <a:gd name="T77" fmla="*/ 54 h 70"/>
              <a:gd name="T78" fmla="*/ 19 w 61"/>
              <a:gd name="T79" fmla="*/ 46 h 70"/>
              <a:gd name="T80" fmla="*/ 19 w 61"/>
              <a:gd name="T81" fmla="*/ 4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" h="70">
                <a:moveTo>
                  <a:pt x="59" y="8"/>
                </a:move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8" y="7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9" y="5"/>
                  <a:pt x="11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60" y="5"/>
                  <a:pt x="61" y="4"/>
                  <a:pt x="61" y="2"/>
                </a:cubicBezTo>
                <a:cubicBezTo>
                  <a:pt x="61" y="1"/>
                  <a:pt x="60" y="0"/>
                  <a:pt x="59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6" y="0"/>
                  <a:pt x="4" y="1"/>
                </a:cubicBezTo>
                <a:cubicBezTo>
                  <a:pt x="2" y="2"/>
                  <a:pt x="1" y="4"/>
                  <a:pt x="0" y="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6"/>
                  <a:pt x="2" y="68"/>
                  <a:pt x="4" y="69"/>
                </a:cubicBezTo>
                <a:cubicBezTo>
                  <a:pt x="6" y="70"/>
                  <a:pt x="9" y="70"/>
                  <a:pt x="11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0" y="70"/>
                  <a:pt x="61" y="69"/>
                  <a:pt x="61" y="68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9" y="8"/>
                </a:cubicBezTo>
                <a:close/>
                <a:moveTo>
                  <a:pt x="56" y="65"/>
                </a:moveTo>
                <a:cubicBezTo>
                  <a:pt x="56" y="65"/>
                  <a:pt x="56" y="65"/>
                  <a:pt x="56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5"/>
                  <a:pt x="8" y="64"/>
                  <a:pt x="7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3"/>
                  <a:pt x="9" y="13"/>
                  <a:pt x="11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17" y="48"/>
                </a:move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7"/>
                  <a:pt x="23" y="58"/>
                  <a:pt x="24" y="59"/>
                </a:cubicBezTo>
                <a:cubicBezTo>
                  <a:pt x="26" y="61"/>
                  <a:pt x="29" y="62"/>
                  <a:pt x="33" y="63"/>
                </a:cubicBezTo>
                <a:cubicBezTo>
                  <a:pt x="36" y="63"/>
                  <a:pt x="39" y="62"/>
                  <a:pt x="42" y="60"/>
                </a:cubicBezTo>
                <a:cubicBezTo>
                  <a:pt x="43" y="60"/>
                  <a:pt x="44" y="59"/>
                  <a:pt x="45" y="58"/>
                </a:cubicBezTo>
                <a:cubicBezTo>
                  <a:pt x="46" y="57"/>
                  <a:pt x="47" y="55"/>
                  <a:pt x="48" y="53"/>
                </a:cubicBezTo>
                <a:cubicBezTo>
                  <a:pt x="48" y="52"/>
                  <a:pt x="49" y="50"/>
                  <a:pt x="49" y="4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4"/>
                  <a:pt x="45" y="23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0"/>
                  <a:pt x="39" y="18"/>
                  <a:pt x="36" y="20"/>
                </a:cubicBezTo>
                <a:cubicBezTo>
                  <a:pt x="35" y="16"/>
                  <a:pt x="29" y="16"/>
                  <a:pt x="28" y="20"/>
                </a:cubicBezTo>
                <a:cubicBezTo>
                  <a:pt x="26" y="19"/>
                  <a:pt x="22" y="20"/>
                  <a:pt x="22" y="24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0" y="36"/>
                  <a:pt x="19" y="36"/>
                  <a:pt x="17" y="36"/>
                </a:cubicBezTo>
                <a:cubicBezTo>
                  <a:pt x="14" y="37"/>
                  <a:pt x="12" y="40"/>
                  <a:pt x="14" y="43"/>
                </a:cubicBezTo>
                <a:cubicBezTo>
                  <a:pt x="17" y="48"/>
                  <a:pt x="17" y="48"/>
                  <a:pt x="17" y="48"/>
                </a:cubicBezTo>
                <a:close/>
                <a:moveTo>
                  <a:pt x="19" y="40"/>
                </a:moveTo>
                <a:cubicBezTo>
                  <a:pt x="19" y="40"/>
                  <a:pt x="19" y="40"/>
                  <a:pt x="19" y="40"/>
                </a:cubicBezTo>
                <a:cubicBezTo>
                  <a:pt x="21" y="44"/>
                  <a:pt x="21" y="44"/>
                  <a:pt x="21" y="44"/>
                </a:cubicBezTo>
                <a:cubicBezTo>
                  <a:pt x="22" y="46"/>
                  <a:pt x="25" y="45"/>
                  <a:pt x="25" y="4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2"/>
                  <a:pt x="27" y="22"/>
                  <a:pt x="27" y="24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40"/>
                  <a:pt x="31" y="40"/>
                  <a:pt x="31" y="37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3" y="20"/>
                  <a:pt x="33" y="21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0"/>
                  <a:pt x="37" y="40"/>
                  <a:pt x="37" y="37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2"/>
                  <a:pt x="39" y="22"/>
                  <a:pt x="39" y="24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40"/>
                  <a:pt x="43" y="40"/>
                  <a:pt x="43" y="3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6"/>
                  <a:pt x="45" y="26"/>
                  <a:pt x="45" y="27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50"/>
                  <a:pt x="45" y="51"/>
                  <a:pt x="45" y="52"/>
                </a:cubicBezTo>
                <a:cubicBezTo>
                  <a:pt x="44" y="54"/>
                  <a:pt x="43" y="55"/>
                  <a:pt x="42" y="56"/>
                </a:cubicBezTo>
                <a:cubicBezTo>
                  <a:pt x="42" y="57"/>
                  <a:pt x="41" y="57"/>
                  <a:pt x="40" y="58"/>
                </a:cubicBezTo>
                <a:cubicBezTo>
                  <a:pt x="38" y="59"/>
                  <a:pt x="35" y="60"/>
                  <a:pt x="33" y="59"/>
                </a:cubicBezTo>
                <a:cubicBezTo>
                  <a:pt x="30" y="59"/>
                  <a:pt x="28" y="58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5"/>
                  <a:pt x="24" y="54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41"/>
                  <a:pt x="17" y="41"/>
                  <a:pt x="17" y="41"/>
                </a:cubicBezTo>
                <a:cubicBezTo>
                  <a:pt x="16" y="40"/>
                  <a:pt x="18" y="39"/>
                  <a:pt x="19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58FEEBFC-CF83-473E-B324-4BC3816A163E}"/>
              </a:ext>
            </a:extLst>
          </p:cNvPr>
          <p:cNvSpPr>
            <a:spLocks noEditPoints="1"/>
          </p:cNvSpPr>
          <p:nvPr/>
        </p:nvSpPr>
        <p:spPr bwMode="auto">
          <a:xfrm>
            <a:off x="1912510" y="9913620"/>
            <a:ext cx="1066402" cy="1026160"/>
          </a:xfrm>
          <a:custGeom>
            <a:avLst/>
            <a:gdLst>
              <a:gd name="T0" fmla="*/ 43 w 71"/>
              <a:gd name="T1" fmla="*/ 0 h 68"/>
              <a:gd name="T2" fmla="*/ 51 w 71"/>
              <a:gd name="T3" fmla="*/ 8 h 68"/>
              <a:gd name="T4" fmla="*/ 57 w 71"/>
              <a:gd name="T5" fmla="*/ 10 h 68"/>
              <a:gd name="T6" fmla="*/ 71 w 71"/>
              <a:gd name="T7" fmla="*/ 24 h 68"/>
              <a:gd name="T8" fmla="*/ 67 w 71"/>
              <a:gd name="T9" fmla="*/ 64 h 68"/>
              <a:gd name="T10" fmla="*/ 14 w 71"/>
              <a:gd name="T11" fmla="*/ 68 h 68"/>
              <a:gd name="T12" fmla="*/ 4 w 71"/>
              <a:gd name="T13" fmla="*/ 64 h 68"/>
              <a:gd name="T14" fmla="*/ 0 w 71"/>
              <a:gd name="T15" fmla="*/ 24 h 68"/>
              <a:gd name="T16" fmla="*/ 4 w 71"/>
              <a:gd name="T17" fmla="*/ 14 h 68"/>
              <a:gd name="T18" fmla="*/ 14 w 71"/>
              <a:gd name="T19" fmla="*/ 10 h 68"/>
              <a:gd name="T20" fmla="*/ 20 w 71"/>
              <a:gd name="T21" fmla="*/ 8 h 68"/>
              <a:gd name="T22" fmla="*/ 28 w 71"/>
              <a:gd name="T23" fmla="*/ 0 h 68"/>
              <a:gd name="T24" fmla="*/ 50 w 71"/>
              <a:gd name="T25" fmla="*/ 16 h 68"/>
              <a:gd name="T26" fmla="*/ 49 w 71"/>
              <a:gd name="T27" fmla="*/ 16 h 68"/>
              <a:gd name="T28" fmla="*/ 22 w 71"/>
              <a:gd name="T29" fmla="*/ 16 h 68"/>
              <a:gd name="T30" fmla="*/ 8 w 71"/>
              <a:gd name="T31" fmla="*/ 18 h 68"/>
              <a:gd name="T32" fmla="*/ 6 w 71"/>
              <a:gd name="T33" fmla="*/ 24 h 68"/>
              <a:gd name="T34" fmla="*/ 13 w 71"/>
              <a:gd name="T35" fmla="*/ 37 h 68"/>
              <a:gd name="T36" fmla="*/ 15 w 71"/>
              <a:gd name="T37" fmla="*/ 31 h 68"/>
              <a:gd name="T38" fmla="*/ 27 w 71"/>
              <a:gd name="T39" fmla="*/ 31 h 68"/>
              <a:gd name="T40" fmla="*/ 28 w 71"/>
              <a:gd name="T41" fmla="*/ 33 h 68"/>
              <a:gd name="T42" fmla="*/ 43 w 71"/>
              <a:gd name="T43" fmla="*/ 37 h 68"/>
              <a:gd name="T44" fmla="*/ 45 w 71"/>
              <a:gd name="T45" fmla="*/ 31 h 68"/>
              <a:gd name="T46" fmla="*/ 56 w 71"/>
              <a:gd name="T47" fmla="*/ 31 h 68"/>
              <a:gd name="T48" fmla="*/ 58 w 71"/>
              <a:gd name="T49" fmla="*/ 33 h 68"/>
              <a:gd name="T50" fmla="*/ 66 w 71"/>
              <a:gd name="T51" fmla="*/ 37 h 68"/>
              <a:gd name="T52" fmla="*/ 63 w 71"/>
              <a:gd name="T53" fmla="*/ 18 h 68"/>
              <a:gd name="T54" fmla="*/ 50 w 71"/>
              <a:gd name="T55" fmla="*/ 16 h 68"/>
              <a:gd name="T56" fmla="*/ 23 w 71"/>
              <a:gd name="T57" fmla="*/ 10 h 68"/>
              <a:gd name="T58" fmla="*/ 48 w 71"/>
              <a:gd name="T59" fmla="*/ 8 h 68"/>
              <a:gd name="T60" fmla="*/ 43 w 71"/>
              <a:gd name="T61" fmla="*/ 3 h 68"/>
              <a:gd name="T62" fmla="*/ 25 w 71"/>
              <a:gd name="T63" fmla="*/ 5 h 68"/>
              <a:gd name="T64" fmla="*/ 23 w 71"/>
              <a:gd name="T65" fmla="*/ 10 h 68"/>
              <a:gd name="T66" fmla="*/ 6 w 71"/>
              <a:gd name="T67" fmla="*/ 41 h 68"/>
              <a:gd name="T68" fmla="*/ 8 w 71"/>
              <a:gd name="T69" fmla="*/ 60 h 68"/>
              <a:gd name="T70" fmla="*/ 14 w 71"/>
              <a:gd name="T71" fmla="*/ 62 h 68"/>
              <a:gd name="T72" fmla="*/ 63 w 71"/>
              <a:gd name="T73" fmla="*/ 60 h 68"/>
              <a:gd name="T74" fmla="*/ 66 w 71"/>
              <a:gd name="T75" fmla="*/ 41 h 68"/>
              <a:gd name="T76" fmla="*/ 58 w 71"/>
              <a:gd name="T77" fmla="*/ 46 h 68"/>
              <a:gd name="T78" fmla="*/ 56 w 71"/>
              <a:gd name="T79" fmla="*/ 47 h 68"/>
              <a:gd name="T80" fmla="*/ 43 w 71"/>
              <a:gd name="T81" fmla="*/ 46 h 68"/>
              <a:gd name="T82" fmla="*/ 43 w 71"/>
              <a:gd name="T83" fmla="*/ 41 h 68"/>
              <a:gd name="T84" fmla="*/ 28 w 71"/>
              <a:gd name="T85" fmla="*/ 46 h 68"/>
              <a:gd name="T86" fmla="*/ 27 w 71"/>
              <a:gd name="T87" fmla="*/ 47 h 68"/>
              <a:gd name="T88" fmla="*/ 13 w 71"/>
              <a:gd name="T89" fmla="*/ 46 h 68"/>
              <a:gd name="T90" fmla="*/ 13 w 71"/>
              <a:gd name="T91" fmla="*/ 41 h 68"/>
              <a:gd name="T92" fmla="*/ 25 w 71"/>
              <a:gd name="T93" fmla="*/ 34 h 68"/>
              <a:gd name="T94" fmla="*/ 17 w 71"/>
              <a:gd name="T95" fmla="*/ 34 h 68"/>
              <a:gd name="T96" fmla="*/ 17 w 71"/>
              <a:gd name="T97" fmla="*/ 39 h 68"/>
              <a:gd name="T98" fmla="*/ 17 w 71"/>
              <a:gd name="T99" fmla="*/ 44 h 68"/>
              <a:gd name="T100" fmla="*/ 25 w 71"/>
              <a:gd name="T101" fmla="*/ 39 h 68"/>
              <a:gd name="T102" fmla="*/ 25 w 71"/>
              <a:gd name="T103" fmla="*/ 39 h 68"/>
              <a:gd name="T104" fmla="*/ 55 w 71"/>
              <a:gd name="T105" fmla="*/ 34 h 68"/>
              <a:gd name="T106" fmla="*/ 46 w 71"/>
              <a:gd name="T107" fmla="*/ 34 h 68"/>
              <a:gd name="T108" fmla="*/ 46 w 71"/>
              <a:gd name="T109" fmla="*/ 39 h 68"/>
              <a:gd name="T110" fmla="*/ 46 w 71"/>
              <a:gd name="T111" fmla="*/ 44 h 68"/>
              <a:gd name="T112" fmla="*/ 55 w 71"/>
              <a:gd name="T113" fmla="*/ 39 h 68"/>
              <a:gd name="T114" fmla="*/ 55 w 71"/>
              <a:gd name="T115" fmla="*/ 3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" h="68">
                <a:moveTo>
                  <a:pt x="28" y="0"/>
                </a:move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1"/>
                  <a:pt x="49" y="2"/>
                </a:cubicBezTo>
                <a:cubicBezTo>
                  <a:pt x="50" y="4"/>
                  <a:pt x="51" y="6"/>
                  <a:pt x="51" y="8"/>
                </a:cubicBezTo>
                <a:cubicBezTo>
                  <a:pt x="51" y="10"/>
                  <a:pt x="51" y="10"/>
                  <a:pt x="51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61" y="10"/>
                  <a:pt x="64" y="12"/>
                  <a:pt x="67" y="14"/>
                </a:cubicBezTo>
                <a:cubicBezTo>
                  <a:pt x="69" y="17"/>
                  <a:pt x="71" y="21"/>
                  <a:pt x="71" y="2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8"/>
                  <a:pt x="69" y="61"/>
                  <a:pt x="67" y="64"/>
                </a:cubicBezTo>
                <a:cubicBezTo>
                  <a:pt x="64" y="66"/>
                  <a:pt x="61" y="68"/>
                  <a:pt x="57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68"/>
                  <a:pt x="7" y="66"/>
                  <a:pt x="4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1"/>
                  <a:pt x="0" y="58"/>
                  <a:pt x="0" y="5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1"/>
                  <a:pt x="2" y="17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7" y="12"/>
                  <a:pt x="10" y="10"/>
                  <a:pt x="14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6"/>
                  <a:pt x="21" y="4"/>
                  <a:pt x="23" y="2"/>
                </a:cubicBezTo>
                <a:cubicBezTo>
                  <a:pt x="24" y="1"/>
                  <a:pt x="26" y="0"/>
                  <a:pt x="28" y="0"/>
                </a:cubicBezTo>
                <a:close/>
                <a:moveTo>
                  <a:pt x="50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0" y="17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20"/>
                  <a:pt x="6" y="22"/>
                  <a:pt x="6" y="24"/>
                </a:cubicBezTo>
                <a:cubicBezTo>
                  <a:pt x="6" y="37"/>
                  <a:pt x="6" y="37"/>
                  <a:pt x="6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2"/>
                  <a:pt x="14" y="31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8" y="31"/>
                  <a:pt x="28" y="32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7"/>
                  <a:pt x="28" y="37"/>
                  <a:pt x="28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2"/>
                  <a:pt x="44" y="31"/>
                  <a:pt x="45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1"/>
                  <a:pt x="58" y="32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7"/>
                  <a:pt x="58" y="37"/>
                  <a:pt x="58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2"/>
                  <a:pt x="65" y="20"/>
                  <a:pt x="63" y="18"/>
                </a:cubicBezTo>
                <a:cubicBezTo>
                  <a:pt x="61" y="17"/>
                  <a:pt x="59" y="16"/>
                  <a:pt x="57" y="16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23" y="10"/>
                </a:moveTo>
                <a:cubicBezTo>
                  <a:pt x="23" y="10"/>
                  <a:pt x="23" y="10"/>
                  <a:pt x="23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7" y="5"/>
                  <a:pt x="46" y="5"/>
                </a:cubicBezTo>
                <a:cubicBezTo>
                  <a:pt x="46" y="4"/>
                  <a:pt x="44" y="3"/>
                  <a:pt x="43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6" y="4"/>
                  <a:pt x="25" y="5"/>
                </a:cubicBezTo>
                <a:cubicBezTo>
                  <a:pt x="24" y="5"/>
                  <a:pt x="23" y="7"/>
                  <a:pt x="23" y="8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6"/>
                  <a:pt x="7" y="58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10" y="61"/>
                  <a:pt x="12" y="62"/>
                  <a:pt x="14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9" y="62"/>
                  <a:pt x="61" y="61"/>
                  <a:pt x="63" y="60"/>
                </a:cubicBezTo>
                <a:cubicBezTo>
                  <a:pt x="65" y="58"/>
                  <a:pt x="66" y="56"/>
                  <a:pt x="66" y="54"/>
                </a:cubicBezTo>
                <a:cubicBezTo>
                  <a:pt x="66" y="41"/>
                  <a:pt x="66" y="41"/>
                  <a:pt x="66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7" y="47"/>
                  <a:pt x="56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1"/>
                  <a:pt x="43" y="41"/>
                  <a:pt x="43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7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1"/>
                  <a:pt x="13" y="41"/>
                  <a:pt x="13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25" y="34"/>
                </a:moveTo>
                <a:cubicBezTo>
                  <a:pt x="25" y="34"/>
                  <a:pt x="25" y="34"/>
                  <a:pt x="25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4"/>
                  <a:pt x="25" y="34"/>
                  <a:pt x="25" y="34"/>
                </a:cubicBezTo>
                <a:close/>
                <a:moveTo>
                  <a:pt x="55" y="34"/>
                </a:moveTo>
                <a:cubicBezTo>
                  <a:pt x="55" y="34"/>
                  <a:pt x="55" y="34"/>
                  <a:pt x="5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4"/>
                  <a:pt x="46" y="44"/>
                  <a:pt x="46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4"/>
                  <a:pt x="55" y="34"/>
                  <a:pt x="55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9A3EC0B-B3F7-4763-9824-A33409BA67F8}"/>
              </a:ext>
            </a:extLst>
          </p:cNvPr>
          <p:cNvSpPr txBox="1"/>
          <p:nvPr/>
        </p:nvSpPr>
        <p:spPr>
          <a:xfrm>
            <a:off x="3570729" y="4899835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1264BF1-074B-4238-8F9D-5329D55BFF56}"/>
              </a:ext>
            </a:extLst>
          </p:cNvPr>
          <p:cNvSpPr txBox="1"/>
          <p:nvPr/>
        </p:nvSpPr>
        <p:spPr>
          <a:xfrm>
            <a:off x="3570728" y="5472582"/>
            <a:ext cx="9605857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E437CE2-133B-4646-8815-EA34D4DE6ACC}"/>
              </a:ext>
            </a:extLst>
          </p:cNvPr>
          <p:cNvSpPr txBox="1"/>
          <p:nvPr/>
        </p:nvSpPr>
        <p:spPr>
          <a:xfrm>
            <a:off x="3570729" y="7317875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8EAE8D3-393D-44B6-A56C-ED01C3839184}"/>
              </a:ext>
            </a:extLst>
          </p:cNvPr>
          <p:cNvSpPr txBox="1"/>
          <p:nvPr/>
        </p:nvSpPr>
        <p:spPr>
          <a:xfrm>
            <a:off x="3570728" y="7890622"/>
            <a:ext cx="9605857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0E83ACB-BF04-4694-B60D-DEED1805539C}"/>
              </a:ext>
            </a:extLst>
          </p:cNvPr>
          <p:cNvSpPr txBox="1"/>
          <p:nvPr/>
        </p:nvSpPr>
        <p:spPr>
          <a:xfrm>
            <a:off x="3570729" y="9584825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6EFEB22-AA96-4381-B943-FD1D79BBBE1A}"/>
              </a:ext>
            </a:extLst>
          </p:cNvPr>
          <p:cNvSpPr txBox="1"/>
          <p:nvPr/>
        </p:nvSpPr>
        <p:spPr>
          <a:xfrm>
            <a:off x="3570728" y="10157572"/>
            <a:ext cx="9605857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2000" b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4476875-0BE8-4275-9ADD-7740C48B8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29" y="3823008"/>
            <a:ext cx="11477155" cy="8282395"/>
          </a:xfrm>
          <a:prstGeom prst="rect">
            <a:avLst/>
          </a:prstGeom>
        </p:spPr>
      </p:pic>
      <p:sp>
        <p:nvSpPr>
          <p:cNvPr id="27" name="任意多边形 37">
            <a:extLst>
              <a:ext uri="{FF2B5EF4-FFF2-40B4-BE49-F238E27FC236}">
                <a16:creationId xmlns:a16="http://schemas.microsoft.com/office/drawing/2014/main" id="{E61898A7-3E69-4655-9829-D01B67A344DC}"/>
              </a:ext>
            </a:extLst>
          </p:cNvPr>
          <p:cNvSpPr/>
          <p:nvPr/>
        </p:nvSpPr>
        <p:spPr>
          <a:xfrm flipH="1">
            <a:off x="18307664" y="9832259"/>
            <a:ext cx="6109264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  <p:sp>
        <p:nvSpPr>
          <p:cNvPr id="28" name="任意多边形 37">
            <a:extLst>
              <a:ext uri="{FF2B5EF4-FFF2-40B4-BE49-F238E27FC236}">
                <a16:creationId xmlns:a16="http://schemas.microsoft.com/office/drawing/2014/main" id="{6AFE35BA-4945-4EE9-8184-EB70BAE5613A}"/>
              </a:ext>
            </a:extLst>
          </p:cNvPr>
          <p:cNvSpPr/>
          <p:nvPr/>
        </p:nvSpPr>
        <p:spPr>
          <a:xfrm>
            <a:off x="0" y="9832258"/>
            <a:ext cx="7258427" cy="3883742"/>
          </a:xfrm>
          <a:custGeom>
            <a:avLst/>
            <a:gdLst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1867214 w 5975525"/>
              <a:gd name="connsiteY5" fmla="*/ 2996988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927057 w 5975525"/>
              <a:gd name="connsiteY6" fmla="*/ 3782027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1583713 w 5975525"/>
              <a:gd name="connsiteY6" fmla="*/ 4250731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3399184 w 5975525"/>
              <a:gd name="connsiteY7" fmla="*/ 443421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710366 w 5975525"/>
              <a:gd name="connsiteY8" fmla="*/ 5267562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1861700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766110 w 5975525"/>
              <a:gd name="connsiteY3" fmla="*/ 810956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5759451"/>
              <a:gd name="connsiteX1" fmla="*/ 2332 w 5975525"/>
              <a:gd name="connsiteY1" fmla="*/ 0 h 5759451"/>
              <a:gd name="connsiteX2" fmla="*/ 12093 w 5975525"/>
              <a:gd name="connsiteY2" fmla="*/ 13839 h 5759451"/>
              <a:gd name="connsiteX3" fmla="*/ 639615 w 5975525"/>
              <a:gd name="connsiteY3" fmla="*/ 976383 h 5759451"/>
              <a:gd name="connsiteX4" fmla="*/ 634456 w 5975525"/>
              <a:gd name="connsiteY4" fmla="*/ 2330406 h 5759451"/>
              <a:gd name="connsiteX5" fmla="*/ 927538 w 5975525"/>
              <a:gd name="connsiteY5" fmla="*/ 3410552 h 5759451"/>
              <a:gd name="connsiteX6" fmla="*/ 2270400 w 5975525"/>
              <a:gd name="connsiteY6" fmla="*/ 3616602 h 5759451"/>
              <a:gd name="connsiteX7" fmla="*/ 2929348 w 5975525"/>
              <a:gd name="connsiteY7" fmla="*/ 4792633 h 5759451"/>
              <a:gd name="connsiteX8" fmla="*/ 3909145 w 5975525"/>
              <a:gd name="connsiteY8" fmla="*/ 5019421 h 5759451"/>
              <a:gd name="connsiteX9" fmla="*/ 5134621 w 5975525"/>
              <a:gd name="connsiteY9" fmla="*/ 5448725 h 5759451"/>
              <a:gd name="connsiteX10" fmla="*/ 5932609 w 5975525"/>
              <a:gd name="connsiteY10" fmla="*/ 5732573 h 5759451"/>
              <a:gd name="connsiteX11" fmla="*/ 5975525 w 5975525"/>
              <a:gd name="connsiteY11" fmla="*/ 5759451 h 5759451"/>
              <a:gd name="connsiteX12" fmla="*/ 0 w 5975525"/>
              <a:gd name="connsiteY12" fmla="*/ 5759451 h 5759451"/>
              <a:gd name="connsiteX13" fmla="*/ 0 w 5975525"/>
              <a:gd name="connsiteY13" fmla="*/ 0 h 5759451"/>
              <a:gd name="connsiteX0" fmla="*/ 0 w 5975525"/>
              <a:gd name="connsiteY0" fmla="*/ 0 h 7689409"/>
              <a:gd name="connsiteX1" fmla="*/ 2332 w 5975525"/>
              <a:gd name="connsiteY1" fmla="*/ 1929958 h 7689409"/>
              <a:gd name="connsiteX2" fmla="*/ 12093 w 5975525"/>
              <a:gd name="connsiteY2" fmla="*/ 1943797 h 7689409"/>
              <a:gd name="connsiteX3" fmla="*/ 639615 w 5975525"/>
              <a:gd name="connsiteY3" fmla="*/ 2906341 h 7689409"/>
              <a:gd name="connsiteX4" fmla="*/ 634456 w 5975525"/>
              <a:gd name="connsiteY4" fmla="*/ 4260364 h 7689409"/>
              <a:gd name="connsiteX5" fmla="*/ 927538 w 5975525"/>
              <a:gd name="connsiteY5" fmla="*/ 5340510 h 7689409"/>
              <a:gd name="connsiteX6" fmla="*/ 2270400 w 5975525"/>
              <a:gd name="connsiteY6" fmla="*/ 5546560 h 7689409"/>
              <a:gd name="connsiteX7" fmla="*/ 2929348 w 5975525"/>
              <a:gd name="connsiteY7" fmla="*/ 6722591 h 7689409"/>
              <a:gd name="connsiteX8" fmla="*/ 3909145 w 5975525"/>
              <a:gd name="connsiteY8" fmla="*/ 6949379 h 7689409"/>
              <a:gd name="connsiteX9" fmla="*/ 5134621 w 5975525"/>
              <a:gd name="connsiteY9" fmla="*/ 7378683 h 7689409"/>
              <a:gd name="connsiteX10" fmla="*/ 5932609 w 5975525"/>
              <a:gd name="connsiteY10" fmla="*/ 7662531 h 7689409"/>
              <a:gd name="connsiteX11" fmla="*/ 5975525 w 5975525"/>
              <a:gd name="connsiteY11" fmla="*/ 7689409 h 7689409"/>
              <a:gd name="connsiteX12" fmla="*/ 0 w 5975525"/>
              <a:gd name="connsiteY12" fmla="*/ 7689409 h 7689409"/>
              <a:gd name="connsiteX13" fmla="*/ 0 w 5975525"/>
              <a:gd name="connsiteY13" fmla="*/ 0 h 7689409"/>
              <a:gd name="connsiteX0" fmla="*/ 0 w 5975525"/>
              <a:gd name="connsiteY0" fmla="*/ 13735 h 7703144"/>
              <a:gd name="connsiteX1" fmla="*/ 2332 w 5975525"/>
              <a:gd name="connsiteY1" fmla="*/ 1943693 h 7703144"/>
              <a:gd name="connsiteX2" fmla="*/ 30165 w 5975525"/>
              <a:gd name="connsiteY2" fmla="*/ 0 h 7703144"/>
              <a:gd name="connsiteX3" fmla="*/ 639615 w 5975525"/>
              <a:gd name="connsiteY3" fmla="*/ 2920076 h 7703144"/>
              <a:gd name="connsiteX4" fmla="*/ 634456 w 5975525"/>
              <a:gd name="connsiteY4" fmla="*/ 4274099 h 7703144"/>
              <a:gd name="connsiteX5" fmla="*/ 927538 w 5975525"/>
              <a:gd name="connsiteY5" fmla="*/ 5354245 h 7703144"/>
              <a:gd name="connsiteX6" fmla="*/ 2270400 w 5975525"/>
              <a:gd name="connsiteY6" fmla="*/ 5560295 h 7703144"/>
              <a:gd name="connsiteX7" fmla="*/ 2929348 w 5975525"/>
              <a:gd name="connsiteY7" fmla="*/ 6736326 h 7703144"/>
              <a:gd name="connsiteX8" fmla="*/ 3909145 w 5975525"/>
              <a:gd name="connsiteY8" fmla="*/ 6963114 h 7703144"/>
              <a:gd name="connsiteX9" fmla="*/ 5134621 w 5975525"/>
              <a:gd name="connsiteY9" fmla="*/ 7392418 h 7703144"/>
              <a:gd name="connsiteX10" fmla="*/ 5932609 w 5975525"/>
              <a:gd name="connsiteY10" fmla="*/ 7676266 h 7703144"/>
              <a:gd name="connsiteX11" fmla="*/ 5975525 w 5975525"/>
              <a:gd name="connsiteY11" fmla="*/ 7703144 h 7703144"/>
              <a:gd name="connsiteX12" fmla="*/ 0 w 5975525"/>
              <a:gd name="connsiteY12" fmla="*/ 7703144 h 7703144"/>
              <a:gd name="connsiteX13" fmla="*/ 0 w 5975525"/>
              <a:gd name="connsiteY13" fmla="*/ 13735 h 77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5525" h="7703144">
                <a:moveTo>
                  <a:pt x="0" y="13735"/>
                </a:moveTo>
                <a:cubicBezTo>
                  <a:pt x="777" y="657054"/>
                  <a:pt x="1555" y="1300374"/>
                  <a:pt x="2332" y="1943693"/>
                </a:cubicBezTo>
                <a:lnTo>
                  <a:pt x="30165" y="0"/>
                </a:lnTo>
                <a:cubicBezTo>
                  <a:pt x="193735" y="167072"/>
                  <a:pt x="538900" y="2207726"/>
                  <a:pt x="639615" y="2920076"/>
                </a:cubicBezTo>
                <a:cubicBezTo>
                  <a:pt x="740330" y="3632426"/>
                  <a:pt x="586469" y="3868404"/>
                  <a:pt x="634456" y="4274099"/>
                </a:cubicBezTo>
                <a:cubicBezTo>
                  <a:pt x="682443" y="4679794"/>
                  <a:pt x="654881" y="5139879"/>
                  <a:pt x="927538" y="5354245"/>
                </a:cubicBezTo>
                <a:cubicBezTo>
                  <a:pt x="1200195" y="5568611"/>
                  <a:pt x="1936765" y="5329948"/>
                  <a:pt x="2270400" y="5560295"/>
                </a:cubicBezTo>
                <a:cubicBezTo>
                  <a:pt x="2604035" y="5790642"/>
                  <a:pt x="2656224" y="6502523"/>
                  <a:pt x="2929348" y="6736326"/>
                </a:cubicBezTo>
                <a:cubicBezTo>
                  <a:pt x="3202472" y="6970129"/>
                  <a:pt x="3541600" y="6853765"/>
                  <a:pt x="3909145" y="6963114"/>
                </a:cubicBezTo>
                <a:cubicBezTo>
                  <a:pt x="4276690" y="7072463"/>
                  <a:pt x="4797377" y="7273559"/>
                  <a:pt x="5134621" y="7392418"/>
                </a:cubicBezTo>
                <a:cubicBezTo>
                  <a:pt x="5471865" y="7511277"/>
                  <a:pt x="5736021" y="7567672"/>
                  <a:pt x="5932609" y="7676266"/>
                </a:cubicBezTo>
                <a:lnTo>
                  <a:pt x="5975525" y="7703144"/>
                </a:lnTo>
                <a:lnTo>
                  <a:pt x="0" y="7703144"/>
                </a:lnTo>
                <a:lnTo>
                  <a:pt x="0" y="13735"/>
                </a:lnTo>
                <a:close/>
              </a:path>
            </a:pathLst>
          </a:custGeom>
          <a:solidFill>
            <a:srgbClr val="6B4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64434"/>
      </p:ext>
    </p:extLst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bldLvl="0" animBg="1"/>
      <p:bldP spid="18" grpId="0" bldLvl="0" animBg="1"/>
      <p:bldP spid="1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03"/>
  <p:tag name="ISPRING_FIRST_PUBLISH" val="1"/>
  <p:tag name="ISPRING_SCORM_RATE_SLIDES" val="0"/>
  <p:tag name="ISPRING_SCORM_RATE_QUIZZES" val="0"/>
  <p:tag name="ISPRING_SCORM_PASSING_SCORE" val="0.000000"/>
  <p:tag name="ISPRING_ULTRA_SCORM_COURSE_ID" val="83C333FD-C4F6-41CD-8684-81A13FD961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K:\第六批 PPT\178817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d1204a3-d616-49af-9765-33eec687d4a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11c0c8c-8cfb-481a-b8ff-82e4fbbf3b1f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0sx5cu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Application>Microsoft Office PowerPoint</Application>
  <PresentationFormat>自定义</PresentationFormat>
  <Paragraphs>249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Helvetica Neue</vt:lpstr>
      <vt:lpstr>微软雅黑</vt:lpstr>
      <vt:lpstr>Agency FB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2.5D</dc:title>
  <dc:creator/>
  <cp:keywords>www.freeppt7.com</cp:keywords>
  <dc:description>www.freeppt7.com</dc:description>
  <cp:lastModifiedBy/>
  <cp:revision>1</cp:revision>
  <dcterms:created xsi:type="dcterms:W3CDTF">2018-11-28T08:56:26Z</dcterms:created>
  <dcterms:modified xsi:type="dcterms:W3CDTF">2022-07-20T10:10:32Z</dcterms:modified>
</cp:coreProperties>
</file>