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8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7D"/>
    <a:srgbClr val="843C0C"/>
    <a:srgbClr val="E66444"/>
    <a:srgbClr val="FF897C"/>
    <a:srgbClr val="FFCBC5"/>
    <a:srgbClr val="F6C5D3"/>
    <a:srgbClr val="F8CBAD"/>
    <a:srgbClr val="E7E6E6"/>
    <a:srgbClr val="FFF6F7"/>
    <a:srgbClr val="EC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6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6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3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5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1415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20624758"/>
      </p:ext>
    </p:extLst>
  </p:cSld>
  <p:clrMapOvr>
    <a:masterClrMapping/>
  </p:clrMapOvr>
  <p:transition spd="med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8178-8511-4F4A-BBA1-27B5737A43C8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7882-214D-41E6-9B47-1EF0889ED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15.xml"/><Relationship Id="rId7" Type="http://schemas.openxmlformats.org/officeDocument/2006/relationships/image" Target="../media/image41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892" y="3347357"/>
            <a:ext cx="6854653" cy="385608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FD2C57-1975-44AA-B69C-134D68D29BFC}"/>
              </a:ext>
            </a:extLst>
          </p:cNvPr>
          <p:cNvGrpSpPr/>
          <p:nvPr/>
        </p:nvGrpSpPr>
        <p:grpSpPr>
          <a:xfrm>
            <a:off x="0" y="0"/>
            <a:ext cx="4114801" cy="2286000"/>
            <a:chOff x="0" y="0"/>
            <a:chExt cx="4114801" cy="2286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296B99-7427-4FF0-B01F-9849CB1D7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899556" cy="2286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7AB798A-AAA3-4BE4-82D7-3A6868111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315" y="0"/>
              <a:ext cx="2525486" cy="1600196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6898729-50ED-41AF-9527-7928331DD5E6}"/>
              </a:ext>
            </a:extLst>
          </p:cNvPr>
          <p:cNvSpPr txBox="1"/>
          <p:nvPr/>
        </p:nvSpPr>
        <p:spPr>
          <a:xfrm>
            <a:off x="806550" y="2074904"/>
            <a:ext cx="10578895" cy="923330"/>
          </a:xfrm>
          <a:prstGeom prst="rect">
            <a:avLst/>
          </a:prstGeom>
          <a:noFill/>
          <a:ln w="19050"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chemeClr val="accent2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5400" spc="300" dirty="0">
              <a:solidFill>
                <a:schemeClr val="accent2">
                  <a:lumMod val="50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00C8FE47-0D12-4CE1-91A0-CD74DE008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673" y="3669517"/>
            <a:ext cx="4754438" cy="5627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FREEPPT7.COM   TIME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D16819F-E168-03A9-319A-C23585292E34}"/>
              </a:ext>
            </a:extLst>
          </p:cNvPr>
          <p:cNvSpPr/>
          <p:nvPr/>
        </p:nvSpPr>
        <p:spPr>
          <a:xfrm>
            <a:off x="9553653" y="4075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6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CD4BF974-CCE5-8450-D68E-A0505BDE8962}"/>
              </a:ext>
            </a:extLst>
          </p:cNvPr>
          <p:cNvSpPr txBox="1"/>
          <p:nvPr/>
        </p:nvSpPr>
        <p:spPr>
          <a:xfrm>
            <a:off x="2437796" y="3138298"/>
            <a:ext cx="73164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000" dirty="0">
                <a:solidFill>
                  <a:srgbClr val="843C0C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rgbClr val="843C0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40253"/>
      </p:ext>
    </p:extLst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02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223a16c3612a5992b4d4b847dff3bbb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855" y="923925"/>
            <a:ext cx="5605780" cy="5605780"/>
          </a:xfrm>
          <a:prstGeom prst="rect">
            <a:avLst/>
          </a:prstGeom>
        </p:spPr>
      </p:pic>
      <p:grpSp>
        <p:nvGrpSpPr>
          <p:cNvPr id="4" name="42"/>
          <p:cNvGrpSpPr/>
          <p:nvPr/>
        </p:nvGrpSpPr>
        <p:grpSpPr>
          <a:xfrm>
            <a:off x="1217438" y="2086878"/>
            <a:ext cx="2373456" cy="1516915"/>
            <a:chOff x="825074" y="2128443"/>
            <a:chExt cx="2373456" cy="1516915"/>
          </a:xfrm>
        </p:grpSpPr>
        <p:sp>
          <p:nvSpPr>
            <p:cNvPr id="5" name="文本框 16"/>
            <p:cNvSpPr txBox="1">
              <a:spLocks noChangeArrowheads="1"/>
            </p:cNvSpPr>
            <p:nvPr/>
          </p:nvSpPr>
          <p:spPr bwMode="auto">
            <a:xfrm>
              <a:off x="825074" y="2538132"/>
              <a:ext cx="2373456" cy="110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algn="r">
                <a:lnSpc>
                  <a:spcPct val="130000"/>
                </a:lnSpc>
                <a:buNone/>
              </a:pPr>
              <a:r>
                <a:rPr lang="en-US" altLang="zh-CN" sz="13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50804" y="2128443"/>
              <a:ext cx="2221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42"/>
          <p:cNvGrpSpPr/>
          <p:nvPr/>
        </p:nvGrpSpPr>
        <p:grpSpPr>
          <a:xfrm>
            <a:off x="1217438" y="4403993"/>
            <a:ext cx="2373456" cy="1516915"/>
            <a:chOff x="825074" y="2128443"/>
            <a:chExt cx="2373456" cy="1516915"/>
          </a:xfrm>
        </p:grpSpPr>
        <p:sp>
          <p:nvSpPr>
            <p:cNvPr id="18" name="文本框 16"/>
            <p:cNvSpPr txBox="1">
              <a:spLocks noChangeArrowheads="1"/>
            </p:cNvSpPr>
            <p:nvPr/>
          </p:nvSpPr>
          <p:spPr bwMode="auto">
            <a:xfrm>
              <a:off x="825074" y="2538132"/>
              <a:ext cx="2373456" cy="110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algn="r">
                <a:lnSpc>
                  <a:spcPct val="130000"/>
                </a:lnSpc>
                <a:buNone/>
              </a:pPr>
              <a:r>
                <a:rPr lang="en-US" altLang="zh-CN" sz="13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50804" y="2128443"/>
              <a:ext cx="2221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42"/>
          <p:cNvGrpSpPr/>
          <p:nvPr/>
        </p:nvGrpSpPr>
        <p:grpSpPr>
          <a:xfrm>
            <a:off x="8619633" y="1477278"/>
            <a:ext cx="2373456" cy="1516915"/>
            <a:chOff x="825074" y="2128443"/>
            <a:chExt cx="2373456" cy="1516915"/>
          </a:xfrm>
        </p:grpSpPr>
        <p:sp>
          <p:nvSpPr>
            <p:cNvPr id="21" name="文本框 16"/>
            <p:cNvSpPr txBox="1">
              <a:spLocks noChangeArrowheads="1"/>
            </p:cNvSpPr>
            <p:nvPr/>
          </p:nvSpPr>
          <p:spPr bwMode="auto">
            <a:xfrm>
              <a:off x="825074" y="2538132"/>
              <a:ext cx="2373456" cy="110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algn="l">
                <a:lnSpc>
                  <a:spcPct val="130000"/>
                </a:lnSpc>
                <a:buNone/>
              </a:pPr>
              <a:r>
                <a:rPr lang="en-US" altLang="zh-CN" sz="13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5074" y="2128443"/>
              <a:ext cx="2221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42"/>
          <p:cNvGrpSpPr/>
          <p:nvPr/>
        </p:nvGrpSpPr>
        <p:grpSpPr>
          <a:xfrm>
            <a:off x="8619633" y="3794393"/>
            <a:ext cx="2373456" cy="1516915"/>
            <a:chOff x="825074" y="2128443"/>
            <a:chExt cx="2373456" cy="1516915"/>
          </a:xfrm>
        </p:grpSpPr>
        <p:sp>
          <p:nvSpPr>
            <p:cNvPr id="24" name="文本框 16"/>
            <p:cNvSpPr txBox="1">
              <a:spLocks noChangeArrowheads="1"/>
            </p:cNvSpPr>
            <p:nvPr/>
          </p:nvSpPr>
          <p:spPr bwMode="auto">
            <a:xfrm>
              <a:off x="825074" y="2538132"/>
              <a:ext cx="2373456" cy="110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indent="0" algn="l">
                <a:lnSpc>
                  <a:spcPct val="130000"/>
                </a:lnSpc>
                <a:buNone/>
              </a:pPr>
              <a:r>
                <a:rPr lang="en-US" altLang="zh-CN" sz="13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25074" y="2128443"/>
              <a:ext cx="222186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02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1EBD33-6760-46AD-88CE-295090644D59}"/>
              </a:ext>
            </a:extLst>
          </p:cNvPr>
          <p:cNvGrpSpPr/>
          <p:nvPr/>
        </p:nvGrpSpPr>
        <p:grpSpPr>
          <a:xfrm>
            <a:off x="1525905" y="2018030"/>
            <a:ext cx="8945880" cy="3836670"/>
            <a:chOff x="1525905" y="2018030"/>
            <a:chExt cx="8945880" cy="3836670"/>
          </a:xfrm>
        </p:grpSpPr>
        <p:sp>
          <p:nvSpPr>
            <p:cNvPr id="5" name="矩形 4"/>
            <p:cNvSpPr/>
            <p:nvPr/>
          </p:nvSpPr>
          <p:spPr>
            <a:xfrm>
              <a:off x="1525905" y="2018030"/>
              <a:ext cx="2484120" cy="3836670"/>
            </a:xfrm>
            <a:prstGeom prst="rect">
              <a:avLst/>
            </a:prstGeom>
            <a:noFill/>
            <a:ln w="25400">
              <a:solidFill>
                <a:srgbClr val="FF8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56785" y="2018030"/>
              <a:ext cx="2484120" cy="3836670"/>
            </a:xfrm>
            <a:prstGeom prst="rect">
              <a:avLst/>
            </a:prstGeom>
            <a:noFill/>
            <a:ln w="25400">
              <a:solidFill>
                <a:srgbClr val="FF8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987665" y="2018030"/>
              <a:ext cx="2484120" cy="3836670"/>
            </a:xfrm>
            <a:prstGeom prst="rect">
              <a:avLst/>
            </a:prstGeom>
            <a:noFill/>
            <a:ln w="25400">
              <a:solidFill>
                <a:srgbClr val="FF8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3D67EB-7261-4BF7-B3C8-FEEB1DB42C4F}"/>
              </a:ext>
            </a:extLst>
          </p:cNvPr>
          <p:cNvGrpSpPr/>
          <p:nvPr/>
        </p:nvGrpSpPr>
        <p:grpSpPr>
          <a:xfrm>
            <a:off x="1664970" y="2353310"/>
            <a:ext cx="2221865" cy="2600325"/>
            <a:chOff x="1664970" y="2353310"/>
            <a:chExt cx="2221865" cy="2600325"/>
          </a:xfrm>
        </p:grpSpPr>
        <p:grpSp>
          <p:nvGrpSpPr>
            <p:cNvPr id="11" name="组合 10"/>
            <p:cNvGrpSpPr/>
            <p:nvPr/>
          </p:nvGrpSpPr>
          <p:grpSpPr>
            <a:xfrm>
              <a:off x="2388235" y="2353310"/>
              <a:ext cx="759460" cy="759460"/>
              <a:chOff x="4541" y="3546"/>
              <a:chExt cx="1196" cy="119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4541" y="3546"/>
                <a:ext cx="1196" cy="1196"/>
              </a:xfrm>
              <a:prstGeom prst="ellipse">
                <a:avLst/>
              </a:prstGeom>
              <a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FF897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785" y="3854"/>
                <a:ext cx="791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664970" y="3264535"/>
              <a:ext cx="2221865" cy="1689100"/>
              <a:chOff x="3402" y="4981"/>
              <a:chExt cx="3499" cy="2660"/>
            </a:xfrm>
          </p:grpSpPr>
          <p:sp>
            <p:nvSpPr>
              <p:cNvPr id="21" name="文本框 16"/>
              <p:cNvSpPr txBox="1">
                <a:spLocks noChangeArrowheads="1"/>
              </p:cNvSpPr>
              <p:nvPr/>
            </p:nvSpPr>
            <p:spPr bwMode="auto">
              <a:xfrm>
                <a:off x="3492" y="5661"/>
                <a:ext cx="3293" cy="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indent="0" algn="ctr">
                  <a:lnSpc>
                    <a:spcPct val="150000"/>
                  </a:lnSpc>
                  <a:buNone/>
                </a:pPr>
                <a:r>
                  <a:rPr lang="en-US" altLang="zh-CN" sz="1300" dirty="0"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3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402" y="4981"/>
                <a:ext cx="349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7AE1F9D-8729-404F-8D87-8F0F7AF5C8E0}"/>
              </a:ext>
            </a:extLst>
          </p:cNvPr>
          <p:cNvGrpSpPr/>
          <p:nvPr/>
        </p:nvGrpSpPr>
        <p:grpSpPr>
          <a:xfrm>
            <a:off x="4888230" y="2353310"/>
            <a:ext cx="2221865" cy="2600325"/>
            <a:chOff x="4888230" y="2353310"/>
            <a:chExt cx="2221865" cy="2600325"/>
          </a:xfrm>
        </p:grpSpPr>
        <p:grpSp>
          <p:nvGrpSpPr>
            <p:cNvPr id="13" name="组合 12"/>
            <p:cNvGrpSpPr/>
            <p:nvPr/>
          </p:nvGrpSpPr>
          <p:grpSpPr>
            <a:xfrm>
              <a:off x="5619115" y="2353310"/>
              <a:ext cx="759460" cy="759460"/>
              <a:chOff x="4541" y="3546"/>
              <a:chExt cx="1196" cy="119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541" y="3546"/>
                <a:ext cx="1196" cy="1196"/>
              </a:xfrm>
              <a:prstGeom prst="ellipse">
                <a:avLst/>
              </a:prstGeom>
              <a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FF897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785" y="3854"/>
                <a:ext cx="791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FF897D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88230" y="3264535"/>
              <a:ext cx="2221865" cy="1689100"/>
              <a:chOff x="3402" y="4981"/>
              <a:chExt cx="3499" cy="2660"/>
            </a:xfrm>
          </p:grpSpPr>
          <p:sp>
            <p:nvSpPr>
              <p:cNvPr id="24" name="文本框 16"/>
              <p:cNvSpPr txBox="1">
                <a:spLocks noChangeArrowheads="1"/>
              </p:cNvSpPr>
              <p:nvPr/>
            </p:nvSpPr>
            <p:spPr bwMode="auto">
              <a:xfrm>
                <a:off x="3492" y="5661"/>
                <a:ext cx="3293" cy="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indent="0" algn="ctr">
                  <a:lnSpc>
                    <a:spcPct val="150000"/>
                  </a:lnSpc>
                  <a:buNone/>
                </a:pPr>
                <a:r>
                  <a:rPr lang="en-US" altLang="zh-CN" sz="1300" dirty="0"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3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402" y="4981"/>
                <a:ext cx="349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3ECD9C-C1A4-4D15-96DF-429EFED8DB0F}"/>
              </a:ext>
            </a:extLst>
          </p:cNvPr>
          <p:cNvGrpSpPr/>
          <p:nvPr/>
        </p:nvGrpSpPr>
        <p:grpSpPr>
          <a:xfrm>
            <a:off x="8119110" y="2353310"/>
            <a:ext cx="2221865" cy="2600325"/>
            <a:chOff x="8119110" y="2353310"/>
            <a:chExt cx="2221865" cy="2600325"/>
          </a:xfrm>
        </p:grpSpPr>
        <p:grpSp>
          <p:nvGrpSpPr>
            <p:cNvPr id="16" name="组合 15"/>
            <p:cNvGrpSpPr/>
            <p:nvPr/>
          </p:nvGrpSpPr>
          <p:grpSpPr>
            <a:xfrm>
              <a:off x="8849995" y="2353310"/>
              <a:ext cx="759460" cy="759460"/>
              <a:chOff x="4541" y="3546"/>
              <a:chExt cx="1196" cy="119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541" y="3546"/>
                <a:ext cx="1196" cy="1196"/>
              </a:xfrm>
              <a:prstGeom prst="ellipse">
                <a:avLst/>
              </a:prstGeom>
              <a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FF897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785" y="3854"/>
                <a:ext cx="791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FF897D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119110" y="3264535"/>
              <a:ext cx="2221865" cy="1689100"/>
              <a:chOff x="3402" y="4981"/>
              <a:chExt cx="3499" cy="2660"/>
            </a:xfrm>
          </p:grpSpPr>
          <p:sp>
            <p:nvSpPr>
              <p:cNvPr id="28" name="文本框 16"/>
              <p:cNvSpPr txBox="1">
                <a:spLocks noChangeArrowheads="1"/>
              </p:cNvSpPr>
              <p:nvPr/>
            </p:nvSpPr>
            <p:spPr bwMode="auto">
              <a:xfrm>
                <a:off x="3492" y="5661"/>
                <a:ext cx="3293" cy="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indent="0" algn="ctr">
                  <a:lnSpc>
                    <a:spcPct val="150000"/>
                  </a:lnSpc>
                  <a:buNone/>
                </a:pPr>
                <a:r>
                  <a:rPr lang="en-US" altLang="zh-CN" sz="1300" dirty="0"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3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402" y="4981"/>
                <a:ext cx="349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0" name="图片 29" descr="ed93ed7e8497b12b7a53015a563ae3a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923925"/>
            <a:ext cx="2430780" cy="2430780"/>
          </a:xfrm>
          <a:prstGeom prst="rect">
            <a:avLst/>
          </a:prstGeom>
        </p:spPr>
      </p:pic>
      <p:pic>
        <p:nvPicPr>
          <p:cNvPr id="31" name="图片 30" descr="ed93ed7e8497b12b7a53015a563ae3a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975" y="1212215"/>
            <a:ext cx="1774825" cy="1774825"/>
          </a:xfrm>
          <a:prstGeom prst="rect">
            <a:avLst/>
          </a:prstGeom>
        </p:spPr>
      </p:pic>
      <p:pic>
        <p:nvPicPr>
          <p:cNvPr id="32" name="图片 31" descr="ed93ed7e8497b12b7a53015a563ae3a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212215"/>
            <a:ext cx="1774825" cy="177482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02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4465955" y="1635760"/>
            <a:ext cx="4011930" cy="4594225"/>
            <a:chOff x="3777232" y="1589567"/>
            <a:chExt cx="3616391" cy="4141378"/>
          </a:xfrm>
        </p:grpSpPr>
        <p:sp>
          <p:nvSpPr>
            <p:cNvPr id="6" name="Freeform: Shape 3"/>
            <p:cNvSpPr/>
            <p:nvPr/>
          </p:nvSpPr>
          <p:spPr>
            <a:xfrm>
              <a:off x="3870257" y="4625160"/>
              <a:ext cx="2760036" cy="1105785"/>
            </a:xfrm>
            <a:custGeom>
              <a:avLst/>
              <a:gdLst>
                <a:gd name="connsiteX0" fmla="*/ 311948 w 2760036"/>
                <a:gd name="connsiteY0" fmla="*/ 0 h 1105785"/>
                <a:gd name="connsiteX1" fmla="*/ 1924950 w 2760036"/>
                <a:gd name="connsiteY1" fmla="*/ 0 h 1105785"/>
                <a:gd name="connsiteX2" fmla="*/ 1919200 w 2760036"/>
                <a:gd name="connsiteY2" fmla="*/ 41897 h 1105785"/>
                <a:gd name="connsiteX3" fmla="*/ 1935373 w 2760036"/>
                <a:gd name="connsiteY3" fmla="*/ 41897 h 1105785"/>
                <a:gd name="connsiteX4" fmla="*/ 1955599 w 2760036"/>
                <a:gd name="connsiteY4" fmla="*/ 49984 h 1105785"/>
                <a:gd name="connsiteX5" fmla="*/ 1969738 w 2760036"/>
                <a:gd name="connsiteY5" fmla="*/ 76279 h 1105785"/>
                <a:gd name="connsiteX6" fmla="*/ 1979807 w 2760036"/>
                <a:gd name="connsiteY6" fmla="*/ 102575 h 1105785"/>
                <a:gd name="connsiteX7" fmla="*/ 1993963 w 2760036"/>
                <a:gd name="connsiteY7" fmla="*/ 98540 h 1105785"/>
                <a:gd name="connsiteX8" fmla="*/ 2008066 w 2760036"/>
                <a:gd name="connsiteY8" fmla="*/ 94488 h 1105785"/>
                <a:gd name="connsiteX9" fmla="*/ 2036379 w 2760036"/>
                <a:gd name="connsiteY9" fmla="*/ 94488 h 1105785"/>
                <a:gd name="connsiteX10" fmla="*/ 2056552 w 2760036"/>
                <a:gd name="connsiteY10" fmla="*/ 94488 h 1105785"/>
                <a:gd name="connsiteX11" fmla="*/ 2076778 w 2760036"/>
                <a:gd name="connsiteY11" fmla="*/ 82349 h 1105785"/>
                <a:gd name="connsiteX12" fmla="*/ 2060587 w 2760036"/>
                <a:gd name="connsiteY12" fmla="*/ 33810 h 1105785"/>
                <a:gd name="connsiteX13" fmla="*/ 2113054 w 2760036"/>
                <a:gd name="connsiteY13" fmla="*/ 41897 h 1105785"/>
                <a:gd name="connsiteX14" fmla="*/ 2173661 w 2760036"/>
                <a:gd name="connsiteY14" fmla="*/ 62123 h 1105785"/>
                <a:gd name="connsiteX15" fmla="*/ 2189781 w 2760036"/>
                <a:gd name="connsiteY15" fmla="*/ 21671 h 1105785"/>
                <a:gd name="connsiteX16" fmla="*/ 2201920 w 2760036"/>
                <a:gd name="connsiteY16" fmla="*/ 66175 h 1105785"/>
                <a:gd name="connsiteX17" fmla="*/ 2226446 w 2760036"/>
                <a:gd name="connsiteY17" fmla="*/ 5497 h 1105785"/>
                <a:gd name="connsiteX18" fmla="*/ 2229558 w 2760036"/>
                <a:gd name="connsiteY18" fmla="*/ 0 h 1105785"/>
                <a:gd name="connsiteX19" fmla="*/ 2350545 w 2760036"/>
                <a:gd name="connsiteY19" fmla="*/ 0 h 1105785"/>
                <a:gd name="connsiteX20" fmla="*/ 2345077 w 2760036"/>
                <a:gd name="connsiteY20" fmla="*/ 54036 h 1105785"/>
                <a:gd name="connsiteX21" fmla="*/ 2357375 w 2760036"/>
                <a:gd name="connsiteY21" fmla="*/ 49984 h 1105785"/>
                <a:gd name="connsiteX22" fmla="*/ 2385971 w 2760036"/>
                <a:gd name="connsiteY22" fmla="*/ 58088 h 1105785"/>
                <a:gd name="connsiteX23" fmla="*/ 2422795 w 2760036"/>
                <a:gd name="connsiteY23" fmla="*/ 72245 h 1105785"/>
                <a:gd name="connsiteX24" fmla="*/ 2435094 w 2760036"/>
                <a:gd name="connsiteY24" fmla="*/ 54036 h 1105785"/>
                <a:gd name="connsiteX25" fmla="*/ 2447339 w 2760036"/>
                <a:gd name="connsiteY25" fmla="*/ 25723 h 1105785"/>
                <a:gd name="connsiteX26" fmla="*/ 2451321 w 2760036"/>
                <a:gd name="connsiteY26" fmla="*/ 58088 h 1105785"/>
                <a:gd name="connsiteX27" fmla="*/ 2559670 w 2760036"/>
                <a:gd name="connsiteY27" fmla="*/ 90436 h 1105785"/>
                <a:gd name="connsiteX28" fmla="*/ 2583683 w 2760036"/>
                <a:gd name="connsiteY28" fmla="*/ 17637 h 1105785"/>
                <a:gd name="connsiteX29" fmla="*/ 2595751 w 2760036"/>
                <a:gd name="connsiteY29" fmla="*/ 33810 h 1105785"/>
                <a:gd name="connsiteX30" fmla="*/ 2627798 w 2760036"/>
                <a:gd name="connsiteY30" fmla="*/ 66175 h 1105785"/>
                <a:gd name="connsiteX31" fmla="*/ 2652005 w 2760036"/>
                <a:gd name="connsiteY31" fmla="*/ 86401 h 1105785"/>
                <a:gd name="connsiteX32" fmla="*/ 2647970 w 2760036"/>
                <a:gd name="connsiteY32" fmla="*/ 122801 h 1105785"/>
                <a:gd name="connsiteX33" fmla="*/ 2635831 w 2760036"/>
                <a:gd name="connsiteY33" fmla="*/ 159218 h 1105785"/>
                <a:gd name="connsiteX34" fmla="*/ 2635831 w 2760036"/>
                <a:gd name="connsiteY34" fmla="*/ 167305 h 1105785"/>
                <a:gd name="connsiteX35" fmla="*/ 2695943 w 2760036"/>
                <a:gd name="connsiteY35" fmla="*/ 155166 h 1105785"/>
                <a:gd name="connsiteX36" fmla="*/ 2756037 w 2760036"/>
                <a:gd name="connsiteY36" fmla="*/ 122801 h 1105785"/>
                <a:gd name="connsiteX37" fmla="*/ 2760036 w 2760036"/>
                <a:gd name="connsiteY37" fmla="*/ 130888 h 1105785"/>
                <a:gd name="connsiteX38" fmla="*/ 2720026 w 2760036"/>
                <a:gd name="connsiteY38" fmla="*/ 155166 h 1105785"/>
                <a:gd name="connsiteX39" fmla="*/ 2732024 w 2760036"/>
                <a:gd name="connsiteY39" fmla="*/ 163253 h 1105785"/>
                <a:gd name="connsiteX40" fmla="*/ 2727989 w 2760036"/>
                <a:gd name="connsiteY40" fmla="*/ 171340 h 1105785"/>
                <a:gd name="connsiteX41" fmla="*/ 2703959 w 2760036"/>
                <a:gd name="connsiteY41" fmla="*/ 159218 h 1105785"/>
                <a:gd name="connsiteX42" fmla="*/ 2667931 w 2760036"/>
                <a:gd name="connsiteY42" fmla="*/ 175392 h 1105785"/>
                <a:gd name="connsiteX43" fmla="*/ 2688157 w 2760036"/>
                <a:gd name="connsiteY43" fmla="*/ 195618 h 1105785"/>
                <a:gd name="connsiteX44" fmla="*/ 2708383 w 2760036"/>
                <a:gd name="connsiteY44" fmla="*/ 227983 h 1105785"/>
                <a:gd name="connsiteX45" fmla="*/ 2706366 w 2760036"/>
                <a:gd name="connsiteY45" fmla="*/ 256296 h 1105785"/>
                <a:gd name="connsiteX46" fmla="*/ 2688157 w 2760036"/>
                <a:gd name="connsiteY46" fmla="*/ 256296 h 1105785"/>
                <a:gd name="connsiteX47" fmla="*/ 2665984 w 2760036"/>
                <a:gd name="connsiteY47" fmla="*/ 238087 h 1105785"/>
                <a:gd name="connsiteX48" fmla="*/ 2647900 w 2760036"/>
                <a:gd name="connsiteY48" fmla="*/ 219896 h 1105785"/>
                <a:gd name="connsiteX49" fmla="*/ 2631903 w 2760036"/>
                <a:gd name="connsiteY49" fmla="*/ 195618 h 1105785"/>
                <a:gd name="connsiteX50" fmla="*/ 2623887 w 2760036"/>
                <a:gd name="connsiteY50" fmla="*/ 211791 h 1105785"/>
                <a:gd name="connsiteX51" fmla="*/ 2631903 w 2760036"/>
                <a:gd name="connsiteY51" fmla="*/ 240122 h 1105785"/>
                <a:gd name="connsiteX52" fmla="*/ 2637919 w 2760036"/>
                <a:gd name="connsiteY52" fmla="*/ 274504 h 1105785"/>
                <a:gd name="connsiteX53" fmla="*/ 2631903 w 2760036"/>
                <a:gd name="connsiteY53" fmla="*/ 312921 h 1105785"/>
                <a:gd name="connsiteX54" fmla="*/ 2579825 w 2760036"/>
                <a:gd name="connsiteY54" fmla="*/ 288661 h 1105785"/>
                <a:gd name="connsiteX55" fmla="*/ 2549831 w 2760036"/>
                <a:gd name="connsiteY55" fmla="*/ 254278 h 1105785"/>
                <a:gd name="connsiteX56" fmla="*/ 2555812 w 2760036"/>
                <a:gd name="connsiteY56" fmla="*/ 199670 h 1105785"/>
                <a:gd name="connsiteX57" fmla="*/ 2539816 w 2760036"/>
                <a:gd name="connsiteY57" fmla="*/ 207757 h 1105785"/>
                <a:gd name="connsiteX58" fmla="*/ 2483756 w 2760036"/>
                <a:gd name="connsiteY58" fmla="*/ 203705 h 1105785"/>
                <a:gd name="connsiteX59" fmla="*/ 2413682 w 2760036"/>
                <a:gd name="connsiteY59" fmla="*/ 171340 h 1105785"/>
                <a:gd name="connsiteX60" fmla="*/ 2372452 w 2760036"/>
                <a:gd name="connsiteY60" fmla="*/ 163253 h 1105785"/>
                <a:gd name="connsiteX61" fmla="*/ 2355977 w 2760036"/>
                <a:gd name="connsiteY61" fmla="*/ 167305 h 1105785"/>
                <a:gd name="connsiteX62" fmla="*/ 2339520 w 2760036"/>
                <a:gd name="connsiteY62" fmla="*/ 167305 h 1105785"/>
                <a:gd name="connsiteX63" fmla="*/ 2323028 w 2760036"/>
                <a:gd name="connsiteY63" fmla="*/ 167305 h 1105785"/>
                <a:gd name="connsiteX64" fmla="*/ 2331115 w 2760036"/>
                <a:gd name="connsiteY64" fmla="*/ 191565 h 1105785"/>
                <a:gd name="connsiteX65" fmla="*/ 2359357 w 2760036"/>
                <a:gd name="connsiteY65" fmla="*/ 199670 h 1105785"/>
                <a:gd name="connsiteX66" fmla="*/ 2363409 w 2760036"/>
                <a:gd name="connsiteY66" fmla="*/ 211791 h 1105785"/>
                <a:gd name="connsiteX67" fmla="*/ 2310942 w 2760036"/>
                <a:gd name="connsiteY67" fmla="*/ 191565 h 1105785"/>
                <a:gd name="connsiteX68" fmla="*/ 2310942 w 2760036"/>
                <a:gd name="connsiteY68" fmla="*/ 183479 h 1105785"/>
                <a:gd name="connsiteX69" fmla="*/ 2290716 w 2760036"/>
                <a:gd name="connsiteY69" fmla="*/ 171340 h 1105785"/>
                <a:gd name="connsiteX70" fmla="*/ 2280648 w 2760036"/>
                <a:gd name="connsiteY70" fmla="*/ 169322 h 1105785"/>
                <a:gd name="connsiteX71" fmla="*/ 2282629 w 2760036"/>
                <a:gd name="connsiteY71" fmla="*/ 165270 h 1105785"/>
                <a:gd name="connsiteX72" fmla="*/ 2276595 w 2760036"/>
                <a:gd name="connsiteY72" fmla="*/ 161235 h 1105785"/>
                <a:gd name="connsiteX73" fmla="*/ 2242301 w 2760036"/>
                <a:gd name="connsiteY73" fmla="*/ 155166 h 1105785"/>
                <a:gd name="connsiteX74" fmla="*/ 2165574 w 2760036"/>
                <a:gd name="connsiteY74" fmla="*/ 147079 h 1105785"/>
                <a:gd name="connsiteX75" fmla="*/ 2145348 w 2760036"/>
                <a:gd name="connsiteY75" fmla="*/ 138992 h 1105785"/>
                <a:gd name="connsiteX76" fmla="*/ 2153435 w 2760036"/>
                <a:gd name="connsiteY76" fmla="*/ 167305 h 1105785"/>
                <a:gd name="connsiteX77" fmla="*/ 2161522 w 2760036"/>
                <a:gd name="connsiteY77" fmla="*/ 223931 h 1105785"/>
                <a:gd name="connsiteX78" fmla="*/ 2121140 w 2760036"/>
                <a:gd name="connsiteY78" fmla="*/ 207757 h 1105785"/>
                <a:gd name="connsiteX79" fmla="*/ 2092916 w 2760036"/>
                <a:gd name="connsiteY79" fmla="*/ 187531 h 1105785"/>
                <a:gd name="connsiteX80" fmla="*/ 2084794 w 2760036"/>
                <a:gd name="connsiteY80" fmla="*/ 155166 h 1105785"/>
                <a:gd name="connsiteX81" fmla="*/ 2076778 w 2760036"/>
                <a:gd name="connsiteY81" fmla="*/ 155166 h 1105785"/>
                <a:gd name="connsiteX82" fmla="*/ 2048447 w 2760036"/>
                <a:gd name="connsiteY82" fmla="*/ 163253 h 1105785"/>
                <a:gd name="connsiteX83" fmla="*/ 2020135 w 2760036"/>
                <a:gd name="connsiteY83" fmla="*/ 171340 h 1105785"/>
                <a:gd name="connsiteX84" fmla="*/ 2007996 w 2760036"/>
                <a:gd name="connsiteY84" fmla="*/ 171340 h 1105785"/>
                <a:gd name="connsiteX85" fmla="*/ 2016100 w 2760036"/>
                <a:gd name="connsiteY85" fmla="*/ 183479 h 1105785"/>
                <a:gd name="connsiteX86" fmla="*/ 2020135 w 2760036"/>
                <a:gd name="connsiteY86" fmla="*/ 197635 h 1105785"/>
                <a:gd name="connsiteX87" fmla="*/ 2024187 w 2760036"/>
                <a:gd name="connsiteY87" fmla="*/ 211791 h 1105785"/>
                <a:gd name="connsiteX88" fmla="*/ 2048447 w 2760036"/>
                <a:gd name="connsiteY88" fmla="*/ 242139 h 1105785"/>
                <a:gd name="connsiteX89" fmla="*/ 2064639 w 2760036"/>
                <a:gd name="connsiteY89" fmla="*/ 284608 h 1105785"/>
                <a:gd name="connsiteX90" fmla="*/ 2064639 w 2760036"/>
                <a:gd name="connsiteY90" fmla="*/ 337199 h 1105785"/>
                <a:gd name="connsiteX91" fmla="*/ 2032345 w 2760036"/>
                <a:gd name="connsiteY91" fmla="*/ 300800 h 1105785"/>
                <a:gd name="connsiteX92" fmla="*/ 2012172 w 2760036"/>
                <a:gd name="connsiteY92" fmla="*/ 304834 h 1105785"/>
                <a:gd name="connsiteX93" fmla="*/ 1994034 w 2760036"/>
                <a:gd name="connsiteY93" fmla="*/ 306852 h 1105785"/>
                <a:gd name="connsiteX94" fmla="*/ 1971844 w 2760036"/>
                <a:gd name="connsiteY94" fmla="*/ 300800 h 1105785"/>
                <a:gd name="connsiteX95" fmla="*/ 1967809 w 2760036"/>
                <a:gd name="connsiteY95" fmla="*/ 321026 h 1105785"/>
                <a:gd name="connsiteX96" fmla="*/ 1955723 w 2760036"/>
                <a:gd name="connsiteY96" fmla="*/ 349338 h 1105785"/>
                <a:gd name="connsiteX97" fmla="*/ 1941567 w 2760036"/>
                <a:gd name="connsiteY97" fmla="*/ 371582 h 1105785"/>
                <a:gd name="connsiteX98" fmla="*/ 1935497 w 2760036"/>
                <a:gd name="connsiteY98" fmla="*/ 389790 h 1105785"/>
                <a:gd name="connsiteX99" fmla="*/ 1919394 w 2760036"/>
                <a:gd name="connsiteY99" fmla="*/ 405964 h 1105785"/>
                <a:gd name="connsiteX100" fmla="*/ 1903274 w 2760036"/>
                <a:gd name="connsiteY100" fmla="*/ 410016 h 1105785"/>
                <a:gd name="connsiteX101" fmla="*/ 1899221 w 2760036"/>
                <a:gd name="connsiteY101" fmla="*/ 438329 h 1105785"/>
                <a:gd name="connsiteX102" fmla="*/ 1903274 w 2760036"/>
                <a:gd name="connsiteY102" fmla="*/ 486868 h 1105785"/>
                <a:gd name="connsiteX103" fmla="*/ 1911325 w 2760036"/>
                <a:gd name="connsiteY103" fmla="*/ 513163 h 1105785"/>
                <a:gd name="connsiteX104" fmla="*/ 1907308 w 2760036"/>
                <a:gd name="connsiteY104" fmla="*/ 543511 h 1105785"/>
                <a:gd name="connsiteX105" fmla="*/ 1903274 w 2760036"/>
                <a:gd name="connsiteY105" fmla="*/ 561702 h 1105785"/>
                <a:gd name="connsiteX106" fmla="*/ 1899221 w 2760036"/>
                <a:gd name="connsiteY106" fmla="*/ 583963 h 1105785"/>
                <a:gd name="connsiteX107" fmla="*/ 1901239 w 2760036"/>
                <a:gd name="connsiteY107" fmla="*/ 622380 h 1105785"/>
                <a:gd name="connsiteX108" fmla="*/ 1907308 w 2760036"/>
                <a:gd name="connsiteY108" fmla="*/ 660814 h 1105785"/>
                <a:gd name="connsiteX109" fmla="*/ 1975896 w 2760036"/>
                <a:gd name="connsiteY109" fmla="*/ 757892 h 1105785"/>
                <a:gd name="connsiteX110" fmla="*/ 1996051 w 2760036"/>
                <a:gd name="connsiteY110" fmla="*/ 761944 h 1105785"/>
                <a:gd name="connsiteX111" fmla="*/ 2024311 w 2760036"/>
                <a:gd name="connsiteY111" fmla="*/ 786222 h 1105785"/>
                <a:gd name="connsiteX112" fmla="*/ 2062639 w 2760036"/>
                <a:gd name="connsiteY112" fmla="*/ 802396 h 1105785"/>
                <a:gd name="connsiteX113" fmla="*/ 2101038 w 2760036"/>
                <a:gd name="connsiteY113" fmla="*/ 818570 h 1105785"/>
                <a:gd name="connsiteX114" fmla="*/ 2127334 w 2760036"/>
                <a:gd name="connsiteY114" fmla="*/ 826674 h 1105785"/>
                <a:gd name="connsiteX115" fmla="*/ 2173855 w 2760036"/>
                <a:gd name="connsiteY115" fmla="*/ 830709 h 1105785"/>
                <a:gd name="connsiteX116" fmla="*/ 2258811 w 2760036"/>
                <a:gd name="connsiteY116" fmla="*/ 842848 h 1105785"/>
                <a:gd name="connsiteX117" fmla="*/ 2319489 w 2760036"/>
                <a:gd name="connsiteY117" fmla="*/ 854987 h 1105785"/>
                <a:gd name="connsiteX118" fmla="*/ 2351837 w 2760036"/>
                <a:gd name="connsiteY118" fmla="*/ 861057 h 1105785"/>
                <a:gd name="connsiteX119" fmla="*/ 2384202 w 2760036"/>
                <a:gd name="connsiteY119" fmla="*/ 867126 h 1105785"/>
                <a:gd name="connsiteX120" fmla="*/ 2420619 w 2760036"/>
                <a:gd name="connsiteY120" fmla="*/ 899473 h 1105785"/>
                <a:gd name="connsiteX121" fmla="*/ 2406445 w 2760036"/>
                <a:gd name="connsiteY121" fmla="*/ 901508 h 1105785"/>
                <a:gd name="connsiteX122" fmla="*/ 2372062 w 2760036"/>
                <a:gd name="connsiteY122" fmla="*/ 895439 h 1105785"/>
                <a:gd name="connsiteX123" fmla="*/ 2331611 w 2760036"/>
                <a:gd name="connsiteY123" fmla="*/ 885317 h 1105785"/>
                <a:gd name="connsiteX124" fmla="*/ 2307350 w 2760036"/>
                <a:gd name="connsiteY124" fmla="*/ 879248 h 1105785"/>
                <a:gd name="connsiteX125" fmla="*/ 2277002 w 2760036"/>
                <a:gd name="connsiteY125" fmla="*/ 875213 h 1105785"/>
                <a:gd name="connsiteX126" fmla="*/ 2206220 w 2760036"/>
                <a:gd name="connsiteY126" fmla="*/ 867126 h 1105785"/>
                <a:gd name="connsiteX127" fmla="*/ 2169803 w 2760036"/>
                <a:gd name="connsiteY127" fmla="*/ 861057 h 1105785"/>
                <a:gd name="connsiteX128" fmla="*/ 2147560 w 2760036"/>
                <a:gd name="connsiteY128" fmla="*/ 857004 h 1105785"/>
                <a:gd name="connsiteX129" fmla="*/ 2125317 w 2760036"/>
                <a:gd name="connsiteY129" fmla="*/ 854987 h 1105785"/>
                <a:gd name="connsiteX130" fmla="*/ 2088899 w 2760036"/>
                <a:gd name="connsiteY130" fmla="*/ 850935 h 1105785"/>
                <a:gd name="connsiteX131" fmla="*/ 2030345 w 2760036"/>
                <a:gd name="connsiteY131" fmla="*/ 848917 h 1105785"/>
                <a:gd name="connsiteX132" fmla="*/ 2008119 w 2760036"/>
                <a:gd name="connsiteY132" fmla="*/ 854987 h 1105785"/>
                <a:gd name="connsiteX133" fmla="*/ 1998086 w 2760036"/>
                <a:gd name="connsiteY133" fmla="*/ 869143 h 1105785"/>
                <a:gd name="connsiteX134" fmla="*/ 2000103 w 2760036"/>
                <a:gd name="connsiteY134" fmla="*/ 891387 h 1105785"/>
                <a:gd name="connsiteX135" fmla="*/ 2026328 w 2760036"/>
                <a:gd name="connsiteY135" fmla="*/ 917682 h 1105785"/>
                <a:gd name="connsiteX136" fmla="*/ 2080812 w 2760036"/>
                <a:gd name="connsiteY136" fmla="*/ 956117 h 1105785"/>
                <a:gd name="connsiteX137" fmla="*/ 2131386 w 2760036"/>
                <a:gd name="connsiteY137" fmla="*/ 980377 h 1105785"/>
                <a:gd name="connsiteX138" fmla="*/ 2194081 w 2760036"/>
                <a:gd name="connsiteY138" fmla="*/ 996569 h 1105785"/>
                <a:gd name="connsiteX139" fmla="*/ 2291159 w 2760036"/>
                <a:gd name="connsiteY139" fmla="*/ 1037020 h 1105785"/>
                <a:gd name="connsiteX140" fmla="*/ 2303298 w 2760036"/>
                <a:gd name="connsiteY140" fmla="*/ 1061281 h 1105785"/>
                <a:gd name="connsiteX141" fmla="*/ 2283072 w 2760036"/>
                <a:gd name="connsiteY141" fmla="*/ 1063316 h 1105785"/>
                <a:gd name="connsiteX142" fmla="*/ 2254759 w 2760036"/>
                <a:gd name="connsiteY142" fmla="*/ 1049160 h 1105785"/>
                <a:gd name="connsiteX143" fmla="*/ 2226446 w 2760036"/>
                <a:gd name="connsiteY143" fmla="*/ 1037020 h 1105785"/>
                <a:gd name="connsiteX144" fmla="*/ 2181942 w 2760036"/>
                <a:gd name="connsiteY144" fmla="*/ 1018812 h 1105785"/>
                <a:gd name="connsiteX145" fmla="*/ 2137456 w 2760036"/>
                <a:gd name="connsiteY145" fmla="*/ 1002638 h 1105785"/>
                <a:gd name="connsiteX146" fmla="*/ 2109125 w 2760036"/>
                <a:gd name="connsiteY146" fmla="*/ 992516 h 1105785"/>
                <a:gd name="connsiteX147" fmla="*/ 2068709 w 2760036"/>
                <a:gd name="connsiteY147" fmla="*/ 982412 h 1105785"/>
                <a:gd name="connsiteX148" fmla="*/ 1992017 w 2760036"/>
                <a:gd name="connsiteY148" fmla="*/ 976343 h 1105785"/>
                <a:gd name="connsiteX149" fmla="*/ 1949636 w 2760036"/>
                <a:gd name="connsiteY149" fmla="*/ 966221 h 1105785"/>
                <a:gd name="connsiteX150" fmla="*/ 1923429 w 2760036"/>
                <a:gd name="connsiteY150" fmla="*/ 950047 h 1105785"/>
                <a:gd name="connsiteX151" fmla="*/ 1899257 w 2760036"/>
                <a:gd name="connsiteY151" fmla="*/ 929821 h 1105785"/>
                <a:gd name="connsiteX152" fmla="*/ 1862946 w 2760036"/>
                <a:gd name="connsiteY152" fmla="*/ 911613 h 1105785"/>
                <a:gd name="connsiteX153" fmla="*/ 1802392 w 2760036"/>
                <a:gd name="connsiteY153" fmla="*/ 885317 h 1105785"/>
                <a:gd name="connsiteX154" fmla="*/ 1774132 w 2760036"/>
                <a:gd name="connsiteY154" fmla="*/ 842848 h 1105785"/>
                <a:gd name="connsiteX155" fmla="*/ 1737856 w 2760036"/>
                <a:gd name="connsiteY155" fmla="*/ 818570 h 1105785"/>
                <a:gd name="connsiteX156" fmla="*/ 1729769 w 2760036"/>
                <a:gd name="connsiteY156" fmla="*/ 826674 h 1105785"/>
                <a:gd name="connsiteX157" fmla="*/ 1717701 w 2760036"/>
                <a:gd name="connsiteY157" fmla="*/ 899473 h 1105785"/>
                <a:gd name="connsiteX158" fmla="*/ 1707579 w 2760036"/>
                <a:gd name="connsiteY158" fmla="*/ 958134 h 1105785"/>
                <a:gd name="connsiteX159" fmla="*/ 1705562 w 2760036"/>
                <a:gd name="connsiteY159" fmla="*/ 992516 h 1105785"/>
                <a:gd name="connsiteX160" fmla="*/ 1703545 w 2760036"/>
                <a:gd name="connsiteY160" fmla="*/ 1008708 h 1105785"/>
                <a:gd name="connsiteX161" fmla="*/ 1705562 w 2760036"/>
                <a:gd name="connsiteY161" fmla="*/ 1028934 h 1105785"/>
                <a:gd name="connsiteX162" fmla="*/ 1715666 w 2760036"/>
                <a:gd name="connsiteY162" fmla="*/ 1051177 h 1105785"/>
                <a:gd name="connsiteX163" fmla="*/ 1741909 w 2760036"/>
                <a:gd name="connsiteY163" fmla="*/ 1061281 h 1105785"/>
                <a:gd name="connsiteX164" fmla="*/ 1774132 w 2760036"/>
                <a:gd name="connsiteY164" fmla="*/ 1085559 h 1105785"/>
                <a:gd name="connsiteX165" fmla="*/ 1782237 w 2760036"/>
                <a:gd name="connsiteY165" fmla="*/ 1097698 h 1105785"/>
                <a:gd name="connsiteX166" fmla="*/ 1745943 w 2760036"/>
                <a:gd name="connsiteY166" fmla="*/ 1105785 h 1105785"/>
                <a:gd name="connsiteX167" fmla="*/ 1705562 w 2760036"/>
                <a:gd name="connsiteY167" fmla="*/ 1103768 h 1105785"/>
                <a:gd name="connsiteX168" fmla="*/ 1657147 w 2760036"/>
                <a:gd name="connsiteY168" fmla="*/ 1081507 h 1105785"/>
                <a:gd name="connsiteX169" fmla="*/ 1608768 w 2760036"/>
                <a:gd name="connsiteY169" fmla="*/ 1032968 h 1105785"/>
                <a:gd name="connsiteX170" fmla="*/ 1612767 w 2760036"/>
                <a:gd name="connsiteY170" fmla="*/ 988482 h 1105785"/>
                <a:gd name="connsiteX171" fmla="*/ 1604715 w 2760036"/>
                <a:gd name="connsiteY171" fmla="*/ 956117 h 1105785"/>
                <a:gd name="connsiteX172" fmla="*/ 1592612 w 2760036"/>
                <a:gd name="connsiteY172" fmla="*/ 915665 h 1105785"/>
                <a:gd name="connsiteX173" fmla="*/ 1572421 w 2760036"/>
                <a:gd name="connsiteY173" fmla="*/ 879248 h 1105785"/>
                <a:gd name="connsiteX174" fmla="*/ 1548249 w 2760036"/>
                <a:gd name="connsiteY174" fmla="*/ 859022 h 1105785"/>
                <a:gd name="connsiteX175" fmla="*/ 1511920 w 2760036"/>
                <a:gd name="connsiteY175" fmla="*/ 859022 h 1105785"/>
                <a:gd name="connsiteX176" fmla="*/ 1451402 w 2760036"/>
                <a:gd name="connsiteY176" fmla="*/ 891387 h 1105785"/>
                <a:gd name="connsiteX177" fmla="*/ 1403022 w 2760036"/>
                <a:gd name="connsiteY177" fmla="*/ 929821 h 1105785"/>
                <a:gd name="connsiteX178" fmla="*/ 1378780 w 2760036"/>
                <a:gd name="connsiteY178" fmla="*/ 960151 h 1105785"/>
                <a:gd name="connsiteX179" fmla="*/ 1358624 w 2760036"/>
                <a:gd name="connsiteY179" fmla="*/ 986447 h 1105785"/>
                <a:gd name="connsiteX180" fmla="*/ 1330365 w 2760036"/>
                <a:gd name="connsiteY180" fmla="*/ 1024881 h 1105785"/>
                <a:gd name="connsiteX181" fmla="*/ 1316279 w 2760036"/>
                <a:gd name="connsiteY181" fmla="*/ 1061281 h 1105785"/>
                <a:gd name="connsiteX182" fmla="*/ 1294089 w 2760036"/>
                <a:gd name="connsiteY182" fmla="*/ 1081507 h 1105785"/>
                <a:gd name="connsiteX183" fmla="*/ 1279968 w 2760036"/>
                <a:gd name="connsiteY183" fmla="*/ 1073420 h 1105785"/>
                <a:gd name="connsiteX184" fmla="*/ 1286002 w 2760036"/>
                <a:gd name="connsiteY184" fmla="*/ 1037020 h 1105785"/>
                <a:gd name="connsiteX185" fmla="*/ 1290037 w 2760036"/>
                <a:gd name="connsiteY185" fmla="*/ 1004655 h 1105785"/>
                <a:gd name="connsiteX186" fmla="*/ 1302123 w 2760036"/>
                <a:gd name="connsiteY186" fmla="*/ 980377 h 1105785"/>
                <a:gd name="connsiteX187" fmla="*/ 1330365 w 2760036"/>
                <a:gd name="connsiteY187" fmla="*/ 927804 h 1105785"/>
                <a:gd name="connsiteX188" fmla="*/ 1352555 w 2760036"/>
                <a:gd name="connsiteY188" fmla="*/ 911613 h 1105785"/>
                <a:gd name="connsiteX189" fmla="*/ 1370693 w 2760036"/>
                <a:gd name="connsiteY189" fmla="*/ 891387 h 1105785"/>
                <a:gd name="connsiteX190" fmla="*/ 1374780 w 2760036"/>
                <a:gd name="connsiteY190" fmla="*/ 871161 h 1105785"/>
                <a:gd name="connsiteX191" fmla="*/ 1342504 w 2760036"/>
                <a:gd name="connsiteY191" fmla="*/ 854987 h 1105785"/>
                <a:gd name="connsiteX192" fmla="*/ 1298106 w 2760036"/>
                <a:gd name="connsiteY192" fmla="*/ 850935 h 1105785"/>
                <a:gd name="connsiteX193" fmla="*/ 1273934 w 2760036"/>
                <a:gd name="connsiteY193" fmla="*/ 854987 h 1105785"/>
                <a:gd name="connsiteX194" fmla="*/ 1243657 w 2760036"/>
                <a:gd name="connsiteY194" fmla="*/ 865091 h 1105785"/>
                <a:gd name="connsiteX195" fmla="*/ 1209328 w 2760036"/>
                <a:gd name="connsiteY195" fmla="*/ 879248 h 1105785"/>
                <a:gd name="connsiteX196" fmla="*/ 1177069 w 2760036"/>
                <a:gd name="connsiteY196" fmla="*/ 879248 h 1105785"/>
                <a:gd name="connsiteX197" fmla="*/ 1124566 w 2760036"/>
                <a:gd name="connsiteY197" fmla="*/ 875213 h 1105785"/>
                <a:gd name="connsiteX198" fmla="*/ 1082097 w 2760036"/>
                <a:gd name="connsiteY198" fmla="*/ 877230 h 1105785"/>
                <a:gd name="connsiteX199" fmla="*/ 1031523 w 2760036"/>
                <a:gd name="connsiteY199" fmla="*/ 887352 h 1105785"/>
                <a:gd name="connsiteX200" fmla="*/ 966811 w 2760036"/>
                <a:gd name="connsiteY200" fmla="*/ 893404 h 1105785"/>
                <a:gd name="connsiteX201" fmla="*/ 938498 w 2760036"/>
                <a:gd name="connsiteY201" fmla="*/ 899473 h 1105785"/>
                <a:gd name="connsiteX202" fmla="*/ 904116 w 2760036"/>
                <a:gd name="connsiteY202" fmla="*/ 915665 h 1105785"/>
                <a:gd name="connsiteX203" fmla="*/ 861629 w 2760036"/>
                <a:gd name="connsiteY203" fmla="*/ 923752 h 1105785"/>
                <a:gd name="connsiteX204" fmla="*/ 837368 w 2760036"/>
                <a:gd name="connsiteY204" fmla="*/ 921734 h 1105785"/>
                <a:gd name="connsiteX205" fmla="*/ 809038 w 2760036"/>
                <a:gd name="connsiteY205" fmla="*/ 919699 h 1105785"/>
                <a:gd name="connsiteX206" fmla="*/ 813090 w 2760036"/>
                <a:gd name="connsiteY206" fmla="*/ 907578 h 1105785"/>
                <a:gd name="connsiteX207" fmla="*/ 881855 w 2760036"/>
                <a:gd name="connsiteY207" fmla="*/ 887352 h 1105785"/>
                <a:gd name="connsiteX208" fmla="*/ 954672 w 2760036"/>
                <a:gd name="connsiteY208" fmla="*/ 867126 h 1105785"/>
                <a:gd name="connsiteX209" fmla="*/ 1031523 w 2760036"/>
                <a:gd name="connsiteY209" fmla="*/ 846900 h 1105785"/>
                <a:gd name="connsiteX210" fmla="*/ 1092201 w 2760036"/>
                <a:gd name="connsiteY210" fmla="*/ 836778 h 1105785"/>
                <a:gd name="connsiteX211" fmla="*/ 1144792 w 2760036"/>
                <a:gd name="connsiteY211" fmla="*/ 826674 h 1105785"/>
                <a:gd name="connsiteX212" fmla="*/ 1221661 w 2760036"/>
                <a:gd name="connsiteY212" fmla="*/ 816552 h 1105785"/>
                <a:gd name="connsiteX213" fmla="*/ 1310652 w 2760036"/>
                <a:gd name="connsiteY213" fmla="*/ 798344 h 1105785"/>
                <a:gd name="connsiteX214" fmla="*/ 1359191 w 2760036"/>
                <a:gd name="connsiteY214" fmla="*/ 786222 h 1105785"/>
                <a:gd name="connsiteX215" fmla="*/ 1363243 w 2760036"/>
                <a:gd name="connsiteY215" fmla="*/ 786222 h 1105785"/>
                <a:gd name="connsiteX216" fmla="*/ 1395590 w 2760036"/>
                <a:gd name="connsiteY216" fmla="*/ 765996 h 1105785"/>
                <a:gd name="connsiteX217" fmla="*/ 1421886 w 2760036"/>
                <a:gd name="connsiteY217" fmla="*/ 749805 h 1105785"/>
                <a:gd name="connsiteX218" fmla="*/ 1444147 w 2760036"/>
                <a:gd name="connsiteY218" fmla="*/ 733631 h 1105785"/>
                <a:gd name="connsiteX219" fmla="*/ 1472459 w 2760036"/>
                <a:gd name="connsiteY219" fmla="*/ 691144 h 1105785"/>
                <a:gd name="connsiteX220" fmla="*/ 1516946 w 2760036"/>
                <a:gd name="connsiteY220" fmla="*/ 656762 h 1105785"/>
                <a:gd name="connsiteX221" fmla="*/ 1533137 w 2760036"/>
                <a:gd name="connsiteY221" fmla="*/ 620363 h 1105785"/>
                <a:gd name="connsiteX222" fmla="*/ 1529085 w 2760036"/>
                <a:gd name="connsiteY222" fmla="*/ 616310 h 1105785"/>
                <a:gd name="connsiteX223" fmla="*/ 1527068 w 2760036"/>
                <a:gd name="connsiteY223" fmla="*/ 610241 h 1105785"/>
                <a:gd name="connsiteX224" fmla="*/ 1525050 w 2760036"/>
                <a:gd name="connsiteY224" fmla="*/ 600137 h 1105785"/>
                <a:gd name="connsiteX225" fmla="*/ 1523015 w 2760036"/>
                <a:gd name="connsiteY225" fmla="*/ 583963 h 1105785"/>
                <a:gd name="connsiteX226" fmla="*/ 1525050 w 2760036"/>
                <a:gd name="connsiteY226" fmla="*/ 567772 h 1105785"/>
                <a:gd name="connsiteX227" fmla="*/ 1533137 w 2760036"/>
                <a:gd name="connsiteY227" fmla="*/ 549563 h 1105785"/>
                <a:gd name="connsiteX228" fmla="*/ 1541224 w 2760036"/>
                <a:gd name="connsiteY228" fmla="*/ 531372 h 1105785"/>
                <a:gd name="connsiteX229" fmla="*/ 1549311 w 2760036"/>
                <a:gd name="connsiteY229" fmla="*/ 511146 h 1105785"/>
                <a:gd name="connsiteX230" fmla="*/ 1557398 w 2760036"/>
                <a:gd name="connsiteY230" fmla="*/ 478781 h 1105785"/>
                <a:gd name="connsiteX231" fmla="*/ 1561450 w 2760036"/>
                <a:gd name="connsiteY231" fmla="*/ 450468 h 1105785"/>
                <a:gd name="connsiteX232" fmla="*/ 1565502 w 2760036"/>
                <a:gd name="connsiteY232" fmla="*/ 426190 h 1105785"/>
                <a:gd name="connsiteX233" fmla="*/ 1567520 w 2760036"/>
                <a:gd name="connsiteY233" fmla="*/ 405964 h 1105785"/>
                <a:gd name="connsiteX234" fmla="*/ 1569537 w 2760036"/>
                <a:gd name="connsiteY234" fmla="*/ 385738 h 1105785"/>
                <a:gd name="connsiteX235" fmla="*/ 1573589 w 2760036"/>
                <a:gd name="connsiteY235" fmla="*/ 365512 h 1105785"/>
                <a:gd name="connsiteX236" fmla="*/ 1553363 w 2760036"/>
                <a:gd name="connsiteY236" fmla="*/ 373599 h 1105785"/>
                <a:gd name="connsiteX237" fmla="*/ 1529085 w 2760036"/>
                <a:gd name="connsiteY237" fmla="*/ 381703 h 1105785"/>
                <a:gd name="connsiteX238" fmla="*/ 1525050 w 2760036"/>
                <a:gd name="connsiteY238" fmla="*/ 369564 h 1105785"/>
                <a:gd name="connsiteX239" fmla="*/ 1525050 w 2760036"/>
                <a:gd name="connsiteY239" fmla="*/ 337199 h 1105785"/>
                <a:gd name="connsiteX240" fmla="*/ 1504824 w 2760036"/>
                <a:gd name="connsiteY240" fmla="*/ 329113 h 1105785"/>
                <a:gd name="connsiteX241" fmla="*/ 1492685 w 2760036"/>
                <a:gd name="connsiteY241" fmla="*/ 321026 h 1105785"/>
                <a:gd name="connsiteX242" fmla="*/ 1484599 w 2760036"/>
                <a:gd name="connsiteY242" fmla="*/ 316973 h 1105785"/>
                <a:gd name="connsiteX243" fmla="*/ 1478529 w 2760036"/>
                <a:gd name="connsiteY243" fmla="*/ 318991 h 1105785"/>
                <a:gd name="connsiteX244" fmla="*/ 1472459 w 2760036"/>
                <a:gd name="connsiteY244" fmla="*/ 321026 h 1105785"/>
                <a:gd name="connsiteX245" fmla="*/ 1468407 w 2760036"/>
                <a:gd name="connsiteY245" fmla="*/ 321026 h 1105785"/>
                <a:gd name="connsiteX246" fmla="*/ 1456268 w 2760036"/>
                <a:gd name="connsiteY246" fmla="*/ 325060 h 1105785"/>
                <a:gd name="connsiteX247" fmla="*/ 1427955 w 2760036"/>
                <a:gd name="connsiteY247" fmla="*/ 341252 h 1105785"/>
                <a:gd name="connsiteX248" fmla="*/ 1399642 w 2760036"/>
                <a:gd name="connsiteY248" fmla="*/ 381703 h 1105785"/>
                <a:gd name="connsiteX249" fmla="*/ 1399642 w 2760036"/>
                <a:gd name="connsiteY249" fmla="*/ 399894 h 1105785"/>
                <a:gd name="connsiteX250" fmla="*/ 1395590 w 2760036"/>
                <a:gd name="connsiteY250" fmla="*/ 418103 h 1105785"/>
                <a:gd name="connsiteX251" fmla="*/ 1399642 w 2760036"/>
                <a:gd name="connsiteY251" fmla="*/ 442381 h 1105785"/>
                <a:gd name="connsiteX252" fmla="*/ 1403695 w 2760036"/>
                <a:gd name="connsiteY252" fmla="*/ 454503 h 1105785"/>
                <a:gd name="connsiteX253" fmla="*/ 1399642 w 2760036"/>
                <a:gd name="connsiteY253" fmla="*/ 458555 h 1105785"/>
                <a:gd name="connsiteX254" fmla="*/ 1371330 w 2760036"/>
                <a:gd name="connsiteY254" fmla="*/ 446416 h 1105785"/>
                <a:gd name="connsiteX255" fmla="*/ 1355138 w 2760036"/>
                <a:gd name="connsiteY255" fmla="*/ 426190 h 1105785"/>
                <a:gd name="connsiteX256" fmla="*/ 1359191 w 2760036"/>
                <a:gd name="connsiteY256" fmla="*/ 422155 h 1105785"/>
                <a:gd name="connsiteX257" fmla="*/ 1355138 w 2760036"/>
                <a:gd name="connsiteY257" fmla="*/ 422155 h 1105785"/>
                <a:gd name="connsiteX258" fmla="*/ 1355138 w 2760036"/>
                <a:gd name="connsiteY258" fmla="*/ 426190 h 1105785"/>
                <a:gd name="connsiteX259" fmla="*/ 1326826 w 2760036"/>
                <a:gd name="connsiteY259" fmla="*/ 452485 h 1105785"/>
                <a:gd name="connsiteX260" fmla="*/ 1294461 w 2760036"/>
                <a:gd name="connsiteY260" fmla="*/ 466642 h 1105785"/>
                <a:gd name="connsiteX261" fmla="*/ 1258061 w 2760036"/>
                <a:gd name="connsiteY261" fmla="*/ 462607 h 1105785"/>
                <a:gd name="connsiteX262" fmla="*/ 1233783 w 2760036"/>
                <a:gd name="connsiteY262" fmla="*/ 458555 h 1105785"/>
                <a:gd name="connsiteX263" fmla="*/ 1233783 w 2760036"/>
                <a:gd name="connsiteY263" fmla="*/ 478781 h 1105785"/>
                <a:gd name="connsiteX264" fmla="*/ 1225696 w 2760036"/>
                <a:gd name="connsiteY264" fmla="*/ 507094 h 1105785"/>
                <a:gd name="connsiteX265" fmla="*/ 1215592 w 2760036"/>
                <a:gd name="connsiteY265" fmla="*/ 509111 h 1105785"/>
                <a:gd name="connsiteX266" fmla="*/ 1193331 w 2760036"/>
                <a:gd name="connsiteY266" fmla="*/ 527320 h 1105785"/>
                <a:gd name="connsiteX267" fmla="*/ 1140758 w 2760036"/>
                <a:gd name="connsiteY267" fmla="*/ 551598 h 1105785"/>
                <a:gd name="connsiteX268" fmla="*/ 1124566 w 2760036"/>
                <a:gd name="connsiteY268" fmla="*/ 519233 h 1105785"/>
                <a:gd name="connsiteX269" fmla="*/ 1138723 w 2760036"/>
                <a:gd name="connsiteY269" fmla="*/ 507094 h 1105785"/>
                <a:gd name="connsiteX270" fmla="*/ 1169070 w 2760036"/>
                <a:gd name="connsiteY270" fmla="*/ 486868 h 1105785"/>
                <a:gd name="connsiteX271" fmla="*/ 1193207 w 2760036"/>
                <a:gd name="connsiteY271" fmla="*/ 462607 h 1105785"/>
                <a:gd name="connsiteX272" fmla="*/ 1209328 w 2760036"/>
                <a:gd name="connsiteY272" fmla="*/ 450468 h 1105785"/>
                <a:gd name="connsiteX273" fmla="*/ 1197259 w 2760036"/>
                <a:gd name="connsiteY273" fmla="*/ 430242 h 1105785"/>
                <a:gd name="connsiteX274" fmla="*/ 1217414 w 2760036"/>
                <a:gd name="connsiteY274" fmla="*/ 426190 h 1105785"/>
                <a:gd name="connsiteX275" fmla="*/ 1237516 w 2760036"/>
                <a:gd name="connsiteY275" fmla="*/ 430242 h 1105785"/>
                <a:gd name="connsiteX276" fmla="*/ 1239534 w 2760036"/>
                <a:gd name="connsiteY276" fmla="*/ 440346 h 1105785"/>
                <a:gd name="connsiteX277" fmla="*/ 1241569 w 2760036"/>
                <a:gd name="connsiteY277" fmla="*/ 446416 h 1105785"/>
                <a:gd name="connsiteX278" fmla="*/ 1241569 w 2760036"/>
                <a:gd name="connsiteY278" fmla="*/ 450468 h 1105785"/>
                <a:gd name="connsiteX279" fmla="*/ 1269758 w 2760036"/>
                <a:gd name="connsiteY279" fmla="*/ 454503 h 1105785"/>
                <a:gd name="connsiteX280" fmla="*/ 1293930 w 2760036"/>
                <a:gd name="connsiteY280" fmla="*/ 452485 h 1105785"/>
                <a:gd name="connsiteX281" fmla="*/ 1318102 w 2760036"/>
                <a:gd name="connsiteY281" fmla="*/ 434277 h 1105785"/>
                <a:gd name="connsiteX282" fmla="*/ 1354395 w 2760036"/>
                <a:gd name="connsiteY282" fmla="*/ 405964 h 1105785"/>
                <a:gd name="connsiteX283" fmla="*/ 1370445 w 2760036"/>
                <a:gd name="connsiteY283" fmla="*/ 397877 h 1105785"/>
                <a:gd name="connsiteX284" fmla="*/ 1334222 w 2760036"/>
                <a:gd name="connsiteY284" fmla="*/ 389790 h 1105785"/>
                <a:gd name="connsiteX285" fmla="*/ 1306033 w 2760036"/>
                <a:gd name="connsiteY285" fmla="*/ 357425 h 1105785"/>
                <a:gd name="connsiteX286" fmla="*/ 1285878 w 2760036"/>
                <a:gd name="connsiteY286" fmla="*/ 381703 h 1105785"/>
                <a:gd name="connsiteX287" fmla="*/ 1205346 w 2760036"/>
                <a:gd name="connsiteY287" fmla="*/ 385738 h 1105785"/>
                <a:gd name="connsiteX288" fmla="*/ 1221396 w 2760036"/>
                <a:gd name="connsiteY288" fmla="*/ 333147 h 1105785"/>
                <a:gd name="connsiteX289" fmla="*/ 1249620 w 2760036"/>
                <a:gd name="connsiteY289" fmla="*/ 302817 h 1105785"/>
                <a:gd name="connsiteX290" fmla="*/ 1301981 w 2760036"/>
                <a:gd name="connsiteY290" fmla="*/ 300800 h 1105785"/>
                <a:gd name="connsiteX291" fmla="*/ 1285878 w 2760036"/>
                <a:gd name="connsiteY291" fmla="*/ 288661 h 1105785"/>
                <a:gd name="connsiteX292" fmla="*/ 1330188 w 2760036"/>
                <a:gd name="connsiteY292" fmla="*/ 308887 h 1105785"/>
                <a:gd name="connsiteX293" fmla="*/ 1338275 w 2760036"/>
                <a:gd name="connsiteY293" fmla="*/ 272469 h 1105785"/>
                <a:gd name="connsiteX294" fmla="*/ 1406721 w 2760036"/>
                <a:gd name="connsiteY294" fmla="*/ 260348 h 1105785"/>
                <a:gd name="connsiteX295" fmla="*/ 1410773 w 2760036"/>
                <a:gd name="connsiteY295" fmla="*/ 272469 h 1105785"/>
                <a:gd name="connsiteX296" fmla="*/ 1406721 w 2760036"/>
                <a:gd name="connsiteY296" fmla="*/ 296747 h 1105785"/>
                <a:gd name="connsiteX297" fmla="*/ 1451030 w 2760036"/>
                <a:gd name="connsiteY297" fmla="*/ 288661 h 1105785"/>
                <a:gd name="connsiteX298" fmla="*/ 1426894 w 2760036"/>
                <a:gd name="connsiteY298" fmla="*/ 260348 h 1105785"/>
                <a:gd name="connsiteX299" fmla="*/ 1459117 w 2760036"/>
                <a:gd name="connsiteY299" fmla="*/ 171340 h 1105785"/>
                <a:gd name="connsiteX300" fmla="*/ 1483271 w 2760036"/>
                <a:gd name="connsiteY300" fmla="*/ 203705 h 1105785"/>
                <a:gd name="connsiteX301" fmla="*/ 1495340 w 2760036"/>
                <a:gd name="connsiteY301" fmla="*/ 264382 h 1105785"/>
                <a:gd name="connsiteX302" fmla="*/ 1511460 w 2760036"/>
                <a:gd name="connsiteY302" fmla="*/ 260348 h 1105785"/>
                <a:gd name="connsiteX303" fmla="*/ 1495340 w 2760036"/>
                <a:gd name="connsiteY303" fmla="*/ 195618 h 1105785"/>
                <a:gd name="connsiteX304" fmla="*/ 1503427 w 2760036"/>
                <a:gd name="connsiteY304" fmla="*/ 191565 h 1105785"/>
                <a:gd name="connsiteX305" fmla="*/ 1511460 w 2760036"/>
                <a:gd name="connsiteY305" fmla="*/ 175392 h 1105785"/>
                <a:gd name="connsiteX306" fmla="*/ 1507408 w 2760036"/>
                <a:gd name="connsiteY306" fmla="*/ 159218 h 1105785"/>
                <a:gd name="connsiteX307" fmla="*/ 1519547 w 2760036"/>
                <a:gd name="connsiteY307" fmla="*/ 147079 h 1105785"/>
                <a:gd name="connsiteX308" fmla="*/ 1507408 w 2760036"/>
                <a:gd name="connsiteY308" fmla="*/ 134940 h 1105785"/>
                <a:gd name="connsiteX309" fmla="*/ 1491287 w 2760036"/>
                <a:gd name="connsiteY309" fmla="*/ 122801 h 1105785"/>
                <a:gd name="connsiteX310" fmla="*/ 1475238 w 2760036"/>
                <a:gd name="connsiteY310" fmla="*/ 106627 h 1105785"/>
                <a:gd name="connsiteX311" fmla="*/ 1469168 w 2760036"/>
                <a:gd name="connsiteY311" fmla="*/ 102575 h 1105785"/>
                <a:gd name="connsiteX312" fmla="*/ 1459117 w 2760036"/>
                <a:gd name="connsiteY312" fmla="*/ 94488 h 1105785"/>
                <a:gd name="connsiteX313" fmla="*/ 1422841 w 2760036"/>
                <a:gd name="connsiteY313" fmla="*/ 78314 h 1105785"/>
                <a:gd name="connsiteX314" fmla="*/ 1420824 w 2760036"/>
                <a:gd name="connsiteY314" fmla="*/ 68193 h 1105785"/>
                <a:gd name="connsiteX315" fmla="*/ 1418789 w 2760036"/>
                <a:gd name="connsiteY315" fmla="*/ 54036 h 1105785"/>
                <a:gd name="connsiteX316" fmla="*/ 1414808 w 2760036"/>
                <a:gd name="connsiteY316" fmla="*/ 37862 h 1105785"/>
                <a:gd name="connsiteX317" fmla="*/ 1398687 w 2760036"/>
                <a:gd name="connsiteY317" fmla="*/ 17637 h 1105785"/>
                <a:gd name="connsiteX318" fmla="*/ 1382584 w 2760036"/>
                <a:gd name="connsiteY318" fmla="*/ 25723 h 1105785"/>
                <a:gd name="connsiteX319" fmla="*/ 1378532 w 2760036"/>
                <a:gd name="connsiteY319" fmla="*/ 49984 h 1105785"/>
                <a:gd name="connsiteX320" fmla="*/ 1366463 w 2760036"/>
                <a:gd name="connsiteY320" fmla="*/ 70210 h 1105785"/>
                <a:gd name="connsiteX321" fmla="*/ 1350378 w 2760036"/>
                <a:gd name="connsiteY321" fmla="*/ 78314 h 1105785"/>
                <a:gd name="connsiteX322" fmla="*/ 1314120 w 2760036"/>
                <a:gd name="connsiteY322" fmla="*/ 86401 h 1105785"/>
                <a:gd name="connsiteX323" fmla="*/ 1279897 w 2760036"/>
                <a:gd name="connsiteY323" fmla="*/ 96505 h 1105785"/>
                <a:gd name="connsiteX324" fmla="*/ 1269811 w 2760036"/>
                <a:gd name="connsiteY324" fmla="*/ 94488 h 1105785"/>
                <a:gd name="connsiteX325" fmla="*/ 1261759 w 2760036"/>
                <a:gd name="connsiteY325" fmla="*/ 92471 h 1105785"/>
                <a:gd name="connsiteX326" fmla="*/ 1249656 w 2760036"/>
                <a:gd name="connsiteY326" fmla="*/ 90436 h 1105785"/>
                <a:gd name="connsiteX327" fmla="*/ 1237587 w 2760036"/>
                <a:gd name="connsiteY327" fmla="*/ 90436 h 1105785"/>
                <a:gd name="connsiteX328" fmla="*/ 1241622 w 2760036"/>
                <a:gd name="connsiteY328" fmla="*/ 74262 h 1105785"/>
                <a:gd name="connsiteX329" fmla="*/ 1229553 w 2760036"/>
                <a:gd name="connsiteY329" fmla="*/ 54036 h 1105785"/>
                <a:gd name="connsiteX330" fmla="*/ 1181209 w 2760036"/>
                <a:gd name="connsiteY330" fmla="*/ 74262 h 1105785"/>
                <a:gd name="connsiteX331" fmla="*/ 1189296 w 2760036"/>
                <a:gd name="connsiteY331" fmla="*/ 90436 h 1105785"/>
                <a:gd name="connsiteX332" fmla="*/ 1177157 w 2760036"/>
                <a:gd name="connsiteY332" fmla="*/ 114714 h 1105785"/>
                <a:gd name="connsiteX333" fmla="*/ 1150862 w 2760036"/>
                <a:gd name="connsiteY333" fmla="*/ 124818 h 1105785"/>
                <a:gd name="connsiteX334" fmla="*/ 1132653 w 2760036"/>
                <a:gd name="connsiteY334" fmla="*/ 122801 h 1105785"/>
                <a:gd name="connsiteX335" fmla="*/ 1096253 w 2760036"/>
                <a:gd name="connsiteY335" fmla="*/ 118766 h 1105785"/>
                <a:gd name="connsiteX336" fmla="*/ 1071975 w 2760036"/>
                <a:gd name="connsiteY336" fmla="*/ 122801 h 1105785"/>
                <a:gd name="connsiteX337" fmla="*/ 1031523 w 2760036"/>
                <a:gd name="connsiteY337" fmla="*/ 134940 h 1105785"/>
                <a:gd name="connsiteX338" fmla="*/ 987037 w 2760036"/>
                <a:gd name="connsiteY338" fmla="*/ 145044 h 1105785"/>
                <a:gd name="connsiteX339" fmla="*/ 958724 w 2760036"/>
                <a:gd name="connsiteY339" fmla="*/ 151114 h 1105785"/>
                <a:gd name="connsiteX340" fmla="*/ 920289 w 2760036"/>
                <a:gd name="connsiteY340" fmla="*/ 159218 h 1105785"/>
                <a:gd name="connsiteX341" fmla="*/ 881855 w 2760036"/>
                <a:gd name="connsiteY341" fmla="*/ 163253 h 1105785"/>
                <a:gd name="connsiteX342" fmla="*/ 849490 w 2760036"/>
                <a:gd name="connsiteY342" fmla="*/ 145044 h 1105785"/>
                <a:gd name="connsiteX343" fmla="*/ 809038 w 2760036"/>
                <a:gd name="connsiteY343" fmla="*/ 126853 h 1105785"/>
                <a:gd name="connsiteX344" fmla="*/ 792864 w 2760036"/>
                <a:gd name="connsiteY344" fmla="*/ 114714 h 1105785"/>
                <a:gd name="connsiteX345" fmla="*/ 788812 w 2760036"/>
                <a:gd name="connsiteY345" fmla="*/ 106627 h 1105785"/>
                <a:gd name="connsiteX346" fmla="*/ 800951 w 2760036"/>
                <a:gd name="connsiteY346" fmla="*/ 102575 h 1105785"/>
                <a:gd name="connsiteX347" fmla="*/ 829264 w 2760036"/>
                <a:gd name="connsiteY347" fmla="*/ 118766 h 1105785"/>
                <a:gd name="connsiteX348" fmla="*/ 873768 w 2760036"/>
                <a:gd name="connsiteY348" fmla="*/ 134940 h 1105785"/>
                <a:gd name="connsiteX349" fmla="*/ 891977 w 2760036"/>
                <a:gd name="connsiteY349" fmla="*/ 145044 h 1105785"/>
                <a:gd name="connsiteX350" fmla="*/ 914220 w 2760036"/>
                <a:gd name="connsiteY350" fmla="*/ 143027 h 1105785"/>
                <a:gd name="connsiteX351" fmla="*/ 934446 w 2760036"/>
                <a:gd name="connsiteY351" fmla="*/ 134940 h 1105785"/>
                <a:gd name="connsiteX352" fmla="*/ 958724 w 2760036"/>
                <a:gd name="connsiteY352" fmla="*/ 126853 h 1105785"/>
                <a:gd name="connsiteX353" fmla="*/ 982985 w 2760036"/>
                <a:gd name="connsiteY353" fmla="*/ 118766 h 1105785"/>
                <a:gd name="connsiteX354" fmla="*/ 978950 w 2760036"/>
                <a:gd name="connsiteY354" fmla="*/ 94488 h 1105785"/>
                <a:gd name="connsiteX355" fmla="*/ 987037 w 2760036"/>
                <a:gd name="connsiteY355" fmla="*/ 90436 h 1105785"/>
                <a:gd name="connsiteX356" fmla="*/ 991071 w 2760036"/>
                <a:gd name="connsiteY356" fmla="*/ 122801 h 1105785"/>
                <a:gd name="connsiteX357" fmla="*/ 1027489 w 2760036"/>
                <a:gd name="connsiteY357" fmla="*/ 110662 h 1105785"/>
                <a:gd name="connsiteX358" fmla="*/ 1015350 w 2760036"/>
                <a:gd name="connsiteY358" fmla="*/ 82349 h 1105785"/>
                <a:gd name="connsiteX359" fmla="*/ 1005246 w 2760036"/>
                <a:gd name="connsiteY359" fmla="*/ 64140 h 1105785"/>
                <a:gd name="connsiteX360" fmla="*/ 999176 w 2760036"/>
                <a:gd name="connsiteY360" fmla="*/ 49984 h 1105785"/>
                <a:gd name="connsiteX361" fmla="*/ 974898 w 2760036"/>
                <a:gd name="connsiteY361" fmla="*/ 33810 h 1105785"/>
                <a:gd name="connsiteX362" fmla="*/ 966811 w 2760036"/>
                <a:gd name="connsiteY362" fmla="*/ 21671 h 1105785"/>
                <a:gd name="connsiteX363" fmla="*/ 958724 w 2760036"/>
                <a:gd name="connsiteY363" fmla="*/ 29758 h 1105785"/>
                <a:gd name="connsiteX364" fmla="*/ 946585 w 2760036"/>
                <a:gd name="connsiteY364" fmla="*/ 54036 h 1105785"/>
                <a:gd name="connsiteX365" fmla="*/ 948602 w 2760036"/>
                <a:gd name="connsiteY365" fmla="*/ 80332 h 1105785"/>
                <a:gd name="connsiteX366" fmla="*/ 946585 w 2760036"/>
                <a:gd name="connsiteY366" fmla="*/ 90436 h 1105785"/>
                <a:gd name="connsiteX367" fmla="*/ 934446 w 2760036"/>
                <a:gd name="connsiteY367" fmla="*/ 96505 h 1105785"/>
                <a:gd name="connsiteX368" fmla="*/ 922307 w 2760036"/>
                <a:gd name="connsiteY368" fmla="*/ 78314 h 1105785"/>
                <a:gd name="connsiteX369" fmla="*/ 916237 w 2760036"/>
                <a:gd name="connsiteY369" fmla="*/ 58088 h 1105785"/>
                <a:gd name="connsiteX370" fmla="*/ 910168 w 2760036"/>
                <a:gd name="connsiteY370" fmla="*/ 37862 h 1105785"/>
                <a:gd name="connsiteX371" fmla="*/ 902081 w 2760036"/>
                <a:gd name="connsiteY371" fmla="*/ 21671 h 1105785"/>
                <a:gd name="connsiteX372" fmla="*/ 902081 w 2760036"/>
                <a:gd name="connsiteY372" fmla="*/ 33810 h 1105785"/>
                <a:gd name="connsiteX373" fmla="*/ 898046 w 2760036"/>
                <a:gd name="connsiteY373" fmla="*/ 43914 h 1105785"/>
                <a:gd name="connsiteX374" fmla="*/ 889942 w 2760036"/>
                <a:gd name="connsiteY374" fmla="*/ 54036 h 1105785"/>
                <a:gd name="connsiteX375" fmla="*/ 869716 w 2760036"/>
                <a:gd name="connsiteY375" fmla="*/ 78314 h 1105785"/>
                <a:gd name="connsiteX376" fmla="*/ 861629 w 2760036"/>
                <a:gd name="connsiteY376" fmla="*/ 90436 h 1105785"/>
                <a:gd name="connsiteX377" fmla="*/ 845455 w 2760036"/>
                <a:gd name="connsiteY377" fmla="*/ 66175 h 1105785"/>
                <a:gd name="connsiteX378" fmla="*/ 833316 w 2760036"/>
                <a:gd name="connsiteY378" fmla="*/ 25723 h 1105785"/>
                <a:gd name="connsiteX379" fmla="*/ 829264 w 2760036"/>
                <a:gd name="connsiteY379" fmla="*/ 25723 h 1105785"/>
                <a:gd name="connsiteX380" fmla="*/ 792864 w 2760036"/>
                <a:gd name="connsiteY380" fmla="*/ 25723 h 1105785"/>
                <a:gd name="connsiteX381" fmla="*/ 762534 w 2760036"/>
                <a:gd name="connsiteY381" fmla="*/ 33810 h 1105785"/>
                <a:gd name="connsiteX382" fmla="*/ 752412 w 2760036"/>
                <a:gd name="connsiteY382" fmla="*/ 37862 h 1105785"/>
                <a:gd name="connsiteX383" fmla="*/ 740273 w 2760036"/>
                <a:gd name="connsiteY383" fmla="*/ 54036 h 1105785"/>
                <a:gd name="connsiteX384" fmla="*/ 728134 w 2760036"/>
                <a:gd name="connsiteY384" fmla="*/ 62123 h 1105785"/>
                <a:gd name="connsiteX385" fmla="*/ 716013 w 2760036"/>
                <a:gd name="connsiteY385" fmla="*/ 66175 h 1105785"/>
                <a:gd name="connsiteX386" fmla="*/ 716013 w 2760036"/>
                <a:gd name="connsiteY386" fmla="*/ 90436 h 1105785"/>
                <a:gd name="connsiteX387" fmla="*/ 699821 w 2760036"/>
                <a:gd name="connsiteY387" fmla="*/ 122801 h 1105785"/>
                <a:gd name="connsiteX388" fmla="*/ 683648 w 2760036"/>
                <a:gd name="connsiteY388" fmla="*/ 145044 h 1105785"/>
                <a:gd name="connsiteX389" fmla="*/ 663422 w 2760036"/>
                <a:gd name="connsiteY389" fmla="*/ 159218 h 1105785"/>
                <a:gd name="connsiteX390" fmla="*/ 639144 w 2760036"/>
                <a:gd name="connsiteY390" fmla="*/ 161235 h 1105785"/>
                <a:gd name="connsiteX391" fmla="*/ 627004 w 2760036"/>
                <a:gd name="connsiteY391" fmla="*/ 147079 h 1105785"/>
                <a:gd name="connsiteX392" fmla="*/ 590605 w 2760036"/>
                <a:gd name="connsiteY392" fmla="*/ 122801 h 1105785"/>
                <a:gd name="connsiteX393" fmla="*/ 598692 w 2760036"/>
                <a:gd name="connsiteY393" fmla="*/ 114714 h 1105785"/>
                <a:gd name="connsiteX394" fmla="*/ 614883 w 2760036"/>
                <a:gd name="connsiteY394" fmla="*/ 94488 h 1105785"/>
                <a:gd name="connsiteX395" fmla="*/ 647230 w 2760036"/>
                <a:gd name="connsiteY395" fmla="*/ 78314 h 1105785"/>
                <a:gd name="connsiteX396" fmla="*/ 671509 w 2760036"/>
                <a:gd name="connsiteY396" fmla="*/ 62123 h 1105785"/>
                <a:gd name="connsiteX397" fmla="*/ 639144 w 2760036"/>
                <a:gd name="connsiteY397" fmla="*/ 66175 h 1105785"/>
                <a:gd name="connsiteX398" fmla="*/ 602744 w 2760036"/>
                <a:gd name="connsiteY398" fmla="*/ 66175 h 1105785"/>
                <a:gd name="connsiteX399" fmla="*/ 590605 w 2760036"/>
                <a:gd name="connsiteY399" fmla="*/ 70210 h 1105785"/>
                <a:gd name="connsiteX400" fmla="*/ 582518 w 2760036"/>
                <a:gd name="connsiteY400" fmla="*/ 70210 h 1105785"/>
                <a:gd name="connsiteX401" fmla="*/ 578466 w 2760036"/>
                <a:gd name="connsiteY401" fmla="*/ 82349 h 1105785"/>
                <a:gd name="connsiteX402" fmla="*/ 558240 w 2760036"/>
                <a:gd name="connsiteY402" fmla="*/ 102575 h 1105785"/>
                <a:gd name="connsiteX403" fmla="*/ 542066 w 2760036"/>
                <a:gd name="connsiteY403" fmla="*/ 122801 h 1105785"/>
                <a:gd name="connsiteX404" fmla="*/ 533979 w 2760036"/>
                <a:gd name="connsiteY404" fmla="*/ 120784 h 1105785"/>
                <a:gd name="connsiteX405" fmla="*/ 517788 w 2760036"/>
                <a:gd name="connsiteY405" fmla="*/ 126853 h 1105785"/>
                <a:gd name="connsiteX406" fmla="*/ 497562 w 2760036"/>
                <a:gd name="connsiteY406" fmla="*/ 163253 h 1105785"/>
                <a:gd name="connsiteX407" fmla="*/ 485423 w 2760036"/>
                <a:gd name="connsiteY407" fmla="*/ 161235 h 1105785"/>
                <a:gd name="connsiteX408" fmla="*/ 481388 w 2760036"/>
                <a:gd name="connsiteY408" fmla="*/ 147079 h 1105785"/>
                <a:gd name="connsiteX409" fmla="*/ 481388 w 2760036"/>
                <a:gd name="connsiteY409" fmla="*/ 126853 h 1105785"/>
                <a:gd name="connsiteX410" fmla="*/ 440936 w 2760036"/>
                <a:gd name="connsiteY410" fmla="*/ 122801 h 1105785"/>
                <a:gd name="connsiteX411" fmla="*/ 444971 w 2760036"/>
                <a:gd name="connsiteY411" fmla="*/ 98540 h 1105785"/>
                <a:gd name="connsiteX412" fmla="*/ 469249 w 2760036"/>
                <a:gd name="connsiteY412" fmla="*/ 49984 h 1105785"/>
                <a:gd name="connsiteX413" fmla="*/ 453076 w 2760036"/>
                <a:gd name="connsiteY413" fmla="*/ 37862 h 1105785"/>
                <a:gd name="connsiteX414" fmla="*/ 420710 w 2760036"/>
                <a:gd name="connsiteY414" fmla="*/ 33810 h 1105785"/>
                <a:gd name="connsiteX415" fmla="*/ 388345 w 2760036"/>
                <a:gd name="connsiteY415" fmla="*/ 43914 h 1105785"/>
                <a:gd name="connsiteX416" fmla="*/ 372172 w 2760036"/>
                <a:gd name="connsiteY416" fmla="*/ 49984 h 1105785"/>
                <a:gd name="connsiteX417" fmla="*/ 343841 w 2760036"/>
                <a:gd name="connsiteY417" fmla="*/ 70210 h 1105785"/>
                <a:gd name="connsiteX418" fmla="*/ 299355 w 2760036"/>
                <a:gd name="connsiteY418" fmla="*/ 102575 h 1105785"/>
                <a:gd name="connsiteX419" fmla="*/ 258903 w 2760036"/>
                <a:gd name="connsiteY419" fmla="*/ 118766 h 1105785"/>
                <a:gd name="connsiteX420" fmla="*/ 218451 w 2760036"/>
                <a:gd name="connsiteY420" fmla="*/ 138992 h 1105785"/>
                <a:gd name="connsiteX421" fmla="*/ 186086 w 2760036"/>
                <a:gd name="connsiteY421" fmla="*/ 167305 h 1105785"/>
                <a:gd name="connsiteX422" fmla="*/ 171930 w 2760036"/>
                <a:gd name="connsiteY422" fmla="*/ 155166 h 1105785"/>
                <a:gd name="connsiteX423" fmla="*/ 157773 w 2760036"/>
                <a:gd name="connsiteY423" fmla="*/ 147079 h 1105785"/>
                <a:gd name="connsiteX424" fmla="*/ 153721 w 2760036"/>
                <a:gd name="connsiteY424" fmla="*/ 132923 h 1105785"/>
                <a:gd name="connsiteX425" fmla="*/ 153721 w 2760036"/>
                <a:gd name="connsiteY425" fmla="*/ 118766 h 1105785"/>
                <a:gd name="connsiteX426" fmla="*/ 149686 w 2760036"/>
                <a:gd name="connsiteY426" fmla="*/ 106627 h 1105785"/>
                <a:gd name="connsiteX427" fmla="*/ 141582 w 2760036"/>
                <a:gd name="connsiteY427" fmla="*/ 94488 h 1105785"/>
                <a:gd name="connsiteX428" fmla="*/ 133495 w 2760036"/>
                <a:gd name="connsiteY428" fmla="*/ 82349 h 1105785"/>
                <a:gd name="connsiteX429" fmla="*/ 145634 w 2760036"/>
                <a:gd name="connsiteY429" fmla="*/ 78314 h 1105785"/>
                <a:gd name="connsiteX430" fmla="*/ 161808 w 2760036"/>
                <a:gd name="connsiteY430" fmla="*/ 70210 h 1105785"/>
                <a:gd name="connsiteX431" fmla="*/ 175982 w 2760036"/>
                <a:gd name="connsiteY431" fmla="*/ 66175 h 1105785"/>
                <a:gd name="connsiteX432" fmla="*/ 194173 w 2760036"/>
                <a:gd name="connsiteY432" fmla="*/ 62123 h 1105785"/>
                <a:gd name="connsiteX433" fmla="*/ 218451 w 2760036"/>
                <a:gd name="connsiteY433" fmla="*/ 58088 h 1105785"/>
                <a:gd name="connsiteX434" fmla="*/ 230590 w 2760036"/>
                <a:gd name="connsiteY434" fmla="*/ 45949 h 1105785"/>
                <a:gd name="connsiteX435" fmla="*/ 254851 w 2760036"/>
                <a:gd name="connsiteY435" fmla="*/ 45949 h 1105785"/>
                <a:gd name="connsiteX436" fmla="*/ 295303 w 2760036"/>
                <a:gd name="connsiteY436" fmla="*/ 21671 h 1105785"/>
                <a:gd name="connsiteX437" fmla="*/ 311494 w 2760036"/>
                <a:gd name="connsiteY437" fmla="*/ 5497 h 1105785"/>
                <a:gd name="connsiteX438" fmla="*/ 155385 w 2760036"/>
                <a:gd name="connsiteY438" fmla="*/ 0 h 1105785"/>
                <a:gd name="connsiteX439" fmla="*/ 257175 w 2760036"/>
                <a:gd name="connsiteY439" fmla="*/ 0 h 1105785"/>
                <a:gd name="connsiteX440" fmla="*/ 246764 w 2760036"/>
                <a:gd name="connsiteY440" fmla="*/ 15602 h 1105785"/>
                <a:gd name="connsiteX441" fmla="*/ 222486 w 2760036"/>
                <a:gd name="connsiteY441" fmla="*/ 25723 h 1105785"/>
                <a:gd name="connsiteX442" fmla="*/ 206312 w 2760036"/>
                <a:gd name="connsiteY442" fmla="*/ 23688 h 1105785"/>
                <a:gd name="connsiteX443" fmla="*/ 190138 w 2760036"/>
                <a:gd name="connsiteY443" fmla="*/ 21671 h 1105785"/>
                <a:gd name="connsiteX444" fmla="*/ 177999 w 2760036"/>
                <a:gd name="connsiteY444" fmla="*/ 21671 h 1105785"/>
                <a:gd name="connsiteX445" fmla="*/ 157773 w 2760036"/>
                <a:gd name="connsiteY445" fmla="*/ 9532 h 1105785"/>
                <a:gd name="connsiteX446" fmla="*/ 9195 w 2760036"/>
                <a:gd name="connsiteY446" fmla="*/ 0 h 1105785"/>
                <a:gd name="connsiteX447" fmla="*/ 66539 w 2760036"/>
                <a:gd name="connsiteY447" fmla="*/ 0 h 1105785"/>
                <a:gd name="connsiteX448" fmla="*/ 64730 w 2760036"/>
                <a:gd name="connsiteY448" fmla="*/ 1445 h 1105785"/>
                <a:gd name="connsiteX449" fmla="*/ 48557 w 2760036"/>
                <a:gd name="connsiteY449" fmla="*/ 25723 h 1105785"/>
                <a:gd name="connsiteX450" fmla="*/ 36418 w 2760036"/>
                <a:gd name="connsiteY450" fmla="*/ 41897 h 1105785"/>
                <a:gd name="connsiteX451" fmla="*/ 12139 w 2760036"/>
                <a:gd name="connsiteY451" fmla="*/ 45949 h 1105785"/>
                <a:gd name="connsiteX452" fmla="*/ 0 w 2760036"/>
                <a:gd name="connsiteY452" fmla="*/ 45949 h 1105785"/>
                <a:gd name="connsiteX453" fmla="*/ 4053 w 2760036"/>
                <a:gd name="connsiteY453" fmla="*/ 25723 h 11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</a:cxnLst>
              <a:rect l="l" t="t" r="r" b="b"/>
              <a:pathLst>
                <a:path w="2760036" h="1105785">
                  <a:moveTo>
                    <a:pt x="311948" y="0"/>
                  </a:moveTo>
                  <a:lnTo>
                    <a:pt x="1924950" y="0"/>
                  </a:lnTo>
                  <a:lnTo>
                    <a:pt x="1919200" y="41897"/>
                  </a:lnTo>
                  <a:lnTo>
                    <a:pt x="1935373" y="41897"/>
                  </a:lnTo>
                  <a:cubicBezTo>
                    <a:pt x="1943460" y="41897"/>
                    <a:pt x="1950202" y="44604"/>
                    <a:pt x="1955599" y="49984"/>
                  </a:cubicBezTo>
                  <a:cubicBezTo>
                    <a:pt x="1960996" y="55381"/>
                    <a:pt x="1965703" y="64140"/>
                    <a:pt x="1969738" y="76279"/>
                  </a:cubicBezTo>
                  <a:cubicBezTo>
                    <a:pt x="1973755" y="88418"/>
                    <a:pt x="1977117" y="97178"/>
                    <a:pt x="1979807" y="102575"/>
                  </a:cubicBezTo>
                  <a:cubicBezTo>
                    <a:pt x="1985204" y="102575"/>
                    <a:pt x="1989928" y="101230"/>
                    <a:pt x="1993963" y="98540"/>
                  </a:cubicBezTo>
                  <a:cubicBezTo>
                    <a:pt x="1998015" y="95833"/>
                    <a:pt x="2002705" y="94488"/>
                    <a:pt x="2008066" y="94488"/>
                  </a:cubicBezTo>
                  <a:lnTo>
                    <a:pt x="2036379" y="94488"/>
                  </a:lnTo>
                  <a:lnTo>
                    <a:pt x="2056552" y="94488"/>
                  </a:lnTo>
                  <a:lnTo>
                    <a:pt x="2076778" y="82349"/>
                  </a:lnTo>
                  <a:lnTo>
                    <a:pt x="2060587" y="33810"/>
                  </a:lnTo>
                  <a:cubicBezTo>
                    <a:pt x="2079432" y="36500"/>
                    <a:pt x="2096915" y="39207"/>
                    <a:pt x="2113054" y="41897"/>
                  </a:cubicBezTo>
                  <a:cubicBezTo>
                    <a:pt x="2148073" y="47294"/>
                    <a:pt x="2168264" y="54036"/>
                    <a:pt x="2173661" y="62123"/>
                  </a:cubicBezTo>
                  <a:lnTo>
                    <a:pt x="2189781" y="21671"/>
                  </a:lnTo>
                  <a:lnTo>
                    <a:pt x="2201920" y="66175"/>
                  </a:lnTo>
                  <a:cubicBezTo>
                    <a:pt x="2207353" y="44604"/>
                    <a:pt x="2215528" y="24379"/>
                    <a:pt x="2226446" y="5497"/>
                  </a:cubicBezTo>
                  <a:lnTo>
                    <a:pt x="2229558" y="0"/>
                  </a:lnTo>
                  <a:lnTo>
                    <a:pt x="2350545" y="0"/>
                  </a:lnTo>
                  <a:lnTo>
                    <a:pt x="2345077" y="54036"/>
                  </a:lnTo>
                  <a:cubicBezTo>
                    <a:pt x="2347820" y="51346"/>
                    <a:pt x="2351925" y="49984"/>
                    <a:pt x="2357375" y="49984"/>
                  </a:cubicBezTo>
                  <a:cubicBezTo>
                    <a:pt x="2362825" y="49984"/>
                    <a:pt x="2372363" y="52691"/>
                    <a:pt x="2385971" y="58088"/>
                  </a:cubicBezTo>
                  <a:cubicBezTo>
                    <a:pt x="2407807" y="66175"/>
                    <a:pt x="2420070" y="70882"/>
                    <a:pt x="2422795" y="72245"/>
                  </a:cubicBezTo>
                  <a:cubicBezTo>
                    <a:pt x="2425503" y="73590"/>
                    <a:pt x="2429608" y="67520"/>
                    <a:pt x="2435094" y="54036"/>
                  </a:cubicBezTo>
                  <a:lnTo>
                    <a:pt x="2447339" y="25723"/>
                  </a:lnTo>
                  <a:lnTo>
                    <a:pt x="2451321" y="58088"/>
                  </a:lnTo>
                  <a:lnTo>
                    <a:pt x="2559670" y="90436"/>
                  </a:lnTo>
                  <a:lnTo>
                    <a:pt x="2583683" y="17637"/>
                  </a:lnTo>
                  <a:cubicBezTo>
                    <a:pt x="2586372" y="23016"/>
                    <a:pt x="2590407" y="28413"/>
                    <a:pt x="2595751" y="33810"/>
                  </a:cubicBezTo>
                  <a:lnTo>
                    <a:pt x="2627798" y="66175"/>
                  </a:lnTo>
                  <a:cubicBezTo>
                    <a:pt x="2638539" y="76952"/>
                    <a:pt x="2646608" y="83694"/>
                    <a:pt x="2652005" y="86401"/>
                  </a:cubicBezTo>
                  <a:cubicBezTo>
                    <a:pt x="2657402" y="89091"/>
                    <a:pt x="2656057" y="101230"/>
                    <a:pt x="2647970" y="122801"/>
                  </a:cubicBezTo>
                  <a:cubicBezTo>
                    <a:pt x="2639866" y="144372"/>
                    <a:pt x="2635831" y="156511"/>
                    <a:pt x="2635831" y="159218"/>
                  </a:cubicBezTo>
                  <a:lnTo>
                    <a:pt x="2635831" y="167305"/>
                  </a:lnTo>
                  <a:lnTo>
                    <a:pt x="2695943" y="155166"/>
                  </a:lnTo>
                  <a:lnTo>
                    <a:pt x="2756037" y="122801"/>
                  </a:lnTo>
                  <a:lnTo>
                    <a:pt x="2760036" y="130888"/>
                  </a:lnTo>
                  <a:lnTo>
                    <a:pt x="2720026" y="155166"/>
                  </a:lnTo>
                  <a:lnTo>
                    <a:pt x="2732024" y="163253"/>
                  </a:lnTo>
                  <a:lnTo>
                    <a:pt x="2727989" y="171340"/>
                  </a:lnTo>
                  <a:lnTo>
                    <a:pt x="2703959" y="159218"/>
                  </a:lnTo>
                  <a:lnTo>
                    <a:pt x="2667931" y="175392"/>
                  </a:lnTo>
                  <a:lnTo>
                    <a:pt x="2688157" y="195618"/>
                  </a:lnTo>
                  <a:cubicBezTo>
                    <a:pt x="2701641" y="209102"/>
                    <a:pt x="2708383" y="219896"/>
                    <a:pt x="2708383" y="227983"/>
                  </a:cubicBezTo>
                  <a:cubicBezTo>
                    <a:pt x="2705693" y="236070"/>
                    <a:pt x="2705021" y="245501"/>
                    <a:pt x="2706366" y="256296"/>
                  </a:cubicBezTo>
                  <a:cubicBezTo>
                    <a:pt x="2707710" y="267090"/>
                    <a:pt x="2701641" y="267090"/>
                    <a:pt x="2688157" y="256296"/>
                  </a:cubicBezTo>
                  <a:cubicBezTo>
                    <a:pt x="2680070" y="250898"/>
                    <a:pt x="2672673" y="244829"/>
                    <a:pt x="2665984" y="238087"/>
                  </a:cubicBezTo>
                  <a:cubicBezTo>
                    <a:pt x="2659278" y="231345"/>
                    <a:pt x="2653244" y="225275"/>
                    <a:pt x="2647900" y="219896"/>
                  </a:cubicBezTo>
                  <a:cubicBezTo>
                    <a:pt x="2639901" y="211791"/>
                    <a:pt x="2634557" y="203705"/>
                    <a:pt x="2631903" y="195618"/>
                  </a:cubicBezTo>
                  <a:lnTo>
                    <a:pt x="2623887" y="211791"/>
                  </a:lnTo>
                  <a:cubicBezTo>
                    <a:pt x="2626577" y="219896"/>
                    <a:pt x="2629249" y="229328"/>
                    <a:pt x="2631903" y="240122"/>
                  </a:cubicBezTo>
                  <a:cubicBezTo>
                    <a:pt x="2634557" y="250898"/>
                    <a:pt x="2636557" y="262365"/>
                    <a:pt x="2637919" y="274504"/>
                  </a:cubicBezTo>
                  <a:cubicBezTo>
                    <a:pt x="2639264" y="286626"/>
                    <a:pt x="2637265" y="299437"/>
                    <a:pt x="2631903" y="312921"/>
                  </a:cubicBezTo>
                  <a:cubicBezTo>
                    <a:pt x="2610545" y="307542"/>
                    <a:pt x="2593185" y="299437"/>
                    <a:pt x="2579825" y="288661"/>
                  </a:cubicBezTo>
                  <a:cubicBezTo>
                    <a:pt x="2566518" y="280574"/>
                    <a:pt x="2556520" y="269107"/>
                    <a:pt x="2549831" y="254278"/>
                  </a:cubicBezTo>
                  <a:cubicBezTo>
                    <a:pt x="2543160" y="239432"/>
                    <a:pt x="2545142" y="221241"/>
                    <a:pt x="2555812" y="199670"/>
                  </a:cubicBezTo>
                  <a:cubicBezTo>
                    <a:pt x="2553158" y="202360"/>
                    <a:pt x="2547832" y="205049"/>
                    <a:pt x="2539816" y="207757"/>
                  </a:cubicBezTo>
                  <a:cubicBezTo>
                    <a:pt x="2526456" y="213154"/>
                    <a:pt x="2507769" y="211791"/>
                    <a:pt x="2483756" y="203705"/>
                  </a:cubicBezTo>
                  <a:cubicBezTo>
                    <a:pt x="2456275" y="190221"/>
                    <a:pt x="2432917" y="179444"/>
                    <a:pt x="2413682" y="171340"/>
                  </a:cubicBezTo>
                  <a:cubicBezTo>
                    <a:pt x="2394447" y="163253"/>
                    <a:pt x="2380716" y="160563"/>
                    <a:pt x="2372452" y="163253"/>
                  </a:cubicBezTo>
                  <a:cubicBezTo>
                    <a:pt x="2366966" y="165960"/>
                    <a:pt x="2361481" y="167305"/>
                    <a:pt x="2355977" y="167305"/>
                  </a:cubicBezTo>
                  <a:cubicBezTo>
                    <a:pt x="2350492" y="167305"/>
                    <a:pt x="2344988" y="167305"/>
                    <a:pt x="2339520" y="167305"/>
                  </a:cubicBezTo>
                  <a:lnTo>
                    <a:pt x="2323028" y="167305"/>
                  </a:lnTo>
                  <a:lnTo>
                    <a:pt x="2331115" y="191565"/>
                  </a:lnTo>
                  <a:lnTo>
                    <a:pt x="2359357" y="199670"/>
                  </a:lnTo>
                  <a:lnTo>
                    <a:pt x="2363409" y="211791"/>
                  </a:lnTo>
                  <a:lnTo>
                    <a:pt x="2310942" y="191565"/>
                  </a:lnTo>
                  <a:lnTo>
                    <a:pt x="2310942" y="183479"/>
                  </a:lnTo>
                  <a:cubicBezTo>
                    <a:pt x="2305563" y="178082"/>
                    <a:pt x="2298821" y="174047"/>
                    <a:pt x="2290716" y="171340"/>
                  </a:cubicBezTo>
                  <a:cubicBezTo>
                    <a:pt x="2282683" y="171340"/>
                    <a:pt x="2279320" y="170667"/>
                    <a:pt x="2280648" y="169322"/>
                  </a:cubicBezTo>
                  <a:cubicBezTo>
                    <a:pt x="2281975" y="167977"/>
                    <a:pt x="2282629" y="166633"/>
                    <a:pt x="2282629" y="165270"/>
                  </a:cubicBezTo>
                  <a:cubicBezTo>
                    <a:pt x="2282629" y="163925"/>
                    <a:pt x="2280612" y="162580"/>
                    <a:pt x="2276595" y="161235"/>
                  </a:cubicBezTo>
                  <a:cubicBezTo>
                    <a:pt x="2272578" y="159891"/>
                    <a:pt x="2261147" y="157856"/>
                    <a:pt x="2242301" y="155166"/>
                  </a:cubicBezTo>
                  <a:cubicBezTo>
                    <a:pt x="2212679" y="155166"/>
                    <a:pt x="2187109" y="152476"/>
                    <a:pt x="2165574" y="147079"/>
                  </a:cubicBezTo>
                  <a:cubicBezTo>
                    <a:pt x="2154780" y="144372"/>
                    <a:pt x="2148038" y="141682"/>
                    <a:pt x="2145348" y="138992"/>
                  </a:cubicBezTo>
                  <a:cubicBezTo>
                    <a:pt x="2148038" y="147079"/>
                    <a:pt x="2150745" y="156511"/>
                    <a:pt x="2153435" y="167305"/>
                  </a:cubicBezTo>
                  <a:cubicBezTo>
                    <a:pt x="2158832" y="188876"/>
                    <a:pt x="2161522" y="207757"/>
                    <a:pt x="2161522" y="223931"/>
                  </a:cubicBezTo>
                  <a:cubicBezTo>
                    <a:pt x="2145383" y="221241"/>
                    <a:pt x="2131935" y="215844"/>
                    <a:pt x="2121140" y="207757"/>
                  </a:cubicBezTo>
                  <a:cubicBezTo>
                    <a:pt x="2110399" y="202360"/>
                    <a:pt x="2100985" y="195618"/>
                    <a:pt x="2092916" y="187531"/>
                  </a:cubicBezTo>
                  <a:cubicBezTo>
                    <a:pt x="2084847" y="179444"/>
                    <a:pt x="2082140" y="168650"/>
                    <a:pt x="2084794" y="155166"/>
                  </a:cubicBezTo>
                  <a:lnTo>
                    <a:pt x="2076778" y="155166"/>
                  </a:lnTo>
                  <a:cubicBezTo>
                    <a:pt x="2074070" y="155166"/>
                    <a:pt x="2064639" y="157856"/>
                    <a:pt x="2048447" y="163253"/>
                  </a:cubicBezTo>
                  <a:cubicBezTo>
                    <a:pt x="2040361" y="168650"/>
                    <a:pt x="2030929" y="171340"/>
                    <a:pt x="2020135" y="171340"/>
                  </a:cubicBezTo>
                  <a:lnTo>
                    <a:pt x="2007996" y="171340"/>
                  </a:lnTo>
                  <a:cubicBezTo>
                    <a:pt x="2010703" y="174047"/>
                    <a:pt x="2013393" y="178082"/>
                    <a:pt x="2016100" y="183479"/>
                  </a:cubicBezTo>
                  <a:cubicBezTo>
                    <a:pt x="2018790" y="188876"/>
                    <a:pt x="2020135" y="193600"/>
                    <a:pt x="2020135" y="197635"/>
                  </a:cubicBezTo>
                  <a:cubicBezTo>
                    <a:pt x="2020135" y="201687"/>
                    <a:pt x="2021479" y="206412"/>
                    <a:pt x="2024187" y="211791"/>
                  </a:cubicBezTo>
                  <a:cubicBezTo>
                    <a:pt x="2029584" y="219896"/>
                    <a:pt x="2037671" y="230000"/>
                    <a:pt x="2048447" y="242139"/>
                  </a:cubicBezTo>
                  <a:cubicBezTo>
                    <a:pt x="2059242" y="254278"/>
                    <a:pt x="2064639" y="268435"/>
                    <a:pt x="2064639" y="284608"/>
                  </a:cubicBezTo>
                  <a:lnTo>
                    <a:pt x="2064639" y="337199"/>
                  </a:lnTo>
                  <a:lnTo>
                    <a:pt x="2032345" y="300800"/>
                  </a:lnTo>
                  <a:cubicBezTo>
                    <a:pt x="2026983" y="303489"/>
                    <a:pt x="2020258" y="304834"/>
                    <a:pt x="2012172" y="304834"/>
                  </a:cubicBezTo>
                  <a:cubicBezTo>
                    <a:pt x="2006828" y="304834"/>
                    <a:pt x="2000776" y="305507"/>
                    <a:pt x="1994034" y="306852"/>
                  </a:cubicBezTo>
                  <a:cubicBezTo>
                    <a:pt x="1987292" y="308214"/>
                    <a:pt x="1979895" y="306179"/>
                    <a:pt x="1971844" y="300800"/>
                  </a:cubicBezTo>
                  <a:cubicBezTo>
                    <a:pt x="1971844" y="306179"/>
                    <a:pt x="1970499" y="312921"/>
                    <a:pt x="1967809" y="321026"/>
                  </a:cubicBezTo>
                  <a:cubicBezTo>
                    <a:pt x="1962412" y="337199"/>
                    <a:pt x="1958377" y="346631"/>
                    <a:pt x="1955723" y="349338"/>
                  </a:cubicBezTo>
                  <a:cubicBezTo>
                    <a:pt x="1950344" y="357425"/>
                    <a:pt x="1945619" y="364840"/>
                    <a:pt x="1941567" y="371582"/>
                  </a:cubicBezTo>
                  <a:cubicBezTo>
                    <a:pt x="1937532" y="378324"/>
                    <a:pt x="1935497" y="384393"/>
                    <a:pt x="1935497" y="389790"/>
                  </a:cubicBezTo>
                  <a:cubicBezTo>
                    <a:pt x="1935497" y="395187"/>
                    <a:pt x="1930135" y="400567"/>
                    <a:pt x="1919394" y="405964"/>
                  </a:cubicBezTo>
                  <a:cubicBezTo>
                    <a:pt x="1914033" y="408671"/>
                    <a:pt x="1908671" y="410016"/>
                    <a:pt x="1903274" y="410016"/>
                  </a:cubicBezTo>
                  <a:cubicBezTo>
                    <a:pt x="1900566" y="418103"/>
                    <a:pt x="1899221" y="427535"/>
                    <a:pt x="1899221" y="438329"/>
                  </a:cubicBezTo>
                  <a:cubicBezTo>
                    <a:pt x="1899221" y="459900"/>
                    <a:pt x="1900566" y="476091"/>
                    <a:pt x="1903274" y="486868"/>
                  </a:cubicBezTo>
                  <a:cubicBezTo>
                    <a:pt x="1905963" y="503059"/>
                    <a:pt x="1908653" y="511818"/>
                    <a:pt x="1911325" y="513163"/>
                  </a:cubicBezTo>
                  <a:cubicBezTo>
                    <a:pt x="1913997" y="514508"/>
                    <a:pt x="1912670" y="524630"/>
                    <a:pt x="1907308" y="543511"/>
                  </a:cubicBezTo>
                  <a:cubicBezTo>
                    <a:pt x="1904619" y="548890"/>
                    <a:pt x="1903274" y="554960"/>
                    <a:pt x="1903274" y="561702"/>
                  </a:cubicBezTo>
                  <a:cubicBezTo>
                    <a:pt x="1903274" y="568444"/>
                    <a:pt x="1901929" y="575858"/>
                    <a:pt x="1899221" y="583963"/>
                  </a:cubicBezTo>
                  <a:cubicBezTo>
                    <a:pt x="1899221" y="597447"/>
                    <a:pt x="1899894" y="610241"/>
                    <a:pt x="1901239" y="622380"/>
                  </a:cubicBezTo>
                  <a:cubicBezTo>
                    <a:pt x="1902601" y="634519"/>
                    <a:pt x="1904619" y="647330"/>
                    <a:pt x="1907308" y="660814"/>
                  </a:cubicBezTo>
                  <a:cubicBezTo>
                    <a:pt x="1918067" y="706663"/>
                    <a:pt x="1940912" y="739028"/>
                    <a:pt x="1975896" y="757892"/>
                  </a:cubicBezTo>
                  <a:cubicBezTo>
                    <a:pt x="1981240" y="760599"/>
                    <a:pt x="1987964" y="761944"/>
                    <a:pt x="1996051" y="761944"/>
                  </a:cubicBezTo>
                  <a:cubicBezTo>
                    <a:pt x="2001448" y="772738"/>
                    <a:pt x="2010862" y="780825"/>
                    <a:pt x="2024311" y="786222"/>
                  </a:cubicBezTo>
                  <a:cubicBezTo>
                    <a:pt x="2035052" y="791602"/>
                    <a:pt x="2047828" y="796999"/>
                    <a:pt x="2062639" y="802396"/>
                  </a:cubicBezTo>
                  <a:cubicBezTo>
                    <a:pt x="2077450" y="807793"/>
                    <a:pt x="2090262" y="813190"/>
                    <a:pt x="2101038" y="818570"/>
                  </a:cubicBezTo>
                  <a:cubicBezTo>
                    <a:pt x="2109125" y="821277"/>
                    <a:pt x="2117902" y="823967"/>
                    <a:pt x="2127334" y="826674"/>
                  </a:cubicBezTo>
                  <a:cubicBezTo>
                    <a:pt x="2136766" y="829364"/>
                    <a:pt x="2152285" y="830709"/>
                    <a:pt x="2173855" y="830709"/>
                  </a:cubicBezTo>
                  <a:cubicBezTo>
                    <a:pt x="2195426" y="830709"/>
                    <a:pt x="2223739" y="834761"/>
                    <a:pt x="2258811" y="842848"/>
                  </a:cubicBezTo>
                  <a:cubicBezTo>
                    <a:pt x="2293866" y="850935"/>
                    <a:pt x="2314092" y="854987"/>
                    <a:pt x="2319489" y="854987"/>
                  </a:cubicBezTo>
                  <a:cubicBezTo>
                    <a:pt x="2324869" y="854987"/>
                    <a:pt x="2335663" y="857004"/>
                    <a:pt x="2351837" y="861057"/>
                  </a:cubicBezTo>
                  <a:cubicBezTo>
                    <a:pt x="2368028" y="865091"/>
                    <a:pt x="2378804" y="867126"/>
                    <a:pt x="2384202" y="867126"/>
                  </a:cubicBezTo>
                  <a:cubicBezTo>
                    <a:pt x="2397686" y="867126"/>
                    <a:pt x="2409825" y="877903"/>
                    <a:pt x="2420619" y="899473"/>
                  </a:cubicBezTo>
                  <a:cubicBezTo>
                    <a:pt x="2420619" y="902181"/>
                    <a:pt x="2415894" y="902853"/>
                    <a:pt x="2406445" y="901508"/>
                  </a:cubicBezTo>
                  <a:cubicBezTo>
                    <a:pt x="2397013" y="900146"/>
                    <a:pt x="2385546" y="898129"/>
                    <a:pt x="2372062" y="895439"/>
                  </a:cubicBezTo>
                  <a:cubicBezTo>
                    <a:pt x="2358578" y="892731"/>
                    <a:pt x="2345095" y="889369"/>
                    <a:pt x="2331611" y="885317"/>
                  </a:cubicBezTo>
                  <a:cubicBezTo>
                    <a:pt x="2318127" y="881282"/>
                    <a:pt x="2310040" y="879248"/>
                    <a:pt x="2307350" y="879248"/>
                  </a:cubicBezTo>
                  <a:cubicBezTo>
                    <a:pt x="2299263" y="879248"/>
                    <a:pt x="2289141" y="877903"/>
                    <a:pt x="2277002" y="875213"/>
                  </a:cubicBezTo>
                  <a:cubicBezTo>
                    <a:pt x="2264863" y="872506"/>
                    <a:pt x="2241275" y="869816"/>
                    <a:pt x="2206220" y="867126"/>
                  </a:cubicBezTo>
                  <a:cubicBezTo>
                    <a:pt x="2190029" y="864419"/>
                    <a:pt x="2177908" y="862401"/>
                    <a:pt x="2169803" y="861057"/>
                  </a:cubicBezTo>
                  <a:cubicBezTo>
                    <a:pt x="2161716" y="859694"/>
                    <a:pt x="2154302" y="858349"/>
                    <a:pt x="2147560" y="857004"/>
                  </a:cubicBezTo>
                  <a:cubicBezTo>
                    <a:pt x="2140818" y="855659"/>
                    <a:pt x="2133403" y="854987"/>
                    <a:pt x="2125317" y="854987"/>
                  </a:cubicBezTo>
                  <a:cubicBezTo>
                    <a:pt x="2117230" y="854987"/>
                    <a:pt x="2105091" y="853642"/>
                    <a:pt x="2088899" y="850935"/>
                  </a:cubicBezTo>
                  <a:cubicBezTo>
                    <a:pt x="2056587" y="845538"/>
                    <a:pt x="2037069" y="844865"/>
                    <a:pt x="2030345" y="848917"/>
                  </a:cubicBezTo>
                  <a:cubicBezTo>
                    <a:pt x="2023621" y="852952"/>
                    <a:pt x="2016224" y="854987"/>
                    <a:pt x="2008119" y="854987"/>
                  </a:cubicBezTo>
                  <a:cubicBezTo>
                    <a:pt x="2000086" y="854987"/>
                    <a:pt x="1996724" y="859694"/>
                    <a:pt x="1998086" y="869143"/>
                  </a:cubicBezTo>
                  <a:cubicBezTo>
                    <a:pt x="1999431" y="878575"/>
                    <a:pt x="2000103" y="885989"/>
                    <a:pt x="2000103" y="891387"/>
                  </a:cubicBezTo>
                  <a:cubicBezTo>
                    <a:pt x="2002793" y="896784"/>
                    <a:pt x="2011535" y="905543"/>
                    <a:pt x="2026328" y="917682"/>
                  </a:cubicBezTo>
                  <a:cubicBezTo>
                    <a:pt x="2041121" y="929821"/>
                    <a:pt x="2059277" y="942633"/>
                    <a:pt x="2080812" y="956117"/>
                  </a:cubicBezTo>
                  <a:cubicBezTo>
                    <a:pt x="2102383" y="969601"/>
                    <a:pt x="2119247" y="977687"/>
                    <a:pt x="2131386" y="980377"/>
                  </a:cubicBezTo>
                  <a:cubicBezTo>
                    <a:pt x="2143508" y="983085"/>
                    <a:pt x="2164424" y="988482"/>
                    <a:pt x="2194081" y="996569"/>
                  </a:cubicBezTo>
                  <a:cubicBezTo>
                    <a:pt x="2248017" y="1012742"/>
                    <a:pt x="2280382" y="1026226"/>
                    <a:pt x="2291159" y="1037020"/>
                  </a:cubicBezTo>
                  <a:cubicBezTo>
                    <a:pt x="2301953" y="1047797"/>
                    <a:pt x="2306005" y="1055902"/>
                    <a:pt x="2303298" y="1061281"/>
                  </a:cubicBezTo>
                  <a:cubicBezTo>
                    <a:pt x="2297901" y="1066678"/>
                    <a:pt x="2291159" y="1067351"/>
                    <a:pt x="2283072" y="1063316"/>
                  </a:cubicBezTo>
                  <a:cubicBezTo>
                    <a:pt x="2274985" y="1059264"/>
                    <a:pt x="2265553" y="1054539"/>
                    <a:pt x="2254759" y="1049160"/>
                  </a:cubicBezTo>
                  <a:cubicBezTo>
                    <a:pt x="2249362" y="1046452"/>
                    <a:pt x="2239930" y="1042418"/>
                    <a:pt x="2226446" y="1037020"/>
                  </a:cubicBezTo>
                  <a:cubicBezTo>
                    <a:pt x="2212962" y="1031623"/>
                    <a:pt x="2198134" y="1025554"/>
                    <a:pt x="2181942" y="1018812"/>
                  </a:cubicBezTo>
                  <a:cubicBezTo>
                    <a:pt x="2165768" y="1012070"/>
                    <a:pt x="2150940" y="1006673"/>
                    <a:pt x="2137456" y="1002638"/>
                  </a:cubicBezTo>
                  <a:cubicBezTo>
                    <a:pt x="2123972" y="998586"/>
                    <a:pt x="2114522" y="995224"/>
                    <a:pt x="2109125" y="992516"/>
                  </a:cubicBezTo>
                  <a:cubicBezTo>
                    <a:pt x="2095641" y="987119"/>
                    <a:pt x="2082175" y="983757"/>
                    <a:pt x="2068709" y="982412"/>
                  </a:cubicBezTo>
                  <a:cubicBezTo>
                    <a:pt x="2055242" y="981050"/>
                    <a:pt x="2029672" y="979032"/>
                    <a:pt x="1992017" y="976343"/>
                  </a:cubicBezTo>
                  <a:cubicBezTo>
                    <a:pt x="1973171" y="973635"/>
                    <a:pt x="1959050" y="970273"/>
                    <a:pt x="1949636" y="966221"/>
                  </a:cubicBezTo>
                  <a:cubicBezTo>
                    <a:pt x="1940204" y="962186"/>
                    <a:pt x="1931480" y="956789"/>
                    <a:pt x="1923429" y="950047"/>
                  </a:cubicBezTo>
                  <a:cubicBezTo>
                    <a:pt x="1915377" y="943305"/>
                    <a:pt x="1907326" y="936563"/>
                    <a:pt x="1899257" y="929821"/>
                  </a:cubicBezTo>
                  <a:cubicBezTo>
                    <a:pt x="1891188" y="923079"/>
                    <a:pt x="1879084" y="917010"/>
                    <a:pt x="1862946" y="911613"/>
                  </a:cubicBezTo>
                  <a:cubicBezTo>
                    <a:pt x="1827962" y="900836"/>
                    <a:pt x="1807789" y="892059"/>
                    <a:pt x="1802392" y="885317"/>
                  </a:cubicBezTo>
                  <a:cubicBezTo>
                    <a:pt x="1796995" y="878575"/>
                    <a:pt x="1787581" y="864419"/>
                    <a:pt x="1774132" y="842848"/>
                  </a:cubicBezTo>
                  <a:cubicBezTo>
                    <a:pt x="1760701" y="826674"/>
                    <a:pt x="1748597" y="818570"/>
                    <a:pt x="1737856" y="818570"/>
                  </a:cubicBezTo>
                  <a:cubicBezTo>
                    <a:pt x="1732459" y="818570"/>
                    <a:pt x="1729769" y="821277"/>
                    <a:pt x="1729769" y="826674"/>
                  </a:cubicBezTo>
                  <a:cubicBezTo>
                    <a:pt x="1724425" y="853642"/>
                    <a:pt x="1720391" y="877903"/>
                    <a:pt x="1717701" y="899473"/>
                  </a:cubicBezTo>
                  <a:cubicBezTo>
                    <a:pt x="1712304" y="921062"/>
                    <a:pt x="1708924" y="940598"/>
                    <a:pt x="1707579" y="958134"/>
                  </a:cubicBezTo>
                  <a:cubicBezTo>
                    <a:pt x="1706234" y="975670"/>
                    <a:pt x="1705562" y="987119"/>
                    <a:pt x="1705562" y="992516"/>
                  </a:cubicBezTo>
                  <a:cubicBezTo>
                    <a:pt x="1702872" y="1003311"/>
                    <a:pt x="1702182" y="1008708"/>
                    <a:pt x="1703545" y="1008708"/>
                  </a:cubicBezTo>
                  <a:cubicBezTo>
                    <a:pt x="1704890" y="1008708"/>
                    <a:pt x="1705562" y="1015450"/>
                    <a:pt x="1705562" y="1028934"/>
                  </a:cubicBezTo>
                  <a:cubicBezTo>
                    <a:pt x="1708252" y="1042418"/>
                    <a:pt x="1711632" y="1049832"/>
                    <a:pt x="1715666" y="1051177"/>
                  </a:cubicBezTo>
                  <a:cubicBezTo>
                    <a:pt x="1719718" y="1052522"/>
                    <a:pt x="1728460" y="1055902"/>
                    <a:pt x="1741909" y="1061281"/>
                  </a:cubicBezTo>
                  <a:cubicBezTo>
                    <a:pt x="1758047" y="1072075"/>
                    <a:pt x="1768788" y="1080162"/>
                    <a:pt x="1774132" y="1085559"/>
                  </a:cubicBezTo>
                  <a:cubicBezTo>
                    <a:pt x="1779529" y="1090956"/>
                    <a:pt x="1782237" y="1094991"/>
                    <a:pt x="1782237" y="1097698"/>
                  </a:cubicBezTo>
                  <a:cubicBezTo>
                    <a:pt x="1768788" y="1103095"/>
                    <a:pt x="1756702" y="1105785"/>
                    <a:pt x="1745943" y="1105785"/>
                  </a:cubicBezTo>
                  <a:cubicBezTo>
                    <a:pt x="1732459" y="1105785"/>
                    <a:pt x="1719011" y="1105113"/>
                    <a:pt x="1705562" y="1103768"/>
                  </a:cubicBezTo>
                  <a:cubicBezTo>
                    <a:pt x="1692113" y="1102405"/>
                    <a:pt x="1675975" y="1094991"/>
                    <a:pt x="1657147" y="1081507"/>
                  </a:cubicBezTo>
                  <a:cubicBezTo>
                    <a:pt x="1619509" y="1062644"/>
                    <a:pt x="1603388" y="1046452"/>
                    <a:pt x="1608768" y="1032968"/>
                  </a:cubicBezTo>
                  <a:cubicBezTo>
                    <a:pt x="1614129" y="1019484"/>
                    <a:pt x="1615474" y="1004655"/>
                    <a:pt x="1612767" y="988482"/>
                  </a:cubicBezTo>
                  <a:cubicBezTo>
                    <a:pt x="1610077" y="972290"/>
                    <a:pt x="1607387" y="961514"/>
                    <a:pt x="1604715" y="956117"/>
                  </a:cubicBezTo>
                  <a:cubicBezTo>
                    <a:pt x="1602043" y="950720"/>
                    <a:pt x="1598009" y="937236"/>
                    <a:pt x="1592612" y="915665"/>
                  </a:cubicBezTo>
                  <a:cubicBezTo>
                    <a:pt x="1587215" y="894094"/>
                    <a:pt x="1580490" y="881955"/>
                    <a:pt x="1572421" y="879248"/>
                  </a:cubicBezTo>
                  <a:cubicBezTo>
                    <a:pt x="1564352" y="876558"/>
                    <a:pt x="1556283" y="869816"/>
                    <a:pt x="1548249" y="859022"/>
                  </a:cubicBezTo>
                  <a:cubicBezTo>
                    <a:pt x="1542852" y="850935"/>
                    <a:pt x="1530748" y="850935"/>
                    <a:pt x="1511920" y="859022"/>
                  </a:cubicBezTo>
                  <a:cubicBezTo>
                    <a:pt x="1493110" y="867126"/>
                    <a:pt x="1472937" y="877903"/>
                    <a:pt x="1451402" y="891387"/>
                  </a:cubicBezTo>
                  <a:cubicBezTo>
                    <a:pt x="1427230" y="904871"/>
                    <a:pt x="1411091" y="917682"/>
                    <a:pt x="1403022" y="929821"/>
                  </a:cubicBezTo>
                  <a:cubicBezTo>
                    <a:pt x="1394953" y="941960"/>
                    <a:pt x="1386884" y="952064"/>
                    <a:pt x="1378780" y="960151"/>
                  </a:cubicBezTo>
                  <a:cubicBezTo>
                    <a:pt x="1370746" y="965548"/>
                    <a:pt x="1364021" y="974308"/>
                    <a:pt x="1358624" y="986447"/>
                  </a:cubicBezTo>
                  <a:cubicBezTo>
                    <a:pt x="1353227" y="998586"/>
                    <a:pt x="1343813" y="1011397"/>
                    <a:pt x="1330365" y="1024881"/>
                  </a:cubicBezTo>
                  <a:cubicBezTo>
                    <a:pt x="1322313" y="1041055"/>
                    <a:pt x="1317624" y="1053194"/>
                    <a:pt x="1316279" y="1061281"/>
                  </a:cubicBezTo>
                  <a:cubicBezTo>
                    <a:pt x="1314934" y="1069386"/>
                    <a:pt x="1307537" y="1076127"/>
                    <a:pt x="1294089" y="1081507"/>
                  </a:cubicBezTo>
                  <a:cubicBezTo>
                    <a:pt x="1280640" y="1086904"/>
                    <a:pt x="1275933" y="1084214"/>
                    <a:pt x="1279968" y="1073420"/>
                  </a:cubicBezTo>
                  <a:cubicBezTo>
                    <a:pt x="1283985" y="1062644"/>
                    <a:pt x="1286002" y="1050504"/>
                    <a:pt x="1286002" y="1037020"/>
                  </a:cubicBezTo>
                  <a:cubicBezTo>
                    <a:pt x="1286002" y="1020829"/>
                    <a:pt x="1287347" y="1010053"/>
                    <a:pt x="1290037" y="1004655"/>
                  </a:cubicBezTo>
                  <a:cubicBezTo>
                    <a:pt x="1292744" y="999258"/>
                    <a:pt x="1296761" y="991171"/>
                    <a:pt x="1302123" y="980377"/>
                  </a:cubicBezTo>
                  <a:cubicBezTo>
                    <a:pt x="1310209" y="958806"/>
                    <a:pt x="1319623" y="941288"/>
                    <a:pt x="1330365" y="927804"/>
                  </a:cubicBezTo>
                  <a:cubicBezTo>
                    <a:pt x="1341106" y="919699"/>
                    <a:pt x="1348503" y="914320"/>
                    <a:pt x="1352555" y="911613"/>
                  </a:cubicBezTo>
                  <a:cubicBezTo>
                    <a:pt x="1356607" y="908923"/>
                    <a:pt x="1362641" y="902181"/>
                    <a:pt x="1370693" y="891387"/>
                  </a:cubicBezTo>
                  <a:cubicBezTo>
                    <a:pt x="1381487" y="883300"/>
                    <a:pt x="1382849" y="876558"/>
                    <a:pt x="1374780" y="871161"/>
                  </a:cubicBezTo>
                  <a:cubicBezTo>
                    <a:pt x="1366711" y="865764"/>
                    <a:pt x="1355952" y="860384"/>
                    <a:pt x="1342504" y="854987"/>
                  </a:cubicBezTo>
                  <a:cubicBezTo>
                    <a:pt x="1323676" y="849590"/>
                    <a:pt x="1308865" y="848245"/>
                    <a:pt x="1298106" y="850935"/>
                  </a:cubicBezTo>
                  <a:cubicBezTo>
                    <a:pt x="1287329" y="853642"/>
                    <a:pt x="1279278" y="854987"/>
                    <a:pt x="1273934" y="854987"/>
                  </a:cubicBezTo>
                  <a:cubicBezTo>
                    <a:pt x="1268537" y="857677"/>
                    <a:pt x="1258433" y="861057"/>
                    <a:pt x="1243657" y="865091"/>
                  </a:cubicBezTo>
                  <a:cubicBezTo>
                    <a:pt x="1228863" y="869143"/>
                    <a:pt x="1217414" y="873868"/>
                    <a:pt x="1209328" y="879248"/>
                  </a:cubicBezTo>
                  <a:cubicBezTo>
                    <a:pt x="1201276" y="881955"/>
                    <a:pt x="1190517" y="881955"/>
                    <a:pt x="1177069" y="879248"/>
                  </a:cubicBezTo>
                  <a:cubicBezTo>
                    <a:pt x="1163602" y="876558"/>
                    <a:pt x="1146102" y="875213"/>
                    <a:pt x="1124566" y="875213"/>
                  </a:cubicBezTo>
                  <a:cubicBezTo>
                    <a:pt x="1100306" y="875213"/>
                    <a:pt x="1086149" y="875885"/>
                    <a:pt x="1082097" y="877230"/>
                  </a:cubicBezTo>
                  <a:cubicBezTo>
                    <a:pt x="1078045" y="878575"/>
                    <a:pt x="1061199" y="881955"/>
                    <a:pt x="1031523" y="887352"/>
                  </a:cubicBezTo>
                  <a:cubicBezTo>
                    <a:pt x="1001866" y="892731"/>
                    <a:pt x="980295" y="894766"/>
                    <a:pt x="966811" y="893404"/>
                  </a:cubicBezTo>
                  <a:cubicBezTo>
                    <a:pt x="953327" y="892059"/>
                    <a:pt x="943878" y="894094"/>
                    <a:pt x="938498" y="899473"/>
                  </a:cubicBezTo>
                  <a:cubicBezTo>
                    <a:pt x="933101" y="904871"/>
                    <a:pt x="921634" y="910268"/>
                    <a:pt x="904116" y="915665"/>
                  </a:cubicBezTo>
                  <a:cubicBezTo>
                    <a:pt x="886580" y="921062"/>
                    <a:pt x="872423" y="923752"/>
                    <a:pt x="861629" y="923752"/>
                  </a:cubicBezTo>
                  <a:cubicBezTo>
                    <a:pt x="850852" y="923752"/>
                    <a:pt x="842748" y="923079"/>
                    <a:pt x="837368" y="921734"/>
                  </a:cubicBezTo>
                  <a:cubicBezTo>
                    <a:pt x="831971" y="920372"/>
                    <a:pt x="822522" y="919699"/>
                    <a:pt x="809038" y="919699"/>
                  </a:cubicBezTo>
                  <a:cubicBezTo>
                    <a:pt x="795554" y="919699"/>
                    <a:pt x="796917" y="915665"/>
                    <a:pt x="813090" y="907578"/>
                  </a:cubicBezTo>
                  <a:cubicBezTo>
                    <a:pt x="829264" y="899473"/>
                    <a:pt x="852197" y="892731"/>
                    <a:pt x="881855" y="887352"/>
                  </a:cubicBezTo>
                  <a:cubicBezTo>
                    <a:pt x="911530" y="881955"/>
                    <a:pt x="935791" y="875213"/>
                    <a:pt x="954672" y="867126"/>
                  </a:cubicBezTo>
                  <a:cubicBezTo>
                    <a:pt x="973553" y="859022"/>
                    <a:pt x="999176" y="852280"/>
                    <a:pt x="1031523" y="846900"/>
                  </a:cubicBezTo>
                  <a:cubicBezTo>
                    <a:pt x="1063888" y="841503"/>
                    <a:pt x="1084114" y="838123"/>
                    <a:pt x="1092201" y="836778"/>
                  </a:cubicBezTo>
                  <a:cubicBezTo>
                    <a:pt x="1100306" y="835433"/>
                    <a:pt x="1117824" y="832054"/>
                    <a:pt x="1144792" y="826674"/>
                  </a:cubicBezTo>
                  <a:cubicBezTo>
                    <a:pt x="1174467" y="823967"/>
                    <a:pt x="1200073" y="820605"/>
                    <a:pt x="1221661" y="816552"/>
                  </a:cubicBezTo>
                  <a:cubicBezTo>
                    <a:pt x="1243232" y="812500"/>
                    <a:pt x="1272890" y="806448"/>
                    <a:pt x="1310652" y="798344"/>
                  </a:cubicBezTo>
                  <a:cubicBezTo>
                    <a:pt x="1329533" y="790257"/>
                    <a:pt x="1345707" y="786222"/>
                    <a:pt x="1359191" y="786222"/>
                  </a:cubicBezTo>
                  <a:lnTo>
                    <a:pt x="1363243" y="786222"/>
                  </a:lnTo>
                  <a:cubicBezTo>
                    <a:pt x="1374019" y="780825"/>
                    <a:pt x="1384814" y="774083"/>
                    <a:pt x="1395590" y="765996"/>
                  </a:cubicBezTo>
                  <a:cubicBezTo>
                    <a:pt x="1403695" y="760599"/>
                    <a:pt x="1412454" y="755202"/>
                    <a:pt x="1421886" y="749805"/>
                  </a:cubicBezTo>
                  <a:cubicBezTo>
                    <a:pt x="1431335" y="744408"/>
                    <a:pt x="1438750" y="739028"/>
                    <a:pt x="1444147" y="733631"/>
                  </a:cubicBezTo>
                  <a:cubicBezTo>
                    <a:pt x="1449526" y="728234"/>
                    <a:pt x="1458975" y="714078"/>
                    <a:pt x="1472459" y="691144"/>
                  </a:cubicBezTo>
                  <a:cubicBezTo>
                    <a:pt x="1485943" y="668229"/>
                    <a:pt x="1500772" y="656762"/>
                    <a:pt x="1516946" y="656762"/>
                  </a:cubicBezTo>
                  <a:lnTo>
                    <a:pt x="1533137" y="620363"/>
                  </a:lnTo>
                  <a:cubicBezTo>
                    <a:pt x="1530430" y="620363"/>
                    <a:pt x="1529085" y="619018"/>
                    <a:pt x="1529085" y="616310"/>
                  </a:cubicBezTo>
                  <a:cubicBezTo>
                    <a:pt x="1529085" y="613621"/>
                    <a:pt x="1528413" y="611603"/>
                    <a:pt x="1527068" y="610241"/>
                  </a:cubicBezTo>
                  <a:cubicBezTo>
                    <a:pt x="1525723" y="608896"/>
                    <a:pt x="1525050" y="605534"/>
                    <a:pt x="1525050" y="600137"/>
                  </a:cubicBezTo>
                  <a:cubicBezTo>
                    <a:pt x="1525050" y="594739"/>
                    <a:pt x="1524378" y="589342"/>
                    <a:pt x="1523015" y="583963"/>
                  </a:cubicBezTo>
                  <a:cubicBezTo>
                    <a:pt x="1521671" y="578566"/>
                    <a:pt x="1522343" y="573169"/>
                    <a:pt x="1525050" y="567772"/>
                  </a:cubicBezTo>
                  <a:cubicBezTo>
                    <a:pt x="1527740" y="562374"/>
                    <a:pt x="1530430" y="556305"/>
                    <a:pt x="1533137" y="549563"/>
                  </a:cubicBezTo>
                  <a:cubicBezTo>
                    <a:pt x="1535827" y="542821"/>
                    <a:pt x="1538534" y="536769"/>
                    <a:pt x="1541224" y="531372"/>
                  </a:cubicBezTo>
                  <a:cubicBezTo>
                    <a:pt x="1543914" y="523285"/>
                    <a:pt x="1546621" y="516543"/>
                    <a:pt x="1549311" y="511146"/>
                  </a:cubicBezTo>
                  <a:cubicBezTo>
                    <a:pt x="1552018" y="500352"/>
                    <a:pt x="1554708" y="489575"/>
                    <a:pt x="1557398" y="478781"/>
                  </a:cubicBezTo>
                  <a:cubicBezTo>
                    <a:pt x="1560105" y="470694"/>
                    <a:pt x="1561450" y="461245"/>
                    <a:pt x="1561450" y="450468"/>
                  </a:cubicBezTo>
                  <a:cubicBezTo>
                    <a:pt x="1561450" y="439674"/>
                    <a:pt x="1562795" y="431587"/>
                    <a:pt x="1565502" y="426190"/>
                  </a:cubicBezTo>
                  <a:cubicBezTo>
                    <a:pt x="1565502" y="420793"/>
                    <a:pt x="1566175" y="414051"/>
                    <a:pt x="1567520" y="405964"/>
                  </a:cubicBezTo>
                  <a:cubicBezTo>
                    <a:pt x="1568864" y="397877"/>
                    <a:pt x="1569537" y="391135"/>
                    <a:pt x="1569537" y="385738"/>
                  </a:cubicBezTo>
                  <a:cubicBezTo>
                    <a:pt x="1569537" y="377651"/>
                    <a:pt x="1570882" y="370909"/>
                    <a:pt x="1573589" y="365512"/>
                  </a:cubicBezTo>
                  <a:cubicBezTo>
                    <a:pt x="1568192" y="368220"/>
                    <a:pt x="1561450" y="370909"/>
                    <a:pt x="1553363" y="373599"/>
                  </a:cubicBezTo>
                  <a:lnTo>
                    <a:pt x="1529085" y="381703"/>
                  </a:lnTo>
                  <a:cubicBezTo>
                    <a:pt x="1526395" y="384393"/>
                    <a:pt x="1525050" y="380341"/>
                    <a:pt x="1525050" y="369564"/>
                  </a:cubicBezTo>
                  <a:lnTo>
                    <a:pt x="1525050" y="337199"/>
                  </a:lnTo>
                  <a:cubicBezTo>
                    <a:pt x="1516946" y="334510"/>
                    <a:pt x="1510204" y="331802"/>
                    <a:pt x="1504824" y="329113"/>
                  </a:cubicBezTo>
                  <a:cubicBezTo>
                    <a:pt x="1502117" y="329113"/>
                    <a:pt x="1498082" y="326405"/>
                    <a:pt x="1492685" y="321026"/>
                  </a:cubicBezTo>
                  <a:cubicBezTo>
                    <a:pt x="1489978" y="318318"/>
                    <a:pt x="1487288" y="316973"/>
                    <a:pt x="1484599" y="316973"/>
                  </a:cubicBezTo>
                  <a:cubicBezTo>
                    <a:pt x="1481891" y="316973"/>
                    <a:pt x="1479874" y="317646"/>
                    <a:pt x="1478529" y="318991"/>
                  </a:cubicBezTo>
                  <a:cubicBezTo>
                    <a:pt x="1477184" y="320336"/>
                    <a:pt x="1475149" y="321026"/>
                    <a:pt x="1472459" y="321026"/>
                  </a:cubicBezTo>
                  <a:lnTo>
                    <a:pt x="1468407" y="321026"/>
                  </a:lnTo>
                  <a:cubicBezTo>
                    <a:pt x="1465717" y="321026"/>
                    <a:pt x="1461665" y="322371"/>
                    <a:pt x="1456268" y="325060"/>
                  </a:cubicBezTo>
                  <a:cubicBezTo>
                    <a:pt x="1445491" y="330457"/>
                    <a:pt x="1436042" y="335854"/>
                    <a:pt x="1427955" y="341252"/>
                  </a:cubicBezTo>
                  <a:cubicBezTo>
                    <a:pt x="1409074" y="360115"/>
                    <a:pt x="1399642" y="373599"/>
                    <a:pt x="1399642" y="381703"/>
                  </a:cubicBezTo>
                  <a:cubicBezTo>
                    <a:pt x="1399642" y="387083"/>
                    <a:pt x="1399642" y="393152"/>
                    <a:pt x="1399642" y="399894"/>
                  </a:cubicBezTo>
                  <a:cubicBezTo>
                    <a:pt x="1399642" y="406636"/>
                    <a:pt x="1398298" y="412706"/>
                    <a:pt x="1395590" y="418103"/>
                  </a:cubicBezTo>
                  <a:cubicBezTo>
                    <a:pt x="1395590" y="428897"/>
                    <a:pt x="1396953" y="436984"/>
                    <a:pt x="1399642" y="442381"/>
                  </a:cubicBezTo>
                  <a:cubicBezTo>
                    <a:pt x="1399642" y="447761"/>
                    <a:pt x="1400987" y="451813"/>
                    <a:pt x="1403695" y="454503"/>
                  </a:cubicBezTo>
                  <a:cubicBezTo>
                    <a:pt x="1403695" y="457210"/>
                    <a:pt x="1402332" y="458555"/>
                    <a:pt x="1399642" y="458555"/>
                  </a:cubicBezTo>
                  <a:cubicBezTo>
                    <a:pt x="1391556" y="458555"/>
                    <a:pt x="1382106" y="454503"/>
                    <a:pt x="1371330" y="446416"/>
                  </a:cubicBezTo>
                  <a:cubicBezTo>
                    <a:pt x="1360535" y="435639"/>
                    <a:pt x="1355138" y="428897"/>
                    <a:pt x="1355138" y="426190"/>
                  </a:cubicBezTo>
                  <a:lnTo>
                    <a:pt x="1359191" y="422155"/>
                  </a:lnTo>
                  <a:lnTo>
                    <a:pt x="1355138" y="422155"/>
                  </a:lnTo>
                  <a:cubicBezTo>
                    <a:pt x="1355138" y="422155"/>
                    <a:pt x="1355138" y="423500"/>
                    <a:pt x="1355138" y="426190"/>
                  </a:cubicBezTo>
                  <a:cubicBezTo>
                    <a:pt x="1349759" y="434277"/>
                    <a:pt x="1340310" y="443054"/>
                    <a:pt x="1326826" y="452485"/>
                  </a:cubicBezTo>
                  <a:cubicBezTo>
                    <a:pt x="1313342" y="461917"/>
                    <a:pt x="1302565" y="466642"/>
                    <a:pt x="1294461" y="466642"/>
                  </a:cubicBezTo>
                  <a:cubicBezTo>
                    <a:pt x="1286374" y="469349"/>
                    <a:pt x="1274235" y="467987"/>
                    <a:pt x="1258061" y="462607"/>
                  </a:cubicBezTo>
                  <a:cubicBezTo>
                    <a:pt x="1249974" y="459900"/>
                    <a:pt x="1241887" y="458555"/>
                    <a:pt x="1233783" y="458555"/>
                  </a:cubicBezTo>
                  <a:lnTo>
                    <a:pt x="1233783" y="478781"/>
                  </a:lnTo>
                  <a:cubicBezTo>
                    <a:pt x="1233783" y="492265"/>
                    <a:pt x="1231093" y="501697"/>
                    <a:pt x="1225696" y="507094"/>
                  </a:cubicBezTo>
                  <a:cubicBezTo>
                    <a:pt x="1220299" y="509801"/>
                    <a:pt x="1216937" y="510474"/>
                    <a:pt x="1215592" y="509111"/>
                  </a:cubicBezTo>
                  <a:cubicBezTo>
                    <a:pt x="1214247" y="507766"/>
                    <a:pt x="1206815" y="513836"/>
                    <a:pt x="1193331" y="527320"/>
                  </a:cubicBezTo>
                  <a:cubicBezTo>
                    <a:pt x="1166363" y="554288"/>
                    <a:pt x="1148844" y="562374"/>
                    <a:pt x="1140758" y="551598"/>
                  </a:cubicBezTo>
                  <a:cubicBezTo>
                    <a:pt x="1129963" y="543511"/>
                    <a:pt x="1124566" y="532717"/>
                    <a:pt x="1124566" y="519233"/>
                  </a:cubicBezTo>
                  <a:cubicBezTo>
                    <a:pt x="1124566" y="516543"/>
                    <a:pt x="1129291" y="512491"/>
                    <a:pt x="1138723" y="507094"/>
                  </a:cubicBezTo>
                  <a:cubicBezTo>
                    <a:pt x="1148172" y="501697"/>
                    <a:pt x="1158276" y="494955"/>
                    <a:pt x="1169070" y="486868"/>
                  </a:cubicBezTo>
                  <a:lnTo>
                    <a:pt x="1193207" y="462607"/>
                  </a:lnTo>
                  <a:cubicBezTo>
                    <a:pt x="1198604" y="457210"/>
                    <a:pt x="1203983" y="453158"/>
                    <a:pt x="1209328" y="450468"/>
                  </a:cubicBezTo>
                  <a:lnTo>
                    <a:pt x="1197259" y="430242"/>
                  </a:lnTo>
                  <a:cubicBezTo>
                    <a:pt x="1205311" y="427535"/>
                    <a:pt x="1212035" y="426190"/>
                    <a:pt x="1217414" y="426190"/>
                  </a:cubicBezTo>
                  <a:cubicBezTo>
                    <a:pt x="1228173" y="426190"/>
                    <a:pt x="1234862" y="427535"/>
                    <a:pt x="1237516" y="430242"/>
                  </a:cubicBezTo>
                  <a:cubicBezTo>
                    <a:pt x="1237516" y="435639"/>
                    <a:pt x="1238189" y="439001"/>
                    <a:pt x="1239534" y="440346"/>
                  </a:cubicBezTo>
                  <a:cubicBezTo>
                    <a:pt x="1240896" y="441691"/>
                    <a:pt x="1241569" y="443726"/>
                    <a:pt x="1241569" y="446416"/>
                  </a:cubicBezTo>
                  <a:lnTo>
                    <a:pt x="1241569" y="450468"/>
                  </a:lnTo>
                  <a:cubicBezTo>
                    <a:pt x="1249620" y="453158"/>
                    <a:pt x="1259016" y="454503"/>
                    <a:pt x="1269758" y="454503"/>
                  </a:cubicBezTo>
                  <a:cubicBezTo>
                    <a:pt x="1277809" y="454503"/>
                    <a:pt x="1285861" y="453830"/>
                    <a:pt x="1293930" y="452485"/>
                  </a:cubicBezTo>
                  <a:cubicBezTo>
                    <a:pt x="1301999" y="451141"/>
                    <a:pt x="1310050" y="445071"/>
                    <a:pt x="1318102" y="434277"/>
                  </a:cubicBezTo>
                  <a:cubicBezTo>
                    <a:pt x="1331550" y="420793"/>
                    <a:pt x="1343636" y="411361"/>
                    <a:pt x="1354395" y="405964"/>
                  </a:cubicBezTo>
                  <a:lnTo>
                    <a:pt x="1370445" y="397877"/>
                  </a:lnTo>
                  <a:cubicBezTo>
                    <a:pt x="1357049" y="397877"/>
                    <a:pt x="1344963" y="395187"/>
                    <a:pt x="1334222" y="389790"/>
                  </a:cubicBezTo>
                  <a:cubicBezTo>
                    <a:pt x="1312740" y="378996"/>
                    <a:pt x="1303344" y="368220"/>
                    <a:pt x="1306033" y="357425"/>
                  </a:cubicBezTo>
                  <a:cubicBezTo>
                    <a:pt x="1303344" y="368220"/>
                    <a:pt x="1296619" y="376306"/>
                    <a:pt x="1285878" y="381703"/>
                  </a:cubicBezTo>
                  <a:cubicBezTo>
                    <a:pt x="1267086" y="395187"/>
                    <a:pt x="1240242" y="396532"/>
                    <a:pt x="1205346" y="385738"/>
                  </a:cubicBezTo>
                  <a:cubicBezTo>
                    <a:pt x="1205346" y="364167"/>
                    <a:pt x="1210708" y="346631"/>
                    <a:pt x="1221396" y="333147"/>
                  </a:cubicBezTo>
                  <a:cubicBezTo>
                    <a:pt x="1226793" y="319663"/>
                    <a:pt x="1236207" y="309559"/>
                    <a:pt x="1249620" y="302817"/>
                  </a:cubicBezTo>
                  <a:cubicBezTo>
                    <a:pt x="1263051" y="296075"/>
                    <a:pt x="1280499" y="295403"/>
                    <a:pt x="1301981" y="300800"/>
                  </a:cubicBezTo>
                  <a:lnTo>
                    <a:pt x="1285878" y="288661"/>
                  </a:lnTo>
                  <a:lnTo>
                    <a:pt x="1330188" y="308887"/>
                  </a:lnTo>
                  <a:cubicBezTo>
                    <a:pt x="1330188" y="295403"/>
                    <a:pt x="1332877" y="283263"/>
                    <a:pt x="1338275" y="272469"/>
                  </a:cubicBezTo>
                  <a:cubicBezTo>
                    <a:pt x="1349016" y="253606"/>
                    <a:pt x="1371825" y="249554"/>
                    <a:pt x="1406721" y="260348"/>
                  </a:cubicBezTo>
                  <a:cubicBezTo>
                    <a:pt x="1409410" y="263038"/>
                    <a:pt x="1410773" y="267090"/>
                    <a:pt x="1410773" y="272469"/>
                  </a:cubicBezTo>
                  <a:cubicBezTo>
                    <a:pt x="1410773" y="283263"/>
                    <a:pt x="1409410" y="291350"/>
                    <a:pt x="1406721" y="296747"/>
                  </a:cubicBezTo>
                  <a:lnTo>
                    <a:pt x="1451030" y="288661"/>
                  </a:lnTo>
                  <a:cubicBezTo>
                    <a:pt x="1440289" y="280574"/>
                    <a:pt x="1432238" y="271124"/>
                    <a:pt x="1426894" y="260348"/>
                  </a:cubicBezTo>
                  <a:cubicBezTo>
                    <a:pt x="1416135" y="236070"/>
                    <a:pt x="1426894" y="206412"/>
                    <a:pt x="1459117" y="171340"/>
                  </a:cubicBezTo>
                  <a:lnTo>
                    <a:pt x="1483271" y="203705"/>
                  </a:lnTo>
                  <a:cubicBezTo>
                    <a:pt x="1496702" y="227983"/>
                    <a:pt x="1500737" y="248209"/>
                    <a:pt x="1495340" y="264382"/>
                  </a:cubicBezTo>
                  <a:lnTo>
                    <a:pt x="1511460" y="260348"/>
                  </a:lnTo>
                  <a:lnTo>
                    <a:pt x="1495340" y="195618"/>
                  </a:lnTo>
                  <a:cubicBezTo>
                    <a:pt x="1498029" y="195618"/>
                    <a:pt x="1500737" y="194273"/>
                    <a:pt x="1503427" y="191565"/>
                  </a:cubicBezTo>
                  <a:cubicBezTo>
                    <a:pt x="1508771" y="186186"/>
                    <a:pt x="1511460" y="180789"/>
                    <a:pt x="1511460" y="175392"/>
                  </a:cubicBezTo>
                  <a:lnTo>
                    <a:pt x="1507408" y="159218"/>
                  </a:lnTo>
                  <a:lnTo>
                    <a:pt x="1519547" y="147079"/>
                  </a:lnTo>
                  <a:cubicBezTo>
                    <a:pt x="1516840" y="141682"/>
                    <a:pt x="1512805" y="137630"/>
                    <a:pt x="1507408" y="134940"/>
                  </a:cubicBezTo>
                  <a:cubicBezTo>
                    <a:pt x="1496667" y="129543"/>
                    <a:pt x="1491287" y="125508"/>
                    <a:pt x="1491287" y="122801"/>
                  </a:cubicBezTo>
                  <a:cubicBezTo>
                    <a:pt x="1488633" y="114714"/>
                    <a:pt x="1483289" y="109317"/>
                    <a:pt x="1475238" y="106627"/>
                  </a:cubicBezTo>
                  <a:cubicBezTo>
                    <a:pt x="1469840" y="103920"/>
                    <a:pt x="1467823" y="102575"/>
                    <a:pt x="1469168" y="102575"/>
                  </a:cubicBezTo>
                  <a:cubicBezTo>
                    <a:pt x="1470513" y="102575"/>
                    <a:pt x="1467168" y="99885"/>
                    <a:pt x="1459117" y="94488"/>
                  </a:cubicBezTo>
                  <a:cubicBezTo>
                    <a:pt x="1434927" y="89091"/>
                    <a:pt x="1422841" y="83694"/>
                    <a:pt x="1422841" y="78314"/>
                  </a:cubicBezTo>
                  <a:cubicBezTo>
                    <a:pt x="1422841" y="75607"/>
                    <a:pt x="1422169" y="72245"/>
                    <a:pt x="1420824" y="68193"/>
                  </a:cubicBezTo>
                  <a:cubicBezTo>
                    <a:pt x="1419461" y="64140"/>
                    <a:pt x="1418789" y="59433"/>
                    <a:pt x="1418789" y="54036"/>
                  </a:cubicBezTo>
                  <a:cubicBezTo>
                    <a:pt x="1416135" y="48639"/>
                    <a:pt x="1414808" y="43242"/>
                    <a:pt x="1414808" y="37862"/>
                  </a:cubicBezTo>
                  <a:lnTo>
                    <a:pt x="1398687" y="17637"/>
                  </a:lnTo>
                  <a:lnTo>
                    <a:pt x="1382584" y="25723"/>
                  </a:lnTo>
                  <a:cubicBezTo>
                    <a:pt x="1382584" y="33810"/>
                    <a:pt x="1381221" y="41897"/>
                    <a:pt x="1378532" y="49984"/>
                  </a:cubicBezTo>
                  <a:cubicBezTo>
                    <a:pt x="1373188" y="63468"/>
                    <a:pt x="1369153" y="70210"/>
                    <a:pt x="1366463" y="70210"/>
                  </a:cubicBezTo>
                  <a:cubicBezTo>
                    <a:pt x="1361102" y="72917"/>
                    <a:pt x="1355740" y="75607"/>
                    <a:pt x="1350378" y="78314"/>
                  </a:cubicBezTo>
                  <a:cubicBezTo>
                    <a:pt x="1344999" y="81004"/>
                    <a:pt x="1332913" y="83694"/>
                    <a:pt x="1314120" y="86401"/>
                  </a:cubicBezTo>
                  <a:cubicBezTo>
                    <a:pt x="1295328" y="89091"/>
                    <a:pt x="1283932" y="92471"/>
                    <a:pt x="1279897" y="96505"/>
                  </a:cubicBezTo>
                  <a:cubicBezTo>
                    <a:pt x="1275880" y="100558"/>
                    <a:pt x="1272518" y="99885"/>
                    <a:pt x="1269811" y="94488"/>
                  </a:cubicBezTo>
                  <a:cubicBezTo>
                    <a:pt x="1267121" y="94488"/>
                    <a:pt x="1264431" y="93816"/>
                    <a:pt x="1261759" y="92471"/>
                  </a:cubicBezTo>
                  <a:cubicBezTo>
                    <a:pt x="1259087" y="91108"/>
                    <a:pt x="1255053" y="90436"/>
                    <a:pt x="1249656" y="90436"/>
                  </a:cubicBezTo>
                  <a:lnTo>
                    <a:pt x="1237587" y="90436"/>
                  </a:lnTo>
                  <a:lnTo>
                    <a:pt x="1241622" y="74262"/>
                  </a:lnTo>
                  <a:lnTo>
                    <a:pt x="1229553" y="54036"/>
                  </a:lnTo>
                  <a:lnTo>
                    <a:pt x="1181209" y="74262"/>
                  </a:lnTo>
                  <a:lnTo>
                    <a:pt x="1189296" y="90436"/>
                  </a:lnTo>
                  <a:cubicBezTo>
                    <a:pt x="1194693" y="101230"/>
                    <a:pt x="1190641" y="109317"/>
                    <a:pt x="1177157" y="114714"/>
                  </a:cubicBezTo>
                  <a:cubicBezTo>
                    <a:pt x="1160983" y="120111"/>
                    <a:pt x="1152207" y="123473"/>
                    <a:pt x="1150862" y="124818"/>
                  </a:cubicBezTo>
                  <a:cubicBezTo>
                    <a:pt x="1149517" y="126181"/>
                    <a:pt x="1143447" y="125508"/>
                    <a:pt x="1132653" y="122801"/>
                  </a:cubicBezTo>
                  <a:cubicBezTo>
                    <a:pt x="1111082" y="120111"/>
                    <a:pt x="1098943" y="118766"/>
                    <a:pt x="1096253" y="118766"/>
                  </a:cubicBezTo>
                  <a:cubicBezTo>
                    <a:pt x="1090856" y="118766"/>
                    <a:pt x="1082769" y="120111"/>
                    <a:pt x="1071975" y="122801"/>
                  </a:cubicBezTo>
                  <a:cubicBezTo>
                    <a:pt x="1061199" y="125508"/>
                    <a:pt x="1047715" y="129543"/>
                    <a:pt x="1031523" y="134940"/>
                  </a:cubicBezTo>
                  <a:cubicBezTo>
                    <a:pt x="1018039" y="140337"/>
                    <a:pt x="1003211" y="143699"/>
                    <a:pt x="987037" y="145044"/>
                  </a:cubicBezTo>
                  <a:cubicBezTo>
                    <a:pt x="970845" y="146407"/>
                    <a:pt x="961414" y="148424"/>
                    <a:pt x="958724" y="151114"/>
                  </a:cubicBezTo>
                  <a:cubicBezTo>
                    <a:pt x="953327" y="151114"/>
                    <a:pt x="940515" y="153821"/>
                    <a:pt x="920289" y="159218"/>
                  </a:cubicBezTo>
                  <a:cubicBezTo>
                    <a:pt x="900064" y="164598"/>
                    <a:pt x="887252" y="165960"/>
                    <a:pt x="881855" y="163253"/>
                  </a:cubicBezTo>
                  <a:cubicBezTo>
                    <a:pt x="873768" y="157856"/>
                    <a:pt x="862974" y="151786"/>
                    <a:pt x="849490" y="145044"/>
                  </a:cubicBezTo>
                  <a:cubicBezTo>
                    <a:pt x="836006" y="138302"/>
                    <a:pt x="822522" y="132250"/>
                    <a:pt x="809038" y="126853"/>
                  </a:cubicBezTo>
                  <a:cubicBezTo>
                    <a:pt x="806348" y="126853"/>
                    <a:pt x="800951" y="122801"/>
                    <a:pt x="792864" y="114714"/>
                  </a:cubicBezTo>
                  <a:cubicBezTo>
                    <a:pt x="790175" y="112024"/>
                    <a:pt x="788812" y="109317"/>
                    <a:pt x="788812" y="106627"/>
                  </a:cubicBezTo>
                  <a:lnTo>
                    <a:pt x="800951" y="102575"/>
                  </a:lnTo>
                  <a:cubicBezTo>
                    <a:pt x="809038" y="107972"/>
                    <a:pt x="818487" y="113369"/>
                    <a:pt x="829264" y="118766"/>
                  </a:cubicBezTo>
                  <a:cubicBezTo>
                    <a:pt x="850852" y="129543"/>
                    <a:pt x="865681" y="134940"/>
                    <a:pt x="873768" y="134940"/>
                  </a:cubicBezTo>
                  <a:cubicBezTo>
                    <a:pt x="884562" y="137630"/>
                    <a:pt x="890632" y="141009"/>
                    <a:pt x="891977" y="145044"/>
                  </a:cubicBezTo>
                  <a:cubicBezTo>
                    <a:pt x="893322" y="149096"/>
                    <a:pt x="900736" y="148424"/>
                    <a:pt x="914220" y="143027"/>
                  </a:cubicBezTo>
                  <a:cubicBezTo>
                    <a:pt x="919617" y="140337"/>
                    <a:pt x="926359" y="137630"/>
                    <a:pt x="934446" y="134940"/>
                  </a:cubicBezTo>
                  <a:cubicBezTo>
                    <a:pt x="942533" y="132250"/>
                    <a:pt x="950620" y="129543"/>
                    <a:pt x="958724" y="126853"/>
                  </a:cubicBezTo>
                  <a:lnTo>
                    <a:pt x="982985" y="118766"/>
                  </a:lnTo>
                  <a:lnTo>
                    <a:pt x="978950" y="94488"/>
                  </a:lnTo>
                  <a:lnTo>
                    <a:pt x="987037" y="90436"/>
                  </a:lnTo>
                  <a:lnTo>
                    <a:pt x="991071" y="122801"/>
                  </a:lnTo>
                  <a:lnTo>
                    <a:pt x="1027489" y="110662"/>
                  </a:lnTo>
                  <a:cubicBezTo>
                    <a:pt x="1022092" y="102575"/>
                    <a:pt x="1018039" y="93143"/>
                    <a:pt x="1015350" y="82349"/>
                  </a:cubicBezTo>
                  <a:cubicBezTo>
                    <a:pt x="1009953" y="76952"/>
                    <a:pt x="1006590" y="70882"/>
                    <a:pt x="1005246" y="64140"/>
                  </a:cubicBezTo>
                  <a:cubicBezTo>
                    <a:pt x="1003883" y="57398"/>
                    <a:pt x="1001866" y="52691"/>
                    <a:pt x="999176" y="49984"/>
                  </a:cubicBezTo>
                  <a:cubicBezTo>
                    <a:pt x="985692" y="41897"/>
                    <a:pt x="977587" y="36500"/>
                    <a:pt x="974898" y="33810"/>
                  </a:cubicBezTo>
                  <a:cubicBezTo>
                    <a:pt x="969501" y="31121"/>
                    <a:pt x="966811" y="27068"/>
                    <a:pt x="966811" y="21671"/>
                  </a:cubicBezTo>
                  <a:lnTo>
                    <a:pt x="958724" y="29758"/>
                  </a:lnTo>
                  <a:cubicBezTo>
                    <a:pt x="950620" y="37862"/>
                    <a:pt x="946585" y="45949"/>
                    <a:pt x="946585" y="54036"/>
                  </a:cubicBezTo>
                  <a:cubicBezTo>
                    <a:pt x="943878" y="64830"/>
                    <a:pt x="944568" y="73590"/>
                    <a:pt x="948602" y="80332"/>
                  </a:cubicBezTo>
                  <a:cubicBezTo>
                    <a:pt x="952654" y="87074"/>
                    <a:pt x="951982" y="90436"/>
                    <a:pt x="946585" y="90436"/>
                  </a:cubicBezTo>
                  <a:cubicBezTo>
                    <a:pt x="941188" y="90436"/>
                    <a:pt x="937136" y="92471"/>
                    <a:pt x="934446" y="96505"/>
                  </a:cubicBezTo>
                  <a:cubicBezTo>
                    <a:pt x="931756" y="100558"/>
                    <a:pt x="927704" y="94488"/>
                    <a:pt x="922307" y="78314"/>
                  </a:cubicBezTo>
                  <a:cubicBezTo>
                    <a:pt x="919617" y="72917"/>
                    <a:pt x="917600" y="66175"/>
                    <a:pt x="916237" y="58088"/>
                  </a:cubicBezTo>
                  <a:cubicBezTo>
                    <a:pt x="914892" y="49984"/>
                    <a:pt x="912875" y="43242"/>
                    <a:pt x="910168" y="37862"/>
                  </a:cubicBezTo>
                  <a:cubicBezTo>
                    <a:pt x="907478" y="29758"/>
                    <a:pt x="904788" y="24379"/>
                    <a:pt x="902081" y="21671"/>
                  </a:cubicBezTo>
                  <a:lnTo>
                    <a:pt x="902081" y="33810"/>
                  </a:lnTo>
                  <a:cubicBezTo>
                    <a:pt x="902081" y="39207"/>
                    <a:pt x="900736" y="42569"/>
                    <a:pt x="898046" y="43914"/>
                  </a:cubicBezTo>
                  <a:cubicBezTo>
                    <a:pt x="895339" y="45277"/>
                    <a:pt x="892649" y="48639"/>
                    <a:pt x="889942" y="54036"/>
                  </a:cubicBezTo>
                  <a:cubicBezTo>
                    <a:pt x="879165" y="64830"/>
                    <a:pt x="872423" y="72917"/>
                    <a:pt x="869716" y="78314"/>
                  </a:cubicBezTo>
                  <a:cubicBezTo>
                    <a:pt x="867026" y="83694"/>
                    <a:pt x="864336" y="87746"/>
                    <a:pt x="861629" y="90436"/>
                  </a:cubicBezTo>
                  <a:lnTo>
                    <a:pt x="845455" y="66175"/>
                  </a:lnTo>
                  <a:cubicBezTo>
                    <a:pt x="837368" y="55381"/>
                    <a:pt x="833316" y="41897"/>
                    <a:pt x="833316" y="25723"/>
                  </a:cubicBezTo>
                  <a:lnTo>
                    <a:pt x="829264" y="25723"/>
                  </a:lnTo>
                  <a:lnTo>
                    <a:pt x="792864" y="25723"/>
                  </a:lnTo>
                  <a:cubicBezTo>
                    <a:pt x="773983" y="31121"/>
                    <a:pt x="763879" y="33810"/>
                    <a:pt x="762534" y="33810"/>
                  </a:cubicBezTo>
                  <a:cubicBezTo>
                    <a:pt x="761172" y="33810"/>
                    <a:pt x="757809" y="35155"/>
                    <a:pt x="752412" y="37862"/>
                  </a:cubicBezTo>
                  <a:cubicBezTo>
                    <a:pt x="752412" y="40552"/>
                    <a:pt x="748360" y="45949"/>
                    <a:pt x="740273" y="54036"/>
                  </a:cubicBezTo>
                  <a:cubicBezTo>
                    <a:pt x="734876" y="56726"/>
                    <a:pt x="730842" y="59433"/>
                    <a:pt x="728134" y="62123"/>
                  </a:cubicBezTo>
                  <a:lnTo>
                    <a:pt x="716013" y="66175"/>
                  </a:lnTo>
                  <a:lnTo>
                    <a:pt x="716013" y="90436"/>
                  </a:lnTo>
                  <a:cubicBezTo>
                    <a:pt x="716013" y="101230"/>
                    <a:pt x="710616" y="112024"/>
                    <a:pt x="699821" y="122801"/>
                  </a:cubicBezTo>
                  <a:cubicBezTo>
                    <a:pt x="691735" y="130888"/>
                    <a:pt x="686337" y="138302"/>
                    <a:pt x="683648" y="145044"/>
                  </a:cubicBezTo>
                  <a:cubicBezTo>
                    <a:pt x="680940" y="151786"/>
                    <a:pt x="674198" y="156511"/>
                    <a:pt x="663422" y="159218"/>
                  </a:cubicBezTo>
                  <a:cubicBezTo>
                    <a:pt x="649938" y="164598"/>
                    <a:pt x="641851" y="165270"/>
                    <a:pt x="639144" y="161235"/>
                  </a:cubicBezTo>
                  <a:cubicBezTo>
                    <a:pt x="636454" y="157183"/>
                    <a:pt x="632402" y="152476"/>
                    <a:pt x="627004" y="147079"/>
                  </a:cubicBezTo>
                  <a:lnTo>
                    <a:pt x="590605" y="122801"/>
                  </a:lnTo>
                  <a:lnTo>
                    <a:pt x="598692" y="114714"/>
                  </a:lnTo>
                  <a:cubicBezTo>
                    <a:pt x="606778" y="106627"/>
                    <a:pt x="612176" y="99885"/>
                    <a:pt x="614883" y="94488"/>
                  </a:cubicBezTo>
                  <a:cubicBezTo>
                    <a:pt x="620262" y="94488"/>
                    <a:pt x="631057" y="89091"/>
                    <a:pt x="647230" y="78314"/>
                  </a:cubicBezTo>
                  <a:lnTo>
                    <a:pt x="671509" y="62123"/>
                  </a:lnTo>
                  <a:cubicBezTo>
                    <a:pt x="660714" y="64830"/>
                    <a:pt x="649938" y="66175"/>
                    <a:pt x="639144" y="66175"/>
                  </a:cubicBezTo>
                  <a:lnTo>
                    <a:pt x="602744" y="66175"/>
                  </a:lnTo>
                  <a:cubicBezTo>
                    <a:pt x="600036" y="68865"/>
                    <a:pt x="596002" y="70210"/>
                    <a:pt x="590605" y="70210"/>
                  </a:cubicBezTo>
                  <a:lnTo>
                    <a:pt x="582518" y="70210"/>
                  </a:lnTo>
                  <a:cubicBezTo>
                    <a:pt x="582518" y="72917"/>
                    <a:pt x="581173" y="76952"/>
                    <a:pt x="578466" y="82349"/>
                  </a:cubicBezTo>
                  <a:cubicBezTo>
                    <a:pt x="573069" y="90436"/>
                    <a:pt x="566327" y="97178"/>
                    <a:pt x="558240" y="102575"/>
                  </a:cubicBezTo>
                  <a:cubicBezTo>
                    <a:pt x="550153" y="107972"/>
                    <a:pt x="544756" y="114714"/>
                    <a:pt x="542066" y="122801"/>
                  </a:cubicBezTo>
                  <a:cubicBezTo>
                    <a:pt x="542066" y="128198"/>
                    <a:pt x="539359" y="127526"/>
                    <a:pt x="533979" y="120784"/>
                  </a:cubicBezTo>
                  <a:cubicBezTo>
                    <a:pt x="528582" y="114042"/>
                    <a:pt x="523185" y="116059"/>
                    <a:pt x="517788" y="126853"/>
                  </a:cubicBezTo>
                  <a:cubicBezTo>
                    <a:pt x="507011" y="151114"/>
                    <a:pt x="500269" y="163253"/>
                    <a:pt x="497562" y="163253"/>
                  </a:cubicBezTo>
                  <a:cubicBezTo>
                    <a:pt x="492165" y="165960"/>
                    <a:pt x="488130" y="165270"/>
                    <a:pt x="485423" y="161235"/>
                  </a:cubicBezTo>
                  <a:cubicBezTo>
                    <a:pt x="482733" y="157183"/>
                    <a:pt x="481388" y="152476"/>
                    <a:pt x="481388" y="147079"/>
                  </a:cubicBezTo>
                  <a:lnTo>
                    <a:pt x="481388" y="126853"/>
                  </a:lnTo>
                  <a:lnTo>
                    <a:pt x="440936" y="122801"/>
                  </a:lnTo>
                  <a:cubicBezTo>
                    <a:pt x="440936" y="117404"/>
                    <a:pt x="442281" y="109317"/>
                    <a:pt x="444971" y="98540"/>
                  </a:cubicBezTo>
                  <a:cubicBezTo>
                    <a:pt x="450368" y="76952"/>
                    <a:pt x="458455" y="60778"/>
                    <a:pt x="469249" y="49984"/>
                  </a:cubicBezTo>
                  <a:cubicBezTo>
                    <a:pt x="463852" y="44604"/>
                    <a:pt x="458455" y="40552"/>
                    <a:pt x="453076" y="37862"/>
                  </a:cubicBezTo>
                  <a:cubicBezTo>
                    <a:pt x="439592" y="32465"/>
                    <a:pt x="428797" y="31121"/>
                    <a:pt x="420710" y="33810"/>
                  </a:cubicBezTo>
                  <a:cubicBezTo>
                    <a:pt x="407227" y="39207"/>
                    <a:pt x="396432" y="42569"/>
                    <a:pt x="388345" y="43914"/>
                  </a:cubicBezTo>
                  <a:cubicBezTo>
                    <a:pt x="380259" y="45277"/>
                    <a:pt x="374862" y="47294"/>
                    <a:pt x="372172" y="49984"/>
                  </a:cubicBezTo>
                  <a:cubicBezTo>
                    <a:pt x="366775" y="52691"/>
                    <a:pt x="357325" y="59433"/>
                    <a:pt x="343841" y="70210"/>
                  </a:cubicBezTo>
                  <a:cubicBezTo>
                    <a:pt x="330357" y="81004"/>
                    <a:pt x="315528" y="91798"/>
                    <a:pt x="299355" y="102575"/>
                  </a:cubicBezTo>
                  <a:cubicBezTo>
                    <a:pt x="285871" y="113369"/>
                    <a:pt x="272387" y="118766"/>
                    <a:pt x="258903" y="118766"/>
                  </a:cubicBezTo>
                  <a:cubicBezTo>
                    <a:pt x="245419" y="118766"/>
                    <a:pt x="231935" y="125508"/>
                    <a:pt x="218451" y="138992"/>
                  </a:cubicBezTo>
                  <a:cubicBezTo>
                    <a:pt x="196880" y="160563"/>
                    <a:pt x="186086" y="169995"/>
                    <a:pt x="186086" y="167305"/>
                  </a:cubicBezTo>
                  <a:cubicBezTo>
                    <a:pt x="183396" y="161908"/>
                    <a:pt x="178672" y="157856"/>
                    <a:pt x="171930" y="155166"/>
                  </a:cubicBezTo>
                  <a:cubicBezTo>
                    <a:pt x="165188" y="152476"/>
                    <a:pt x="160463" y="149769"/>
                    <a:pt x="157773" y="147079"/>
                  </a:cubicBezTo>
                  <a:cubicBezTo>
                    <a:pt x="157773" y="141682"/>
                    <a:pt x="156428" y="136957"/>
                    <a:pt x="153721" y="132923"/>
                  </a:cubicBezTo>
                  <a:cubicBezTo>
                    <a:pt x="151031" y="128870"/>
                    <a:pt x="151031" y="124146"/>
                    <a:pt x="153721" y="118766"/>
                  </a:cubicBezTo>
                  <a:cubicBezTo>
                    <a:pt x="153721" y="113369"/>
                    <a:pt x="152376" y="109317"/>
                    <a:pt x="149686" y="106627"/>
                  </a:cubicBezTo>
                  <a:cubicBezTo>
                    <a:pt x="146979" y="103920"/>
                    <a:pt x="144289" y="99885"/>
                    <a:pt x="141582" y="94488"/>
                  </a:cubicBezTo>
                  <a:cubicBezTo>
                    <a:pt x="138892" y="89091"/>
                    <a:pt x="136202" y="85056"/>
                    <a:pt x="133495" y="82349"/>
                  </a:cubicBezTo>
                  <a:cubicBezTo>
                    <a:pt x="136202" y="82349"/>
                    <a:pt x="140237" y="81004"/>
                    <a:pt x="145634" y="78314"/>
                  </a:cubicBezTo>
                  <a:cubicBezTo>
                    <a:pt x="151031" y="78314"/>
                    <a:pt x="156428" y="75607"/>
                    <a:pt x="161808" y="70210"/>
                  </a:cubicBezTo>
                  <a:cubicBezTo>
                    <a:pt x="164515" y="67520"/>
                    <a:pt x="169240" y="66175"/>
                    <a:pt x="175982" y="66175"/>
                  </a:cubicBezTo>
                  <a:cubicBezTo>
                    <a:pt x="182724" y="66175"/>
                    <a:pt x="188776" y="64830"/>
                    <a:pt x="194173" y="62123"/>
                  </a:cubicBezTo>
                  <a:cubicBezTo>
                    <a:pt x="202260" y="62123"/>
                    <a:pt x="210364" y="60778"/>
                    <a:pt x="218451" y="58088"/>
                  </a:cubicBezTo>
                  <a:cubicBezTo>
                    <a:pt x="221141" y="52691"/>
                    <a:pt x="225193" y="48639"/>
                    <a:pt x="230590" y="45949"/>
                  </a:cubicBezTo>
                  <a:cubicBezTo>
                    <a:pt x="238677" y="40552"/>
                    <a:pt x="246764" y="40552"/>
                    <a:pt x="254851" y="45949"/>
                  </a:cubicBezTo>
                  <a:lnTo>
                    <a:pt x="295303" y="21671"/>
                  </a:lnTo>
                  <a:cubicBezTo>
                    <a:pt x="303389" y="16274"/>
                    <a:pt x="308787" y="10895"/>
                    <a:pt x="311494" y="5497"/>
                  </a:cubicBezTo>
                  <a:close/>
                  <a:moveTo>
                    <a:pt x="155385" y="0"/>
                  </a:moveTo>
                  <a:lnTo>
                    <a:pt x="257175" y="0"/>
                  </a:lnTo>
                  <a:lnTo>
                    <a:pt x="246764" y="15602"/>
                  </a:lnTo>
                  <a:cubicBezTo>
                    <a:pt x="244074" y="22344"/>
                    <a:pt x="235970" y="25723"/>
                    <a:pt x="222486" y="25723"/>
                  </a:cubicBezTo>
                  <a:cubicBezTo>
                    <a:pt x="217106" y="25723"/>
                    <a:pt x="211709" y="25051"/>
                    <a:pt x="206312" y="23688"/>
                  </a:cubicBezTo>
                  <a:cubicBezTo>
                    <a:pt x="200915" y="22344"/>
                    <a:pt x="195518" y="21671"/>
                    <a:pt x="190138" y="21671"/>
                  </a:cubicBezTo>
                  <a:lnTo>
                    <a:pt x="177999" y="21671"/>
                  </a:lnTo>
                  <a:lnTo>
                    <a:pt x="157773" y="9532"/>
                  </a:lnTo>
                  <a:close/>
                  <a:moveTo>
                    <a:pt x="9195" y="0"/>
                  </a:moveTo>
                  <a:lnTo>
                    <a:pt x="66539" y="0"/>
                  </a:lnTo>
                  <a:lnTo>
                    <a:pt x="64730" y="1445"/>
                  </a:lnTo>
                  <a:cubicBezTo>
                    <a:pt x="56644" y="9532"/>
                    <a:pt x="51246" y="17637"/>
                    <a:pt x="48557" y="25723"/>
                  </a:cubicBezTo>
                  <a:cubicBezTo>
                    <a:pt x="45849" y="33810"/>
                    <a:pt x="41815" y="39207"/>
                    <a:pt x="36418" y="41897"/>
                  </a:cubicBezTo>
                  <a:cubicBezTo>
                    <a:pt x="31021" y="44604"/>
                    <a:pt x="22934" y="45949"/>
                    <a:pt x="12139" y="45949"/>
                  </a:cubicBezTo>
                  <a:lnTo>
                    <a:pt x="0" y="45949"/>
                  </a:lnTo>
                  <a:cubicBezTo>
                    <a:pt x="0" y="40552"/>
                    <a:pt x="1363" y="33810"/>
                    <a:pt x="4053" y="25723"/>
                  </a:cubicBezTo>
                  <a:close/>
                </a:path>
              </a:pathLst>
            </a:custGeom>
            <a:solidFill>
              <a:srgbClr val="FFCBC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3879452" y="4071970"/>
              <a:ext cx="3121791" cy="553188"/>
            </a:xfrm>
            <a:custGeom>
              <a:avLst/>
              <a:gdLst>
                <a:gd name="connsiteX0" fmla="*/ 2290882 w 3121791"/>
                <a:gd name="connsiteY0" fmla="*/ 469697 h 553188"/>
                <a:gd name="connsiteX1" fmla="*/ 2323619 w 3121791"/>
                <a:gd name="connsiteY1" fmla="*/ 502044 h 553188"/>
                <a:gd name="connsiteX2" fmla="*/ 2342022 w 3121791"/>
                <a:gd name="connsiteY2" fmla="*/ 546548 h 553188"/>
                <a:gd name="connsiteX3" fmla="*/ 2341350 w 3121791"/>
                <a:gd name="connsiteY3" fmla="*/ 553188 h 553188"/>
                <a:gd name="connsiteX4" fmla="*/ 2220364 w 3121791"/>
                <a:gd name="connsiteY4" fmla="*/ 553188 h 553188"/>
                <a:gd name="connsiteX5" fmla="*/ 2245883 w 3121791"/>
                <a:gd name="connsiteY5" fmla="*/ 508114 h 553188"/>
                <a:gd name="connsiteX6" fmla="*/ 2290882 w 3121791"/>
                <a:gd name="connsiteY6" fmla="*/ 469697 h 553188"/>
                <a:gd name="connsiteX7" fmla="*/ 1595113 w 3121791"/>
                <a:gd name="connsiteY7" fmla="*/ 190568 h 553188"/>
                <a:gd name="connsiteX8" fmla="*/ 1591061 w 3121791"/>
                <a:gd name="connsiteY8" fmla="*/ 218881 h 553188"/>
                <a:gd name="connsiteX9" fmla="*/ 1587027 w 3121791"/>
                <a:gd name="connsiteY9" fmla="*/ 245176 h 553188"/>
                <a:gd name="connsiteX10" fmla="*/ 1587027 w 3121791"/>
                <a:gd name="connsiteY10" fmla="*/ 271472 h 553188"/>
                <a:gd name="connsiteX11" fmla="*/ 1584992 w 3121791"/>
                <a:gd name="connsiteY11" fmla="*/ 299785 h 553188"/>
                <a:gd name="connsiteX12" fmla="*/ 1566854 w 3121791"/>
                <a:gd name="connsiteY12" fmla="*/ 332150 h 553188"/>
                <a:gd name="connsiteX13" fmla="*/ 1534560 w 3121791"/>
                <a:gd name="connsiteY13" fmla="*/ 340237 h 553188"/>
                <a:gd name="connsiteX14" fmla="*/ 1518386 w 3121791"/>
                <a:gd name="connsiteY14" fmla="*/ 320011 h 553188"/>
                <a:gd name="connsiteX15" fmla="*/ 1550680 w 3121791"/>
                <a:gd name="connsiteY15" fmla="*/ 388793 h 553188"/>
                <a:gd name="connsiteX16" fmla="*/ 1562819 w 3121791"/>
                <a:gd name="connsiteY16" fmla="*/ 384741 h 553188"/>
                <a:gd name="connsiteX17" fmla="*/ 1562819 w 3121791"/>
                <a:gd name="connsiteY17" fmla="*/ 409019 h 553188"/>
                <a:gd name="connsiteX18" fmla="*/ 1578922 w 3121791"/>
                <a:gd name="connsiteY18" fmla="*/ 413054 h 553188"/>
                <a:gd name="connsiteX19" fmla="*/ 1603200 w 3121791"/>
                <a:gd name="connsiteY19" fmla="*/ 421140 h 553188"/>
                <a:gd name="connsiteX20" fmla="*/ 1609199 w 3121791"/>
                <a:gd name="connsiteY20" fmla="*/ 425193 h 553188"/>
                <a:gd name="connsiteX21" fmla="*/ 1615269 w 3121791"/>
                <a:gd name="connsiteY21" fmla="*/ 429245 h 553188"/>
                <a:gd name="connsiteX22" fmla="*/ 1623355 w 3121791"/>
                <a:gd name="connsiteY22" fmla="*/ 437332 h 553188"/>
                <a:gd name="connsiteX23" fmla="*/ 1627408 w 3121791"/>
                <a:gd name="connsiteY23" fmla="*/ 378671 h 553188"/>
                <a:gd name="connsiteX24" fmla="*/ 1627408 w 3121791"/>
                <a:gd name="connsiteY24" fmla="*/ 324063 h 553188"/>
                <a:gd name="connsiteX25" fmla="*/ 1623355 w 3121791"/>
                <a:gd name="connsiteY25" fmla="*/ 267437 h 553188"/>
                <a:gd name="connsiteX26" fmla="*/ 1599148 w 3121791"/>
                <a:gd name="connsiteY26" fmla="*/ 235072 h 553188"/>
                <a:gd name="connsiteX27" fmla="*/ 1595113 w 3121791"/>
                <a:gd name="connsiteY27" fmla="*/ 190568 h 553188"/>
                <a:gd name="connsiteX28" fmla="*/ 1457832 w 3121791"/>
                <a:gd name="connsiteY28" fmla="*/ 12587 h 553188"/>
                <a:gd name="connsiteX29" fmla="*/ 1465919 w 3121791"/>
                <a:gd name="connsiteY29" fmla="*/ 40900 h 553188"/>
                <a:gd name="connsiteX30" fmla="*/ 1425467 w 3121791"/>
                <a:gd name="connsiteY30" fmla="*/ 36848 h 553188"/>
                <a:gd name="connsiteX31" fmla="*/ 1417380 w 3121791"/>
                <a:gd name="connsiteY31" fmla="*/ 40900 h 553188"/>
                <a:gd name="connsiteX32" fmla="*/ 1405241 w 3121791"/>
                <a:gd name="connsiteY32" fmla="*/ 53039 h 553188"/>
                <a:gd name="connsiteX33" fmla="*/ 1401189 w 3121791"/>
                <a:gd name="connsiteY33" fmla="*/ 71230 h 553188"/>
                <a:gd name="connsiteX34" fmla="*/ 1393102 w 3121791"/>
                <a:gd name="connsiteY34" fmla="*/ 97525 h 553188"/>
                <a:gd name="connsiteX35" fmla="*/ 1389050 w 3121791"/>
                <a:gd name="connsiteY35" fmla="*/ 117751 h 553188"/>
                <a:gd name="connsiteX36" fmla="*/ 1397154 w 3121791"/>
                <a:gd name="connsiteY36" fmla="*/ 125856 h 553188"/>
                <a:gd name="connsiteX37" fmla="*/ 1423450 w 3121791"/>
                <a:gd name="connsiteY37" fmla="*/ 137977 h 553188"/>
                <a:gd name="connsiteX38" fmla="*/ 1461866 w 3121791"/>
                <a:gd name="connsiteY38" fmla="*/ 129890 h 553188"/>
                <a:gd name="connsiteX39" fmla="*/ 1484127 w 3121791"/>
                <a:gd name="connsiteY39" fmla="*/ 121804 h 553188"/>
                <a:gd name="connsiteX40" fmla="*/ 1502318 w 3121791"/>
                <a:gd name="connsiteY40" fmla="*/ 109664 h 553188"/>
                <a:gd name="connsiteX41" fmla="*/ 1512440 w 3121791"/>
                <a:gd name="connsiteY41" fmla="*/ 99560 h 553188"/>
                <a:gd name="connsiteX42" fmla="*/ 1522544 w 3121791"/>
                <a:gd name="connsiteY42" fmla="*/ 85404 h 553188"/>
                <a:gd name="connsiteX43" fmla="*/ 1530631 w 3121791"/>
                <a:gd name="connsiteY43" fmla="*/ 65178 h 553188"/>
                <a:gd name="connsiteX44" fmla="*/ 1506371 w 3121791"/>
                <a:gd name="connsiteY44" fmla="*/ 20674 h 553188"/>
                <a:gd name="connsiteX45" fmla="*/ 1457832 w 3121791"/>
                <a:gd name="connsiteY45" fmla="*/ 12587 h 553188"/>
                <a:gd name="connsiteX46" fmla="*/ 3076422 w 3121791"/>
                <a:gd name="connsiteY46" fmla="*/ 295 h 553188"/>
                <a:gd name="connsiteX47" fmla="*/ 3119558 w 3121791"/>
                <a:gd name="connsiteY47" fmla="*/ 295 h 553188"/>
                <a:gd name="connsiteX48" fmla="*/ 3121791 w 3121791"/>
                <a:gd name="connsiteY48" fmla="*/ 12587 h 553188"/>
                <a:gd name="connsiteX49" fmla="*/ 3077287 w 3121791"/>
                <a:gd name="connsiteY49" fmla="*/ 448 h 553188"/>
                <a:gd name="connsiteX50" fmla="*/ 2918922 w 3121791"/>
                <a:gd name="connsiteY50" fmla="*/ 295 h 553188"/>
                <a:gd name="connsiteX51" fmla="*/ 3018872 w 3121791"/>
                <a:gd name="connsiteY51" fmla="*/ 295 h 553188"/>
                <a:gd name="connsiteX52" fmla="*/ 3018644 w 3121791"/>
                <a:gd name="connsiteY52" fmla="*/ 448 h 553188"/>
                <a:gd name="connsiteX53" fmla="*/ 3012575 w 3121791"/>
                <a:gd name="connsiteY53" fmla="*/ 28761 h 553188"/>
                <a:gd name="connsiteX54" fmla="*/ 3006505 w 3121791"/>
                <a:gd name="connsiteY54" fmla="*/ 57073 h 553188"/>
                <a:gd name="connsiteX55" fmla="*/ 3004470 w 3121791"/>
                <a:gd name="connsiteY55" fmla="*/ 73265 h 553188"/>
                <a:gd name="connsiteX56" fmla="*/ 3004470 w 3121791"/>
                <a:gd name="connsiteY56" fmla="*/ 85404 h 553188"/>
                <a:gd name="connsiteX57" fmla="*/ 2968071 w 3121791"/>
                <a:gd name="connsiteY57" fmla="*/ 44952 h 553188"/>
                <a:gd name="connsiteX58" fmla="*/ 2937741 w 3121791"/>
                <a:gd name="connsiteY58" fmla="*/ 14604 h 553188"/>
                <a:gd name="connsiteX59" fmla="*/ 2919532 w 3121791"/>
                <a:gd name="connsiteY59" fmla="*/ 448 h 553188"/>
                <a:gd name="connsiteX60" fmla="*/ 312827 w 3121791"/>
                <a:gd name="connsiteY60" fmla="*/ 295 h 553188"/>
                <a:gd name="connsiteX61" fmla="*/ 2899650 w 3121791"/>
                <a:gd name="connsiteY61" fmla="*/ 295 h 553188"/>
                <a:gd name="connsiteX62" fmla="*/ 2903341 w 3121791"/>
                <a:gd name="connsiteY62" fmla="*/ 85404 h 553188"/>
                <a:gd name="connsiteX63" fmla="*/ 2879080 w 3121791"/>
                <a:gd name="connsiteY63" fmla="*/ 61126 h 553188"/>
                <a:gd name="connsiteX64" fmla="*/ 2826489 w 3121791"/>
                <a:gd name="connsiteY64" fmla="*/ 53039 h 553188"/>
                <a:gd name="connsiteX65" fmla="*/ 2790090 w 3121791"/>
                <a:gd name="connsiteY65" fmla="*/ 69213 h 553188"/>
                <a:gd name="connsiteX66" fmla="*/ 2781985 w 3121791"/>
                <a:gd name="connsiteY66" fmla="*/ 69213 h 553188"/>
                <a:gd name="connsiteX67" fmla="*/ 2777950 w 3121791"/>
                <a:gd name="connsiteY67" fmla="*/ 48987 h 553188"/>
                <a:gd name="connsiteX68" fmla="*/ 2737499 w 3121791"/>
                <a:gd name="connsiteY68" fmla="*/ 40900 h 553188"/>
                <a:gd name="connsiteX69" fmla="*/ 2709186 w 3121791"/>
                <a:gd name="connsiteY69" fmla="*/ 53039 h 553188"/>
                <a:gd name="connsiteX70" fmla="*/ 2688960 w 3121791"/>
                <a:gd name="connsiteY70" fmla="*/ 61126 h 553188"/>
                <a:gd name="connsiteX71" fmla="*/ 2672768 w 3121791"/>
                <a:gd name="connsiteY71" fmla="*/ 65178 h 553188"/>
                <a:gd name="connsiteX72" fmla="*/ 2660629 w 3121791"/>
                <a:gd name="connsiteY72" fmla="*/ 89439 h 553188"/>
                <a:gd name="connsiteX73" fmla="*/ 2636369 w 3121791"/>
                <a:gd name="connsiteY73" fmla="*/ 93491 h 553188"/>
                <a:gd name="connsiteX74" fmla="*/ 2648508 w 3121791"/>
                <a:gd name="connsiteY74" fmla="*/ 121804 h 553188"/>
                <a:gd name="connsiteX75" fmla="*/ 2664682 w 3121791"/>
                <a:gd name="connsiteY75" fmla="*/ 154169 h 553188"/>
                <a:gd name="connsiteX76" fmla="*/ 2666699 w 3121791"/>
                <a:gd name="connsiteY76" fmla="*/ 158203 h 553188"/>
                <a:gd name="connsiteX77" fmla="*/ 2668734 w 3121791"/>
                <a:gd name="connsiteY77" fmla="*/ 162255 h 553188"/>
                <a:gd name="connsiteX78" fmla="*/ 2668734 w 3121791"/>
                <a:gd name="connsiteY78" fmla="*/ 170342 h 553188"/>
                <a:gd name="connsiteX79" fmla="*/ 2692994 w 3121791"/>
                <a:gd name="connsiteY79" fmla="*/ 170342 h 553188"/>
                <a:gd name="connsiteX80" fmla="*/ 2709186 w 3121791"/>
                <a:gd name="connsiteY80" fmla="*/ 210794 h 553188"/>
                <a:gd name="connsiteX81" fmla="*/ 2733446 w 3121791"/>
                <a:gd name="connsiteY81" fmla="*/ 210794 h 553188"/>
                <a:gd name="connsiteX82" fmla="*/ 2757725 w 3121791"/>
                <a:gd name="connsiteY82" fmla="*/ 247211 h 553188"/>
                <a:gd name="connsiteX83" fmla="*/ 2786037 w 3121791"/>
                <a:gd name="connsiteY83" fmla="*/ 247211 h 553188"/>
                <a:gd name="connsiteX84" fmla="*/ 2781985 w 3121791"/>
                <a:gd name="connsiteY84" fmla="*/ 222933 h 553188"/>
                <a:gd name="connsiteX85" fmla="*/ 2822437 w 3121791"/>
                <a:gd name="connsiteY85" fmla="*/ 214846 h 553188"/>
                <a:gd name="connsiteX86" fmla="*/ 2858854 w 3121791"/>
                <a:gd name="connsiteY86" fmla="*/ 226986 h 553188"/>
                <a:gd name="connsiteX87" fmla="*/ 2883115 w 3121791"/>
                <a:gd name="connsiteY87" fmla="*/ 235072 h 553188"/>
                <a:gd name="connsiteX88" fmla="*/ 2903341 w 3121791"/>
                <a:gd name="connsiteY88" fmla="*/ 239107 h 553188"/>
                <a:gd name="connsiteX89" fmla="*/ 2875028 w 3121791"/>
                <a:gd name="connsiteY89" fmla="*/ 255298 h 553188"/>
                <a:gd name="connsiteX90" fmla="*/ 2891219 w 3121791"/>
                <a:gd name="connsiteY90" fmla="*/ 279559 h 553188"/>
                <a:gd name="connsiteX91" fmla="*/ 2895254 w 3121791"/>
                <a:gd name="connsiteY91" fmla="*/ 340237 h 553188"/>
                <a:gd name="connsiteX92" fmla="*/ 2835142 w 3121791"/>
                <a:gd name="connsiteY92" fmla="*/ 328115 h 553188"/>
                <a:gd name="connsiteX93" fmla="*/ 2797097 w 3121791"/>
                <a:gd name="connsiteY93" fmla="*/ 309907 h 553188"/>
                <a:gd name="connsiteX94" fmla="*/ 2779083 w 3121791"/>
                <a:gd name="connsiteY94" fmla="*/ 279559 h 553188"/>
                <a:gd name="connsiteX95" fmla="*/ 2759052 w 3121791"/>
                <a:gd name="connsiteY95" fmla="*/ 279559 h 553188"/>
                <a:gd name="connsiteX96" fmla="*/ 2743055 w 3121791"/>
                <a:gd name="connsiteY96" fmla="*/ 299785 h 553188"/>
                <a:gd name="connsiteX97" fmla="*/ 2714990 w 3121791"/>
                <a:gd name="connsiteY97" fmla="*/ 287663 h 553188"/>
                <a:gd name="connsiteX98" fmla="*/ 2698940 w 3121791"/>
                <a:gd name="connsiteY98" fmla="*/ 251246 h 553188"/>
                <a:gd name="connsiteX99" fmla="*/ 2678962 w 3121791"/>
                <a:gd name="connsiteY99" fmla="*/ 259333 h 553188"/>
                <a:gd name="connsiteX100" fmla="*/ 2626884 w 3121791"/>
                <a:gd name="connsiteY100" fmla="*/ 263385 h 553188"/>
                <a:gd name="connsiteX101" fmla="*/ 2626884 w 3121791"/>
                <a:gd name="connsiteY101" fmla="*/ 243159 h 553188"/>
                <a:gd name="connsiteX102" fmla="*/ 2638899 w 3121791"/>
                <a:gd name="connsiteY102" fmla="*/ 210794 h 553188"/>
                <a:gd name="connsiteX103" fmla="*/ 2634847 w 3121791"/>
                <a:gd name="connsiteY103" fmla="*/ 202707 h 553188"/>
                <a:gd name="connsiteX104" fmla="*/ 2594838 w 3121791"/>
                <a:gd name="connsiteY104" fmla="*/ 186534 h 553188"/>
                <a:gd name="connsiteX105" fmla="*/ 2522728 w 3121791"/>
                <a:gd name="connsiteY105" fmla="*/ 162255 h 553188"/>
                <a:gd name="connsiteX106" fmla="*/ 2498698 w 3121791"/>
                <a:gd name="connsiteY106" fmla="*/ 154169 h 553188"/>
                <a:gd name="connsiteX107" fmla="*/ 2482648 w 3121791"/>
                <a:gd name="connsiteY107" fmla="*/ 150116 h 553188"/>
                <a:gd name="connsiteX108" fmla="*/ 2458370 w 3121791"/>
                <a:gd name="connsiteY108" fmla="*/ 170342 h 553188"/>
                <a:gd name="connsiteX109" fmla="*/ 2458370 w 3121791"/>
                <a:gd name="connsiteY109" fmla="*/ 162255 h 553188"/>
                <a:gd name="connsiteX110" fmla="*/ 2454335 w 3121791"/>
                <a:gd name="connsiteY110" fmla="*/ 150116 h 553188"/>
                <a:gd name="connsiteX111" fmla="*/ 2444214 w 3121791"/>
                <a:gd name="connsiteY111" fmla="*/ 152134 h 553188"/>
                <a:gd name="connsiteX112" fmla="*/ 2430057 w 3121791"/>
                <a:gd name="connsiteY112" fmla="*/ 154169 h 553188"/>
                <a:gd name="connsiteX113" fmla="*/ 2409831 w 3121791"/>
                <a:gd name="connsiteY113" fmla="*/ 154169 h 553188"/>
                <a:gd name="connsiteX114" fmla="*/ 2421970 w 3121791"/>
                <a:gd name="connsiteY114" fmla="*/ 125856 h 553188"/>
                <a:gd name="connsiteX115" fmla="*/ 2415901 w 3121791"/>
                <a:gd name="connsiteY115" fmla="*/ 109664 h 553188"/>
                <a:gd name="connsiteX116" fmla="*/ 2377466 w 3121791"/>
                <a:gd name="connsiteY116" fmla="*/ 97525 h 553188"/>
                <a:gd name="connsiteX117" fmla="*/ 2256111 w 3121791"/>
                <a:gd name="connsiteY117" fmla="*/ 73265 h 553188"/>
                <a:gd name="connsiteX118" fmla="*/ 2195433 w 3121791"/>
                <a:gd name="connsiteY118" fmla="*/ 53039 h 553188"/>
                <a:gd name="connsiteX119" fmla="*/ 2150946 w 3121791"/>
                <a:gd name="connsiteY119" fmla="*/ 44952 h 553188"/>
                <a:gd name="connsiteX120" fmla="*/ 2098355 w 3121791"/>
                <a:gd name="connsiteY120" fmla="*/ 44952 h 553188"/>
                <a:gd name="connsiteX121" fmla="*/ 2070043 w 3121791"/>
                <a:gd name="connsiteY121" fmla="*/ 69213 h 553188"/>
                <a:gd name="connsiteX122" fmla="*/ 2053851 w 3121791"/>
                <a:gd name="connsiteY122" fmla="*/ 93491 h 553188"/>
                <a:gd name="connsiteX123" fmla="*/ 2074077 w 3121791"/>
                <a:gd name="connsiteY123" fmla="*/ 101578 h 553188"/>
                <a:gd name="connsiteX124" fmla="*/ 2094303 w 3121791"/>
                <a:gd name="connsiteY124" fmla="*/ 125856 h 553188"/>
                <a:gd name="connsiteX125" fmla="*/ 2106442 w 3121791"/>
                <a:gd name="connsiteY125" fmla="*/ 125856 h 553188"/>
                <a:gd name="connsiteX126" fmla="*/ 2122634 w 3121791"/>
                <a:gd name="connsiteY126" fmla="*/ 113717 h 553188"/>
                <a:gd name="connsiteX127" fmla="*/ 2134755 w 3121791"/>
                <a:gd name="connsiteY127" fmla="*/ 101578 h 553188"/>
                <a:gd name="connsiteX128" fmla="*/ 2142859 w 3121791"/>
                <a:gd name="connsiteY128" fmla="*/ 97525 h 553188"/>
                <a:gd name="connsiteX129" fmla="*/ 2154981 w 3121791"/>
                <a:gd name="connsiteY129" fmla="*/ 93491 h 553188"/>
                <a:gd name="connsiteX130" fmla="*/ 2171172 w 3121791"/>
                <a:gd name="connsiteY130" fmla="*/ 91456 h 553188"/>
                <a:gd name="connsiteX131" fmla="*/ 2187346 w 3121791"/>
                <a:gd name="connsiteY131" fmla="*/ 89439 h 553188"/>
                <a:gd name="connsiteX132" fmla="*/ 2205555 w 3121791"/>
                <a:gd name="connsiteY132" fmla="*/ 91456 h 553188"/>
                <a:gd name="connsiteX133" fmla="*/ 2223763 w 3121791"/>
                <a:gd name="connsiteY133" fmla="*/ 93491 h 553188"/>
                <a:gd name="connsiteX134" fmla="*/ 2239937 w 3121791"/>
                <a:gd name="connsiteY134" fmla="*/ 93491 h 553188"/>
                <a:gd name="connsiteX135" fmla="*/ 2227798 w 3121791"/>
                <a:gd name="connsiteY135" fmla="*/ 113717 h 553188"/>
                <a:gd name="connsiteX136" fmla="*/ 2239937 w 3121791"/>
                <a:gd name="connsiteY136" fmla="*/ 133943 h 553188"/>
                <a:gd name="connsiteX137" fmla="*/ 2266232 w 3121791"/>
                <a:gd name="connsiteY137" fmla="*/ 137977 h 553188"/>
                <a:gd name="connsiteX138" fmla="*/ 2284441 w 3121791"/>
                <a:gd name="connsiteY138" fmla="*/ 142030 h 553188"/>
                <a:gd name="connsiteX139" fmla="*/ 2296562 w 3121791"/>
                <a:gd name="connsiteY139" fmla="*/ 150116 h 553188"/>
                <a:gd name="connsiteX140" fmla="*/ 2365345 w 3121791"/>
                <a:gd name="connsiteY140" fmla="*/ 174395 h 553188"/>
                <a:gd name="connsiteX141" fmla="*/ 2413884 w 3121791"/>
                <a:gd name="connsiteY141" fmla="*/ 220916 h 553188"/>
                <a:gd name="connsiteX142" fmla="*/ 2434109 w 3121791"/>
                <a:gd name="connsiteY142" fmla="*/ 307889 h 553188"/>
                <a:gd name="connsiteX143" fmla="*/ 2421652 w 3121791"/>
                <a:gd name="connsiteY143" fmla="*/ 320011 h 553188"/>
                <a:gd name="connsiteX144" fmla="*/ 2317868 w 3121791"/>
                <a:gd name="connsiteY144" fmla="*/ 231020 h 553188"/>
                <a:gd name="connsiteX145" fmla="*/ 2317868 w 3121791"/>
                <a:gd name="connsiteY145" fmla="*/ 259333 h 553188"/>
                <a:gd name="connsiteX146" fmla="*/ 2309781 w 3121791"/>
                <a:gd name="connsiteY146" fmla="*/ 307889 h 553188"/>
                <a:gd name="connsiteX147" fmla="*/ 2281521 w 3121791"/>
                <a:gd name="connsiteY147" fmla="*/ 275524 h 553188"/>
                <a:gd name="connsiteX148" fmla="*/ 2257296 w 3121791"/>
                <a:gd name="connsiteY148" fmla="*/ 253263 h 553188"/>
                <a:gd name="connsiteX149" fmla="*/ 2233053 w 3121791"/>
                <a:gd name="connsiteY149" fmla="*/ 243159 h 553188"/>
                <a:gd name="connsiteX150" fmla="*/ 2200741 w 3121791"/>
                <a:gd name="connsiteY150" fmla="*/ 210794 h 553188"/>
                <a:gd name="connsiteX151" fmla="*/ 2184639 w 3121791"/>
                <a:gd name="connsiteY151" fmla="*/ 218881 h 553188"/>
                <a:gd name="connsiteX152" fmla="*/ 2180586 w 3121791"/>
                <a:gd name="connsiteY152" fmla="*/ 271472 h 553188"/>
                <a:gd name="connsiteX153" fmla="*/ 2140205 w 3121791"/>
                <a:gd name="connsiteY153" fmla="*/ 235072 h 553188"/>
                <a:gd name="connsiteX154" fmla="*/ 2148292 w 3121791"/>
                <a:gd name="connsiteY154" fmla="*/ 259333 h 553188"/>
                <a:gd name="connsiteX155" fmla="*/ 2107893 w 3121791"/>
                <a:gd name="connsiteY155" fmla="*/ 251246 h 553188"/>
                <a:gd name="connsiteX156" fmla="*/ 2103859 w 3121791"/>
                <a:gd name="connsiteY156" fmla="*/ 255298 h 553188"/>
                <a:gd name="connsiteX157" fmla="*/ 2103859 w 3121791"/>
                <a:gd name="connsiteY157" fmla="*/ 265402 h 553188"/>
                <a:gd name="connsiteX158" fmla="*/ 2111945 w 3121791"/>
                <a:gd name="connsiteY158" fmla="*/ 283611 h 553188"/>
                <a:gd name="connsiteX159" fmla="*/ 2132171 w 3121791"/>
                <a:gd name="connsiteY159" fmla="*/ 315976 h 553188"/>
                <a:gd name="connsiteX160" fmla="*/ 2103859 w 3121791"/>
                <a:gd name="connsiteY160" fmla="*/ 315976 h 553188"/>
                <a:gd name="connsiteX161" fmla="*/ 2107893 w 3121791"/>
                <a:gd name="connsiteY161" fmla="*/ 372602 h 553188"/>
                <a:gd name="connsiteX162" fmla="*/ 2011010 w 3121791"/>
                <a:gd name="connsiteY162" fmla="*/ 283611 h 553188"/>
                <a:gd name="connsiteX163" fmla="*/ 1974664 w 3121791"/>
                <a:gd name="connsiteY163" fmla="*/ 372602 h 553188"/>
                <a:gd name="connsiteX164" fmla="*/ 1954491 w 3121791"/>
                <a:gd name="connsiteY164" fmla="*/ 315976 h 553188"/>
                <a:gd name="connsiteX165" fmla="*/ 1942370 w 3121791"/>
                <a:gd name="connsiteY165" fmla="*/ 279559 h 553188"/>
                <a:gd name="connsiteX166" fmla="*/ 1934265 w 3121791"/>
                <a:gd name="connsiteY166" fmla="*/ 388793 h 553188"/>
                <a:gd name="connsiteX167" fmla="*/ 1924161 w 3121791"/>
                <a:gd name="connsiteY167" fmla="*/ 491940 h 553188"/>
                <a:gd name="connsiteX168" fmla="*/ 1915755 w 3121791"/>
                <a:gd name="connsiteY168" fmla="*/ 553188 h 553188"/>
                <a:gd name="connsiteX169" fmla="*/ 302754 w 3121791"/>
                <a:gd name="connsiteY169" fmla="*/ 553188 h 553188"/>
                <a:gd name="connsiteX170" fmla="*/ 303303 w 3121791"/>
                <a:gd name="connsiteY170" fmla="*/ 546544 h 553188"/>
                <a:gd name="connsiteX171" fmla="*/ 290160 w 3121791"/>
                <a:gd name="connsiteY171" fmla="*/ 542496 h 553188"/>
                <a:gd name="connsiteX172" fmla="*/ 265882 w 3121791"/>
                <a:gd name="connsiteY172" fmla="*/ 542496 h 553188"/>
                <a:gd name="connsiteX173" fmla="*/ 249708 w 3121791"/>
                <a:gd name="connsiteY173" fmla="*/ 550601 h 553188"/>
                <a:gd name="connsiteX174" fmla="*/ 247981 w 3121791"/>
                <a:gd name="connsiteY174" fmla="*/ 553188 h 553188"/>
                <a:gd name="connsiteX175" fmla="*/ 146190 w 3121791"/>
                <a:gd name="connsiteY175" fmla="*/ 553188 h 553188"/>
                <a:gd name="connsiteX176" fmla="*/ 144526 w 3121791"/>
                <a:gd name="connsiteY176" fmla="*/ 546548 h 553188"/>
                <a:gd name="connsiteX177" fmla="*/ 146561 w 3121791"/>
                <a:gd name="connsiteY177" fmla="*/ 530375 h 553188"/>
                <a:gd name="connsiteX178" fmla="*/ 156665 w 3121791"/>
                <a:gd name="connsiteY178" fmla="*/ 514183 h 553188"/>
                <a:gd name="connsiteX179" fmla="*/ 136439 w 3121791"/>
                <a:gd name="connsiteY179" fmla="*/ 522270 h 553188"/>
                <a:gd name="connsiteX180" fmla="*/ 120265 w 3121791"/>
                <a:gd name="connsiteY180" fmla="*/ 530375 h 553188"/>
                <a:gd name="connsiteX181" fmla="*/ 108126 w 3121791"/>
                <a:gd name="connsiteY181" fmla="*/ 534409 h 553188"/>
                <a:gd name="connsiteX182" fmla="*/ 95987 w 3121791"/>
                <a:gd name="connsiteY182" fmla="*/ 538461 h 553188"/>
                <a:gd name="connsiteX183" fmla="*/ 79814 w 3121791"/>
                <a:gd name="connsiteY183" fmla="*/ 542496 h 553188"/>
                <a:gd name="connsiteX184" fmla="*/ 65657 w 3121791"/>
                <a:gd name="connsiteY184" fmla="*/ 546548 h 553188"/>
                <a:gd name="connsiteX185" fmla="*/ 57346 w 3121791"/>
                <a:gd name="connsiteY185" fmla="*/ 553188 h 553188"/>
                <a:gd name="connsiteX186" fmla="*/ 0 w 3121791"/>
                <a:gd name="connsiteY186" fmla="*/ 553188 h 553188"/>
                <a:gd name="connsiteX187" fmla="*/ 2944 w 3121791"/>
                <a:gd name="connsiteY187" fmla="*/ 538461 h 553188"/>
                <a:gd name="connsiteX188" fmla="*/ 6997 w 3121791"/>
                <a:gd name="connsiteY188" fmla="*/ 510149 h 553188"/>
                <a:gd name="connsiteX189" fmla="*/ 15083 w 3121791"/>
                <a:gd name="connsiteY189" fmla="*/ 498010 h 553188"/>
                <a:gd name="connsiteX190" fmla="*/ 23170 w 3121791"/>
                <a:gd name="connsiteY190" fmla="*/ 481818 h 553188"/>
                <a:gd name="connsiteX191" fmla="*/ 47449 w 3121791"/>
                <a:gd name="connsiteY191" fmla="*/ 485871 h 553188"/>
                <a:gd name="connsiteX192" fmla="*/ 59588 w 3121791"/>
                <a:gd name="connsiteY192" fmla="*/ 473731 h 553188"/>
                <a:gd name="connsiteX193" fmla="*/ 104074 w 3121791"/>
                <a:gd name="connsiteY193" fmla="*/ 469697 h 553188"/>
                <a:gd name="connsiteX194" fmla="*/ 83848 w 3121791"/>
                <a:gd name="connsiteY194" fmla="*/ 453505 h 553188"/>
                <a:gd name="connsiteX195" fmla="*/ 79814 w 3121791"/>
                <a:gd name="connsiteY195" fmla="*/ 441366 h 553188"/>
                <a:gd name="connsiteX196" fmla="*/ 75761 w 3121791"/>
                <a:gd name="connsiteY196" fmla="*/ 433280 h 553188"/>
                <a:gd name="connsiteX197" fmla="*/ 67674 w 3121791"/>
                <a:gd name="connsiteY197" fmla="*/ 429245 h 553188"/>
                <a:gd name="connsiteX198" fmla="*/ 43396 w 3121791"/>
                <a:gd name="connsiteY198" fmla="*/ 421140 h 553188"/>
                <a:gd name="connsiteX199" fmla="*/ 31257 w 3121791"/>
                <a:gd name="connsiteY199" fmla="*/ 413054 h 553188"/>
                <a:gd name="connsiteX200" fmla="*/ 43396 w 3121791"/>
                <a:gd name="connsiteY200" fmla="*/ 400914 h 553188"/>
                <a:gd name="connsiteX201" fmla="*/ 91935 w 3121791"/>
                <a:gd name="connsiteY201" fmla="*/ 433280 h 553188"/>
                <a:gd name="connsiteX202" fmla="*/ 108126 w 3121791"/>
                <a:gd name="connsiteY202" fmla="*/ 421140 h 553188"/>
                <a:gd name="connsiteX203" fmla="*/ 120265 w 3121791"/>
                <a:gd name="connsiteY203" fmla="*/ 380689 h 553188"/>
                <a:gd name="connsiteX204" fmla="*/ 110144 w 3121791"/>
                <a:gd name="connsiteY204" fmla="*/ 342272 h 553188"/>
                <a:gd name="connsiteX205" fmla="*/ 124300 w 3121791"/>
                <a:gd name="connsiteY205" fmla="*/ 307889 h 553188"/>
                <a:gd name="connsiteX206" fmla="*/ 136439 w 3121791"/>
                <a:gd name="connsiteY206" fmla="*/ 328115 h 553188"/>
                <a:gd name="connsiteX207" fmla="*/ 172839 w 3121791"/>
                <a:gd name="connsiteY207" fmla="*/ 352376 h 553188"/>
                <a:gd name="connsiteX208" fmla="*/ 180943 w 3121791"/>
                <a:gd name="connsiteY208" fmla="*/ 356428 h 553188"/>
                <a:gd name="connsiteX209" fmla="*/ 184978 w 3121791"/>
                <a:gd name="connsiteY209" fmla="*/ 352376 h 553188"/>
                <a:gd name="connsiteX210" fmla="*/ 172839 w 3121791"/>
                <a:gd name="connsiteY210" fmla="*/ 352376 h 553188"/>
                <a:gd name="connsiteX211" fmla="*/ 172839 w 3121791"/>
                <a:gd name="connsiteY211" fmla="*/ 328115 h 553188"/>
                <a:gd name="connsiteX212" fmla="*/ 172839 w 3121791"/>
                <a:gd name="connsiteY212" fmla="*/ 283611 h 553188"/>
                <a:gd name="connsiteX213" fmla="*/ 172839 w 3121791"/>
                <a:gd name="connsiteY213" fmla="*/ 275524 h 553188"/>
                <a:gd name="connsiteX214" fmla="*/ 180943 w 3121791"/>
                <a:gd name="connsiteY214" fmla="*/ 287663 h 553188"/>
                <a:gd name="connsiteX215" fmla="*/ 197117 w 3121791"/>
                <a:gd name="connsiteY215" fmla="*/ 291698 h 553188"/>
                <a:gd name="connsiteX216" fmla="*/ 199134 w 3121791"/>
                <a:gd name="connsiteY216" fmla="*/ 287663 h 553188"/>
                <a:gd name="connsiteX217" fmla="*/ 201169 w 3121791"/>
                <a:gd name="connsiteY217" fmla="*/ 283611 h 553188"/>
                <a:gd name="connsiteX218" fmla="*/ 205204 w 3121791"/>
                <a:gd name="connsiteY218" fmla="*/ 279559 h 553188"/>
                <a:gd name="connsiteX219" fmla="*/ 237569 w 3121791"/>
                <a:gd name="connsiteY219" fmla="*/ 283611 h 553188"/>
                <a:gd name="connsiteX220" fmla="*/ 233517 w 3121791"/>
                <a:gd name="connsiteY220" fmla="*/ 259333 h 553188"/>
                <a:gd name="connsiteX221" fmla="*/ 265882 w 3121791"/>
                <a:gd name="connsiteY221" fmla="*/ 218881 h 553188"/>
                <a:gd name="connsiteX222" fmla="*/ 282073 w 3121791"/>
                <a:gd name="connsiteY222" fmla="*/ 239107 h 553188"/>
                <a:gd name="connsiteX223" fmla="*/ 286108 w 3121791"/>
                <a:gd name="connsiteY223" fmla="*/ 291698 h 553188"/>
                <a:gd name="connsiteX224" fmla="*/ 334646 w 3121791"/>
                <a:gd name="connsiteY224" fmla="*/ 267437 h 553188"/>
                <a:gd name="connsiteX225" fmla="*/ 346785 w 3121791"/>
                <a:gd name="connsiteY225" fmla="*/ 255298 h 553188"/>
                <a:gd name="connsiteX226" fmla="*/ 354872 w 3121791"/>
                <a:gd name="connsiteY226" fmla="*/ 251246 h 553188"/>
                <a:gd name="connsiteX227" fmla="*/ 350838 w 3121791"/>
                <a:gd name="connsiteY227" fmla="*/ 267437 h 553188"/>
                <a:gd name="connsiteX228" fmla="*/ 387237 w 3121791"/>
                <a:gd name="connsiteY228" fmla="*/ 239107 h 553188"/>
                <a:gd name="connsiteX229" fmla="*/ 419602 w 3121791"/>
                <a:gd name="connsiteY229" fmla="*/ 287663 h 553188"/>
                <a:gd name="connsiteX230" fmla="*/ 407463 w 3121791"/>
                <a:gd name="connsiteY230" fmla="*/ 235072 h 553188"/>
                <a:gd name="connsiteX231" fmla="*/ 460054 w 3121791"/>
                <a:gd name="connsiteY231" fmla="*/ 287663 h 553188"/>
                <a:gd name="connsiteX232" fmla="*/ 468141 w 3121791"/>
                <a:gd name="connsiteY232" fmla="*/ 271472 h 553188"/>
                <a:gd name="connsiteX233" fmla="*/ 488367 w 3121791"/>
                <a:gd name="connsiteY233" fmla="*/ 239107 h 553188"/>
                <a:gd name="connsiteX234" fmla="*/ 492419 w 3121791"/>
                <a:gd name="connsiteY234" fmla="*/ 200690 h 553188"/>
                <a:gd name="connsiteX235" fmla="*/ 492419 w 3121791"/>
                <a:gd name="connsiteY235" fmla="*/ 174395 h 553188"/>
                <a:gd name="connsiteX236" fmla="*/ 512645 w 3121791"/>
                <a:gd name="connsiteY236" fmla="*/ 150116 h 553188"/>
                <a:gd name="connsiteX237" fmla="*/ 516680 w 3121791"/>
                <a:gd name="connsiteY237" fmla="*/ 121804 h 553188"/>
                <a:gd name="connsiteX238" fmla="*/ 510628 w 3121791"/>
                <a:gd name="connsiteY238" fmla="*/ 103595 h 553188"/>
                <a:gd name="connsiteX239" fmla="*/ 492419 w 3121791"/>
                <a:gd name="connsiteY239" fmla="*/ 101578 h 553188"/>
                <a:gd name="connsiteX240" fmla="*/ 460054 w 3121791"/>
                <a:gd name="connsiteY240" fmla="*/ 107647 h 553188"/>
                <a:gd name="connsiteX241" fmla="*/ 439828 w 3121791"/>
                <a:gd name="connsiteY241" fmla="*/ 101578 h 553188"/>
                <a:gd name="connsiteX242" fmla="*/ 437811 w 3121791"/>
                <a:gd name="connsiteY242" fmla="*/ 89439 h 553188"/>
                <a:gd name="connsiteX243" fmla="*/ 427689 w 3121791"/>
                <a:gd name="connsiteY243" fmla="*/ 77299 h 553188"/>
                <a:gd name="connsiteX244" fmla="*/ 411515 w 3121791"/>
                <a:gd name="connsiteY244" fmla="*/ 53039 h 553188"/>
                <a:gd name="connsiteX245" fmla="*/ 411515 w 3121791"/>
                <a:gd name="connsiteY245" fmla="*/ 36848 h 553188"/>
                <a:gd name="connsiteX246" fmla="*/ 206383 w 3121791"/>
                <a:gd name="connsiteY246" fmla="*/ 295 h 553188"/>
                <a:gd name="connsiteX247" fmla="*/ 296059 w 3121791"/>
                <a:gd name="connsiteY247" fmla="*/ 295 h 553188"/>
                <a:gd name="connsiteX248" fmla="*/ 269934 w 3121791"/>
                <a:gd name="connsiteY248" fmla="*/ 16622 h 553188"/>
                <a:gd name="connsiteX249" fmla="*/ 241621 w 3121791"/>
                <a:gd name="connsiteY249" fmla="*/ 30778 h 553188"/>
                <a:gd name="connsiteX250" fmla="*/ 213291 w 3121791"/>
                <a:gd name="connsiteY250" fmla="*/ 32813 h 553188"/>
                <a:gd name="connsiteX251" fmla="*/ 189030 w 3121791"/>
                <a:gd name="connsiteY251" fmla="*/ 26743 h 553188"/>
                <a:gd name="connsiteX252" fmla="*/ 172839 w 3121791"/>
                <a:gd name="connsiteY252" fmla="*/ 24726 h 553188"/>
                <a:gd name="connsiteX253" fmla="*/ 176891 w 3121791"/>
                <a:gd name="connsiteY253" fmla="*/ 16622 h 553188"/>
                <a:gd name="connsiteX254" fmla="*/ 205204 w 3121791"/>
                <a:gd name="connsiteY254" fmla="*/ 8535 h 5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3121791" h="553188">
                  <a:moveTo>
                    <a:pt x="2290882" y="469697"/>
                  </a:moveTo>
                  <a:cubicBezTo>
                    <a:pt x="2301800" y="480473"/>
                    <a:pt x="2312701" y="491268"/>
                    <a:pt x="2323619" y="502044"/>
                  </a:cubicBezTo>
                  <a:cubicBezTo>
                    <a:pt x="2331794" y="515528"/>
                    <a:pt x="2337935" y="530375"/>
                    <a:pt x="2342022" y="546548"/>
                  </a:cubicBezTo>
                  <a:lnTo>
                    <a:pt x="2341350" y="553188"/>
                  </a:lnTo>
                  <a:lnTo>
                    <a:pt x="2220364" y="553188"/>
                  </a:lnTo>
                  <a:lnTo>
                    <a:pt x="2245883" y="508114"/>
                  </a:lnTo>
                  <a:cubicBezTo>
                    <a:pt x="2256801" y="490595"/>
                    <a:pt x="2271789" y="477784"/>
                    <a:pt x="2290882" y="469697"/>
                  </a:cubicBezTo>
                  <a:close/>
                  <a:moveTo>
                    <a:pt x="1595113" y="190568"/>
                  </a:moveTo>
                  <a:cubicBezTo>
                    <a:pt x="1592406" y="198655"/>
                    <a:pt x="1591061" y="208104"/>
                    <a:pt x="1591061" y="218881"/>
                  </a:cubicBezTo>
                  <a:cubicBezTo>
                    <a:pt x="1588371" y="226986"/>
                    <a:pt x="1587027" y="235745"/>
                    <a:pt x="1587027" y="245176"/>
                  </a:cubicBezTo>
                  <a:cubicBezTo>
                    <a:pt x="1587027" y="254626"/>
                    <a:pt x="1587027" y="263385"/>
                    <a:pt x="1587027" y="271472"/>
                  </a:cubicBezTo>
                  <a:cubicBezTo>
                    <a:pt x="1587027" y="290353"/>
                    <a:pt x="1586337" y="299785"/>
                    <a:pt x="1584992" y="299785"/>
                  </a:cubicBezTo>
                  <a:cubicBezTo>
                    <a:pt x="1583647" y="299785"/>
                    <a:pt x="1577595" y="310579"/>
                    <a:pt x="1566854" y="332150"/>
                  </a:cubicBezTo>
                  <a:cubicBezTo>
                    <a:pt x="1558767" y="351031"/>
                    <a:pt x="1548008" y="353721"/>
                    <a:pt x="1534560" y="340237"/>
                  </a:cubicBezTo>
                  <a:cubicBezTo>
                    <a:pt x="1526473" y="334857"/>
                    <a:pt x="1521076" y="328115"/>
                    <a:pt x="1518386" y="320011"/>
                  </a:cubicBezTo>
                  <a:lnTo>
                    <a:pt x="1550680" y="388793"/>
                  </a:lnTo>
                  <a:lnTo>
                    <a:pt x="1562819" y="384741"/>
                  </a:lnTo>
                  <a:lnTo>
                    <a:pt x="1562819" y="409019"/>
                  </a:lnTo>
                  <a:cubicBezTo>
                    <a:pt x="1568199" y="409019"/>
                    <a:pt x="1573578" y="410364"/>
                    <a:pt x="1578922" y="413054"/>
                  </a:cubicBezTo>
                  <a:cubicBezTo>
                    <a:pt x="1589716" y="418451"/>
                    <a:pt x="1597803" y="421140"/>
                    <a:pt x="1603200" y="421140"/>
                  </a:cubicBezTo>
                  <a:cubicBezTo>
                    <a:pt x="1605855" y="423848"/>
                    <a:pt x="1607854" y="425193"/>
                    <a:pt x="1609199" y="425193"/>
                  </a:cubicBezTo>
                  <a:cubicBezTo>
                    <a:pt x="1610544" y="425193"/>
                    <a:pt x="1612579" y="426538"/>
                    <a:pt x="1615269" y="429245"/>
                  </a:cubicBezTo>
                  <a:lnTo>
                    <a:pt x="1623355" y="437332"/>
                  </a:lnTo>
                  <a:cubicBezTo>
                    <a:pt x="1626063" y="418451"/>
                    <a:pt x="1627408" y="398897"/>
                    <a:pt x="1627408" y="378671"/>
                  </a:cubicBezTo>
                  <a:cubicBezTo>
                    <a:pt x="1627408" y="358445"/>
                    <a:pt x="1627408" y="340237"/>
                    <a:pt x="1627408" y="324063"/>
                  </a:cubicBezTo>
                  <a:cubicBezTo>
                    <a:pt x="1627408" y="305182"/>
                    <a:pt x="1626063" y="286301"/>
                    <a:pt x="1623355" y="267437"/>
                  </a:cubicBezTo>
                  <a:cubicBezTo>
                    <a:pt x="1612579" y="272817"/>
                    <a:pt x="1604510" y="262040"/>
                    <a:pt x="1599148" y="235072"/>
                  </a:cubicBezTo>
                  <a:cubicBezTo>
                    <a:pt x="1596458" y="224278"/>
                    <a:pt x="1595113" y="209449"/>
                    <a:pt x="1595113" y="190568"/>
                  </a:cubicBezTo>
                  <a:close/>
                  <a:moveTo>
                    <a:pt x="1457832" y="12587"/>
                  </a:moveTo>
                  <a:lnTo>
                    <a:pt x="1465919" y="40900"/>
                  </a:lnTo>
                  <a:lnTo>
                    <a:pt x="1425467" y="36848"/>
                  </a:lnTo>
                  <a:cubicBezTo>
                    <a:pt x="1422759" y="36848"/>
                    <a:pt x="1420070" y="38210"/>
                    <a:pt x="1417380" y="40900"/>
                  </a:cubicBezTo>
                  <a:lnTo>
                    <a:pt x="1405241" y="53039"/>
                  </a:lnTo>
                  <a:cubicBezTo>
                    <a:pt x="1402534" y="61126"/>
                    <a:pt x="1401189" y="67195"/>
                    <a:pt x="1401189" y="71230"/>
                  </a:cubicBezTo>
                  <a:cubicBezTo>
                    <a:pt x="1401189" y="75282"/>
                    <a:pt x="1398499" y="84041"/>
                    <a:pt x="1393102" y="97525"/>
                  </a:cubicBezTo>
                  <a:cubicBezTo>
                    <a:pt x="1387705" y="113717"/>
                    <a:pt x="1386360" y="120459"/>
                    <a:pt x="1389050" y="117751"/>
                  </a:cubicBezTo>
                  <a:cubicBezTo>
                    <a:pt x="1391757" y="115062"/>
                    <a:pt x="1394447" y="117751"/>
                    <a:pt x="1397154" y="125856"/>
                  </a:cubicBezTo>
                  <a:cubicBezTo>
                    <a:pt x="1399844" y="136632"/>
                    <a:pt x="1408603" y="140685"/>
                    <a:pt x="1423450" y="137977"/>
                  </a:cubicBezTo>
                  <a:cubicBezTo>
                    <a:pt x="1438278" y="135288"/>
                    <a:pt x="1451090" y="132598"/>
                    <a:pt x="1461866" y="129890"/>
                  </a:cubicBezTo>
                  <a:cubicBezTo>
                    <a:pt x="1475350" y="127201"/>
                    <a:pt x="1482765" y="124493"/>
                    <a:pt x="1484127" y="121804"/>
                  </a:cubicBezTo>
                  <a:cubicBezTo>
                    <a:pt x="1485472" y="119114"/>
                    <a:pt x="1491542" y="115062"/>
                    <a:pt x="1502318" y="109664"/>
                  </a:cubicBezTo>
                  <a:cubicBezTo>
                    <a:pt x="1505026" y="106975"/>
                    <a:pt x="1508388" y="103595"/>
                    <a:pt x="1512440" y="99560"/>
                  </a:cubicBezTo>
                  <a:cubicBezTo>
                    <a:pt x="1516475" y="95508"/>
                    <a:pt x="1519855" y="90783"/>
                    <a:pt x="1522544" y="85404"/>
                  </a:cubicBezTo>
                  <a:cubicBezTo>
                    <a:pt x="1525252" y="80007"/>
                    <a:pt x="1527941" y="73265"/>
                    <a:pt x="1530631" y="65178"/>
                  </a:cubicBezTo>
                  <a:cubicBezTo>
                    <a:pt x="1541425" y="46297"/>
                    <a:pt x="1533339" y="31468"/>
                    <a:pt x="1506371" y="20674"/>
                  </a:cubicBezTo>
                  <a:cubicBezTo>
                    <a:pt x="1495576" y="15277"/>
                    <a:pt x="1479403" y="12587"/>
                    <a:pt x="1457832" y="12587"/>
                  </a:cubicBezTo>
                  <a:close/>
                  <a:moveTo>
                    <a:pt x="3076422" y="295"/>
                  </a:moveTo>
                  <a:lnTo>
                    <a:pt x="3119558" y="295"/>
                  </a:lnTo>
                  <a:lnTo>
                    <a:pt x="3121791" y="12587"/>
                  </a:lnTo>
                  <a:cubicBezTo>
                    <a:pt x="3105600" y="7190"/>
                    <a:pt x="3090771" y="3138"/>
                    <a:pt x="3077287" y="448"/>
                  </a:cubicBezTo>
                  <a:close/>
                  <a:moveTo>
                    <a:pt x="2918922" y="295"/>
                  </a:moveTo>
                  <a:lnTo>
                    <a:pt x="3018872" y="295"/>
                  </a:lnTo>
                  <a:lnTo>
                    <a:pt x="3018644" y="448"/>
                  </a:lnTo>
                  <a:cubicBezTo>
                    <a:pt x="3019989" y="-2242"/>
                    <a:pt x="3017954" y="7190"/>
                    <a:pt x="3012575" y="28761"/>
                  </a:cubicBezTo>
                  <a:cubicBezTo>
                    <a:pt x="3009867" y="42245"/>
                    <a:pt x="3007850" y="51694"/>
                    <a:pt x="3006505" y="57073"/>
                  </a:cubicBezTo>
                  <a:cubicBezTo>
                    <a:pt x="3005160" y="62471"/>
                    <a:pt x="3004470" y="67868"/>
                    <a:pt x="3004470" y="73265"/>
                  </a:cubicBezTo>
                  <a:lnTo>
                    <a:pt x="3004470" y="85404"/>
                  </a:lnTo>
                  <a:cubicBezTo>
                    <a:pt x="2990986" y="69213"/>
                    <a:pt x="2978865" y="55729"/>
                    <a:pt x="2968071" y="44952"/>
                  </a:cubicBezTo>
                  <a:cubicBezTo>
                    <a:pt x="2957276" y="34158"/>
                    <a:pt x="2947172" y="24036"/>
                    <a:pt x="2937741" y="14604"/>
                  </a:cubicBezTo>
                  <a:cubicBezTo>
                    <a:pt x="2928291" y="5173"/>
                    <a:pt x="2922222" y="448"/>
                    <a:pt x="2919532" y="448"/>
                  </a:cubicBezTo>
                  <a:close/>
                  <a:moveTo>
                    <a:pt x="312827" y="295"/>
                  </a:moveTo>
                  <a:lnTo>
                    <a:pt x="2899650" y="295"/>
                  </a:lnTo>
                  <a:lnTo>
                    <a:pt x="2903341" y="85404"/>
                  </a:lnTo>
                  <a:cubicBezTo>
                    <a:pt x="2897961" y="77299"/>
                    <a:pt x="2889857" y="69213"/>
                    <a:pt x="2879080" y="61126"/>
                  </a:cubicBezTo>
                  <a:cubicBezTo>
                    <a:pt x="2860199" y="47642"/>
                    <a:pt x="2842663" y="44952"/>
                    <a:pt x="2826489" y="53039"/>
                  </a:cubicBezTo>
                  <a:cubicBezTo>
                    <a:pt x="2807608" y="63815"/>
                    <a:pt x="2795469" y="69213"/>
                    <a:pt x="2790090" y="69213"/>
                  </a:cubicBezTo>
                  <a:lnTo>
                    <a:pt x="2781985" y="69213"/>
                  </a:lnTo>
                  <a:cubicBezTo>
                    <a:pt x="2781985" y="61126"/>
                    <a:pt x="2780640" y="54384"/>
                    <a:pt x="2777950" y="48987"/>
                  </a:cubicBezTo>
                  <a:cubicBezTo>
                    <a:pt x="2772553" y="38210"/>
                    <a:pt x="2759069" y="35503"/>
                    <a:pt x="2737499" y="40900"/>
                  </a:cubicBezTo>
                  <a:cubicBezTo>
                    <a:pt x="2726704" y="46297"/>
                    <a:pt x="2717273" y="50331"/>
                    <a:pt x="2709186" y="53039"/>
                  </a:cubicBezTo>
                  <a:cubicBezTo>
                    <a:pt x="2701081" y="55729"/>
                    <a:pt x="2694339" y="58436"/>
                    <a:pt x="2688960" y="61126"/>
                  </a:cubicBezTo>
                  <a:cubicBezTo>
                    <a:pt x="2680855" y="63815"/>
                    <a:pt x="2675476" y="65178"/>
                    <a:pt x="2672768" y="65178"/>
                  </a:cubicBezTo>
                  <a:lnTo>
                    <a:pt x="2660629" y="89439"/>
                  </a:lnTo>
                  <a:lnTo>
                    <a:pt x="2636369" y="93491"/>
                  </a:lnTo>
                  <a:cubicBezTo>
                    <a:pt x="2639059" y="101578"/>
                    <a:pt x="2643111" y="111009"/>
                    <a:pt x="2648508" y="121804"/>
                  </a:cubicBezTo>
                  <a:cubicBezTo>
                    <a:pt x="2659285" y="143374"/>
                    <a:pt x="2664682" y="154169"/>
                    <a:pt x="2664682" y="154169"/>
                  </a:cubicBezTo>
                  <a:cubicBezTo>
                    <a:pt x="2664682" y="156858"/>
                    <a:pt x="2665354" y="158203"/>
                    <a:pt x="2666699" y="158203"/>
                  </a:cubicBezTo>
                  <a:cubicBezTo>
                    <a:pt x="2668061" y="158203"/>
                    <a:pt x="2668734" y="159566"/>
                    <a:pt x="2668734" y="162255"/>
                  </a:cubicBezTo>
                  <a:lnTo>
                    <a:pt x="2668734" y="170342"/>
                  </a:lnTo>
                  <a:cubicBezTo>
                    <a:pt x="2676821" y="167653"/>
                    <a:pt x="2684908" y="167653"/>
                    <a:pt x="2692994" y="170342"/>
                  </a:cubicBezTo>
                  <a:cubicBezTo>
                    <a:pt x="2706478" y="175739"/>
                    <a:pt x="2711876" y="189223"/>
                    <a:pt x="2709186" y="210794"/>
                  </a:cubicBezTo>
                  <a:cubicBezTo>
                    <a:pt x="2717273" y="208104"/>
                    <a:pt x="2725359" y="208104"/>
                    <a:pt x="2733446" y="210794"/>
                  </a:cubicBezTo>
                  <a:cubicBezTo>
                    <a:pt x="2749638" y="216191"/>
                    <a:pt x="2757725" y="228330"/>
                    <a:pt x="2757725" y="247211"/>
                  </a:cubicBezTo>
                  <a:lnTo>
                    <a:pt x="2786037" y="247211"/>
                  </a:lnTo>
                  <a:cubicBezTo>
                    <a:pt x="2783348" y="239107"/>
                    <a:pt x="2781985" y="231020"/>
                    <a:pt x="2781985" y="222933"/>
                  </a:cubicBezTo>
                  <a:cubicBezTo>
                    <a:pt x="2781985" y="212139"/>
                    <a:pt x="2795469" y="209449"/>
                    <a:pt x="2822437" y="214846"/>
                  </a:cubicBezTo>
                  <a:cubicBezTo>
                    <a:pt x="2835921" y="220244"/>
                    <a:pt x="2848060" y="224278"/>
                    <a:pt x="2858854" y="226986"/>
                  </a:cubicBezTo>
                  <a:cubicBezTo>
                    <a:pt x="2869631" y="229675"/>
                    <a:pt x="2877735" y="232365"/>
                    <a:pt x="2883115" y="235072"/>
                  </a:cubicBezTo>
                  <a:cubicBezTo>
                    <a:pt x="2891219" y="237762"/>
                    <a:pt x="2897961" y="239107"/>
                    <a:pt x="2903341" y="239107"/>
                  </a:cubicBezTo>
                  <a:lnTo>
                    <a:pt x="2875028" y="255298"/>
                  </a:lnTo>
                  <a:cubicBezTo>
                    <a:pt x="2880425" y="260695"/>
                    <a:pt x="2885822" y="268782"/>
                    <a:pt x="2891219" y="279559"/>
                  </a:cubicBezTo>
                  <a:cubicBezTo>
                    <a:pt x="2899306" y="293043"/>
                    <a:pt x="2900651" y="313269"/>
                    <a:pt x="2895254" y="340237"/>
                  </a:cubicBezTo>
                  <a:cubicBezTo>
                    <a:pt x="2871241" y="337547"/>
                    <a:pt x="2851210" y="333495"/>
                    <a:pt x="2835142" y="328115"/>
                  </a:cubicBezTo>
                  <a:cubicBezTo>
                    <a:pt x="2821800" y="322718"/>
                    <a:pt x="2809112" y="316649"/>
                    <a:pt x="2797097" y="309907"/>
                  </a:cubicBezTo>
                  <a:cubicBezTo>
                    <a:pt x="2785082" y="303165"/>
                    <a:pt x="2779083" y="293043"/>
                    <a:pt x="2779083" y="279559"/>
                  </a:cubicBezTo>
                  <a:lnTo>
                    <a:pt x="2759052" y="279559"/>
                  </a:lnTo>
                  <a:lnTo>
                    <a:pt x="2743055" y="299785"/>
                  </a:lnTo>
                  <a:cubicBezTo>
                    <a:pt x="2732349" y="297095"/>
                    <a:pt x="2723006" y="293043"/>
                    <a:pt x="2714990" y="287663"/>
                  </a:cubicBezTo>
                  <a:cubicBezTo>
                    <a:pt x="2698975" y="276869"/>
                    <a:pt x="2693631" y="264730"/>
                    <a:pt x="2698940" y="251246"/>
                  </a:cubicBezTo>
                  <a:cubicBezTo>
                    <a:pt x="2693631" y="253953"/>
                    <a:pt x="2686978" y="256643"/>
                    <a:pt x="2678962" y="259333"/>
                  </a:cubicBezTo>
                  <a:cubicBezTo>
                    <a:pt x="2670910" y="262040"/>
                    <a:pt x="2653551" y="263385"/>
                    <a:pt x="2626884" y="263385"/>
                  </a:cubicBezTo>
                  <a:lnTo>
                    <a:pt x="2626884" y="243159"/>
                  </a:lnTo>
                  <a:cubicBezTo>
                    <a:pt x="2626884" y="229675"/>
                    <a:pt x="2630883" y="218881"/>
                    <a:pt x="2638899" y="210794"/>
                  </a:cubicBezTo>
                  <a:cubicBezTo>
                    <a:pt x="2638899" y="208104"/>
                    <a:pt x="2637554" y="205397"/>
                    <a:pt x="2634847" y="202707"/>
                  </a:cubicBezTo>
                  <a:cubicBezTo>
                    <a:pt x="2632193" y="200018"/>
                    <a:pt x="2618850" y="194620"/>
                    <a:pt x="2594838" y="186534"/>
                  </a:cubicBezTo>
                  <a:cubicBezTo>
                    <a:pt x="2549413" y="173050"/>
                    <a:pt x="2525383" y="164945"/>
                    <a:pt x="2522728" y="162255"/>
                  </a:cubicBezTo>
                  <a:cubicBezTo>
                    <a:pt x="2517367" y="162255"/>
                    <a:pt x="2509368" y="159566"/>
                    <a:pt x="2498698" y="154169"/>
                  </a:cubicBezTo>
                  <a:cubicBezTo>
                    <a:pt x="2493354" y="151461"/>
                    <a:pt x="2487992" y="150116"/>
                    <a:pt x="2482648" y="150116"/>
                  </a:cubicBezTo>
                  <a:lnTo>
                    <a:pt x="2458370" y="170342"/>
                  </a:lnTo>
                  <a:lnTo>
                    <a:pt x="2458370" y="162255"/>
                  </a:lnTo>
                  <a:cubicBezTo>
                    <a:pt x="2458370" y="154169"/>
                    <a:pt x="2457025" y="150116"/>
                    <a:pt x="2454335" y="150116"/>
                  </a:cubicBezTo>
                  <a:cubicBezTo>
                    <a:pt x="2451628" y="150116"/>
                    <a:pt x="2448266" y="150789"/>
                    <a:pt x="2444214" y="152134"/>
                  </a:cubicBezTo>
                  <a:cubicBezTo>
                    <a:pt x="2440179" y="153496"/>
                    <a:pt x="2435454" y="154169"/>
                    <a:pt x="2430057" y="154169"/>
                  </a:cubicBezTo>
                  <a:lnTo>
                    <a:pt x="2409831" y="154169"/>
                  </a:lnTo>
                  <a:cubicBezTo>
                    <a:pt x="2415228" y="143374"/>
                    <a:pt x="2419281" y="133943"/>
                    <a:pt x="2421970" y="125856"/>
                  </a:cubicBezTo>
                  <a:cubicBezTo>
                    <a:pt x="2421970" y="120459"/>
                    <a:pt x="2419953" y="115062"/>
                    <a:pt x="2415901" y="109664"/>
                  </a:cubicBezTo>
                  <a:cubicBezTo>
                    <a:pt x="2411866" y="104267"/>
                    <a:pt x="2399055" y="100233"/>
                    <a:pt x="2377466" y="97525"/>
                  </a:cubicBezTo>
                  <a:cubicBezTo>
                    <a:pt x="2331635" y="92146"/>
                    <a:pt x="2291183" y="84041"/>
                    <a:pt x="2256111" y="73265"/>
                  </a:cubicBezTo>
                  <a:cubicBezTo>
                    <a:pt x="2234540" y="67868"/>
                    <a:pt x="2214314" y="61126"/>
                    <a:pt x="2195433" y="53039"/>
                  </a:cubicBezTo>
                  <a:cubicBezTo>
                    <a:pt x="2179259" y="50331"/>
                    <a:pt x="2164430" y="47642"/>
                    <a:pt x="2150946" y="44952"/>
                  </a:cubicBezTo>
                  <a:cubicBezTo>
                    <a:pt x="2121271" y="39555"/>
                    <a:pt x="2103752" y="39555"/>
                    <a:pt x="2098355" y="44952"/>
                  </a:cubicBezTo>
                  <a:cubicBezTo>
                    <a:pt x="2084871" y="50331"/>
                    <a:pt x="2075440" y="58436"/>
                    <a:pt x="2070043" y="69213"/>
                  </a:cubicBezTo>
                  <a:lnTo>
                    <a:pt x="2053851" y="93491"/>
                  </a:lnTo>
                  <a:cubicBezTo>
                    <a:pt x="2059248" y="96180"/>
                    <a:pt x="2065990" y="98888"/>
                    <a:pt x="2074077" y="101578"/>
                  </a:cubicBezTo>
                  <a:cubicBezTo>
                    <a:pt x="2087561" y="109664"/>
                    <a:pt x="2094303" y="117751"/>
                    <a:pt x="2094303" y="125856"/>
                  </a:cubicBezTo>
                  <a:lnTo>
                    <a:pt x="2106442" y="125856"/>
                  </a:lnTo>
                  <a:cubicBezTo>
                    <a:pt x="2111839" y="125856"/>
                    <a:pt x="2117236" y="121804"/>
                    <a:pt x="2122634" y="113717"/>
                  </a:cubicBezTo>
                  <a:lnTo>
                    <a:pt x="2134755" y="101578"/>
                  </a:lnTo>
                  <a:cubicBezTo>
                    <a:pt x="2137462" y="98888"/>
                    <a:pt x="2140152" y="97525"/>
                    <a:pt x="2142859" y="97525"/>
                  </a:cubicBezTo>
                  <a:cubicBezTo>
                    <a:pt x="2145549" y="97525"/>
                    <a:pt x="2149601" y="96180"/>
                    <a:pt x="2154981" y="93491"/>
                  </a:cubicBezTo>
                  <a:cubicBezTo>
                    <a:pt x="2160378" y="93491"/>
                    <a:pt x="2165775" y="92818"/>
                    <a:pt x="2171172" y="91456"/>
                  </a:cubicBezTo>
                  <a:cubicBezTo>
                    <a:pt x="2176569" y="90111"/>
                    <a:pt x="2181949" y="89439"/>
                    <a:pt x="2187346" y="89439"/>
                  </a:cubicBezTo>
                  <a:cubicBezTo>
                    <a:pt x="2192743" y="89439"/>
                    <a:pt x="2198813" y="90111"/>
                    <a:pt x="2205555" y="91456"/>
                  </a:cubicBezTo>
                  <a:cubicBezTo>
                    <a:pt x="2212297" y="92818"/>
                    <a:pt x="2218366" y="93491"/>
                    <a:pt x="2223763" y="93491"/>
                  </a:cubicBezTo>
                  <a:lnTo>
                    <a:pt x="2239937" y="93491"/>
                  </a:lnTo>
                  <a:cubicBezTo>
                    <a:pt x="2234540" y="101578"/>
                    <a:pt x="2230505" y="108320"/>
                    <a:pt x="2227798" y="113717"/>
                  </a:cubicBezTo>
                  <a:cubicBezTo>
                    <a:pt x="2219711" y="127201"/>
                    <a:pt x="2223763" y="133943"/>
                    <a:pt x="2239937" y="133943"/>
                  </a:cubicBezTo>
                  <a:cubicBezTo>
                    <a:pt x="2250731" y="136632"/>
                    <a:pt x="2259490" y="137977"/>
                    <a:pt x="2266232" y="137977"/>
                  </a:cubicBezTo>
                  <a:cubicBezTo>
                    <a:pt x="2272974" y="137977"/>
                    <a:pt x="2279044" y="139340"/>
                    <a:pt x="2284441" y="142030"/>
                  </a:cubicBezTo>
                  <a:cubicBezTo>
                    <a:pt x="2289820" y="144719"/>
                    <a:pt x="2293873" y="147427"/>
                    <a:pt x="2296562" y="150116"/>
                  </a:cubicBezTo>
                  <a:cubicBezTo>
                    <a:pt x="2320841" y="155513"/>
                    <a:pt x="2343756" y="163600"/>
                    <a:pt x="2365345" y="174395"/>
                  </a:cubicBezTo>
                  <a:cubicBezTo>
                    <a:pt x="2384208" y="185171"/>
                    <a:pt x="2400400" y="200690"/>
                    <a:pt x="2413884" y="220916"/>
                  </a:cubicBezTo>
                  <a:cubicBezTo>
                    <a:pt x="2427367" y="241142"/>
                    <a:pt x="2434109" y="270127"/>
                    <a:pt x="2434109" y="307889"/>
                  </a:cubicBezTo>
                  <a:lnTo>
                    <a:pt x="2421652" y="320011"/>
                  </a:lnTo>
                  <a:lnTo>
                    <a:pt x="2317868" y="231020"/>
                  </a:lnTo>
                  <a:lnTo>
                    <a:pt x="2317868" y="259333"/>
                  </a:lnTo>
                  <a:cubicBezTo>
                    <a:pt x="2317868" y="275524"/>
                    <a:pt x="2315178" y="291698"/>
                    <a:pt x="2309781" y="307889"/>
                  </a:cubicBezTo>
                  <a:cubicBezTo>
                    <a:pt x="2301730" y="297095"/>
                    <a:pt x="2292316" y="286301"/>
                    <a:pt x="2281521" y="275524"/>
                  </a:cubicBezTo>
                  <a:cubicBezTo>
                    <a:pt x="2273434" y="267437"/>
                    <a:pt x="2265365" y="260005"/>
                    <a:pt x="2257296" y="253263"/>
                  </a:cubicBezTo>
                  <a:cubicBezTo>
                    <a:pt x="2249227" y="246521"/>
                    <a:pt x="2241140" y="243159"/>
                    <a:pt x="2233053" y="243159"/>
                  </a:cubicBezTo>
                  <a:lnTo>
                    <a:pt x="2200741" y="210794"/>
                  </a:lnTo>
                  <a:cubicBezTo>
                    <a:pt x="2195397" y="210794"/>
                    <a:pt x="2190018" y="213502"/>
                    <a:pt x="2184639" y="218881"/>
                  </a:cubicBezTo>
                  <a:cubicBezTo>
                    <a:pt x="2173844" y="229675"/>
                    <a:pt x="2172499" y="247211"/>
                    <a:pt x="2180586" y="271472"/>
                  </a:cubicBezTo>
                  <a:lnTo>
                    <a:pt x="2140205" y="235072"/>
                  </a:lnTo>
                  <a:lnTo>
                    <a:pt x="2148292" y="259333"/>
                  </a:lnTo>
                  <a:lnTo>
                    <a:pt x="2107893" y="251246"/>
                  </a:lnTo>
                  <a:cubicBezTo>
                    <a:pt x="2105203" y="251246"/>
                    <a:pt x="2103859" y="252591"/>
                    <a:pt x="2103859" y="255298"/>
                  </a:cubicBezTo>
                  <a:cubicBezTo>
                    <a:pt x="2103859" y="257988"/>
                    <a:pt x="2103859" y="261368"/>
                    <a:pt x="2103859" y="265402"/>
                  </a:cubicBezTo>
                  <a:cubicBezTo>
                    <a:pt x="2103859" y="269455"/>
                    <a:pt x="2106548" y="275524"/>
                    <a:pt x="2111945" y="283611"/>
                  </a:cubicBezTo>
                  <a:lnTo>
                    <a:pt x="2132171" y="315976"/>
                  </a:lnTo>
                  <a:lnTo>
                    <a:pt x="2103859" y="315976"/>
                  </a:lnTo>
                  <a:lnTo>
                    <a:pt x="2107893" y="372602"/>
                  </a:lnTo>
                  <a:lnTo>
                    <a:pt x="2011010" y="283611"/>
                  </a:lnTo>
                  <a:lnTo>
                    <a:pt x="1974664" y="372602"/>
                  </a:lnTo>
                  <a:lnTo>
                    <a:pt x="1954491" y="315976"/>
                  </a:lnTo>
                  <a:lnTo>
                    <a:pt x="1942370" y="279559"/>
                  </a:lnTo>
                  <a:cubicBezTo>
                    <a:pt x="1939662" y="317321"/>
                    <a:pt x="1936973" y="353721"/>
                    <a:pt x="1934265" y="388793"/>
                  </a:cubicBezTo>
                  <a:cubicBezTo>
                    <a:pt x="1931575" y="421140"/>
                    <a:pt x="1928213" y="455523"/>
                    <a:pt x="1924161" y="491940"/>
                  </a:cubicBezTo>
                  <a:lnTo>
                    <a:pt x="1915755" y="553188"/>
                  </a:lnTo>
                  <a:lnTo>
                    <a:pt x="302754" y="553188"/>
                  </a:lnTo>
                  <a:lnTo>
                    <a:pt x="303303" y="546544"/>
                  </a:lnTo>
                  <a:cubicBezTo>
                    <a:pt x="301281" y="543846"/>
                    <a:pt x="296902" y="542496"/>
                    <a:pt x="290160" y="542496"/>
                  </a:cubicBezTo>
                  <a:cubicBezTo>
                    <a:pt x="276676" y="542496"/>
                    <a:pt x="268589" y="542496"/>
                    <a:pt x="265882" y="542496"/>
                  </a:cubicBezTo>
                  <a:cubicBezTo>
                    <a:pt x="263192" y="542496"/>
                    <a:pt x="257795" y="545203"/>
                    <a:pt x="249708" y="550601"/>
                  </a:cubicBezTo>
                  <a:lnTo>
                    <a:pt x="247981" y="553188"/>
                  </a:lnTo>
                  <a:lnTo>
                    <a:pt x="146190" y="553188"/>
                  </a:lnTo>
                  <a:lnTo>
                    <a:pt x="144526" y="546548"/>
                  </a:lnTo>
                  <a:cubicBezTo>
                    <a:pt x="144526" y="541151"/>
                    <a:pt x="145198" y="535754"/>
                    <a:pt x="146561" y="530375"/>
                  </a:cubicBezTo>
                  <a:cubicBezTo>
                    <a:pt x="147906" y="524978"/>
                    <a:pt x="151268" y="519580"/>
                    <a:pt x="156665" y="514183"/>
                  </a:cubicBezTo>
                  <a:cubicBezTo>
                    <a:pt x="151268" y="516891"/>
                    <a:pt x="144526" y="519580"/>
                    <a:pt x="136439" y="522270"/>
                  </a:cubicBezTo>
                  <a:cubicBezTo>
                    <a:pt x="131042" y="524978"/>
                    <a:pt x="125645" y="527667"/>
                    <a:pt x="120265" y="530375"/>
                  </a:cubicBezTo>
                  <a:cubicBezTo>
                    <a:pt x="114868" y="533064"/>
                    <a:pt x="110816" y="534409"/>
                    <a:pt x="108126" y="534409"/>
                  </a:cubicBezTo>
                  <a:lnTo>
                    <a:pt x="95987" y="538461"/>
                  </a:lnTo>
                  <a:cubicBezTo>
                    <a:pt x="90590" y="541151"/>
                    <a:pt x="85193" y="542496"/>
                    <a:pt x="79814" y="542496"/>
                  </a:cubicBezTo>
                  <a:cubicBezTo>
                    <a:pt x="74416" y="545203"/>
                    <a:pt x="69692" y="546548"/>
                    <a:pt x="65657" y="546548"/>
                  </a:cubicBezTo>
                  <a:lnTo>
                    <a:pt x="57346" y="553188"/>
                  </a:lnTo>
                  <a:lnTo>
                    <a:pt x="0" y="553188"/>
                  </a:lnTo>
                  <a:lnTo>
                    <a:pt x="2944" y="538461"/>
                  </a:lnTo>
                  <a:cubicBezTo>
                    <a:pt x="255" y="530375"/>
                    <a:pt x="1600" y="520925"/>
                    <a:pt x="6997" y="510149"/>
                  </a:cubicBezTo>
                  <a:cubicBezTo>
                    <a:pt x="9686" y="504752"/>
                    <a:pt x="12394" y="500699"/>
                    <a:pt x="15083" y="498010"/>
                  </a:cubicBezTo>
                  <a:cubicBezTo>
                    <a:pt x="15083" y="492612"/>
                    <a:pt x="17773" y="487215"/>
                    <a:pt x="23170" y="481818"/>
                  </a:cubicBezTo>
                  <a:cubicBezTo>
                    <a:pt x="31257" y="473731"/>
                    <a:pt x="39362" y="475076"/>
                    <a:pt x="47449" y="485871"/>
                  </a:cubicBezTo>
                  <a:cubicBezTo>
                    <a:pt x="50138" y="480473"/>
                    <a:pt x="54191" y="476439"/>
                    <a:pt x="59588" y="473731"/>
                  </a:cubicBezTo>
                  <a:cubicBezTo>
                    <a:pt x="73072" y="468334"/>
                    <a:pt x="87900" y="466989"/>
                    <a:pt x="104074" y="469697"/>
                  </a:cubicBezTo>
                  <a:lnTo>
                    <a:pt x="83848" y="453505"/>
                  </a:lnTo>
                  <a:cubicBezTo>
                    <a:pt x="81158" y="450816"/>
                    <a:pt x="79814" y="446763"/>
                    <a:pt x="79814" y="441366"/>
                  </a:cubicBezTo>
                  <a:cubicBezTo>
                    <a:pt x="77106" y="438677"/>
                    <a:pt x="75761" y="435987"/>
                    <a:pt x="75761" y="433280"/>
                  </a:cubicBezTo>
                  <a:cubicBezTo>
                    <a:pt x="75761" y="430590"/>
                    <a:pt x="73072" y="429245"/>
                    <a:pt x="67674" y="429245"/>
                  </a:cubicBezTo>
                  <a:cubicBezTo>
                    <a:pt x="62277" y="429245"/>
                    <a:pt x="54191" y="426538"/>
                    <a:pt x="43396" y="421140"/>
                  </a:cubicBezTo>
                  <a:cubicBezTo>
                    <a:pt x="37999" y="418451"/>
                    <a:pt x="33965" y="415761"/>
                    <a:pt x="31257" y="413054"/>
                  </a:cubicBezTo>
                  <a:lnTo>
                    <a:pt x="43396" y="400914"/>
                  </a:lnTo>
                  <a:lnTo>
                    <a:pt x="91935" y="433280"/>
                  </a:lnTo>
                  <a:cubicBezTo>
                    <a:pt x="97332" y="430590"/>
                    <a:pt x="102729" y="426538"/>
                    <a:pt x="108126" y="421140"/>
                  </a:cubicBezTo>
                  <a:cubicBezTo>
                    <a:pt x="116213" y="413054"/>
                    <a:pt x="120265" y="399570"/>
                    <a:pt x="120265" y="380689"/>
                  </a:cubicBezTo>
                  <a:cubicBezTo>
                    <a:pt x="114868" y="367205"/>
                    <a:pt x="111489" y="354393"/>
                    <a:pt x="110144" y="342272"/>
                  </a:cubicBezTo>
                  <a:cubicBezTo>
                    <a:pt x="108799" y="330133"/>
                    <a:pt x="113524" y="318666"/>
                    <a:pt x="124300" y="307889"/>
                  </a:cubicBezTo>
                  <a:cubicBezTo>
                    <a:pt x="127007" y="313269"/>
                    <a:pt x="131042" y="320011"/>
                    <a:pt x="136439" y="328115"/>
                  </a:cubicBezTo>
                  <a:cubicBezTo>
                    <a:pt x="147233" y="344289"/>
                    <a:pt x="159355" y="352376"/>
                    <a:pt x="172839" y="352376"/>
                  </a:cubicBezTo>
                  <a:cubicBezTo>
                    <a:pt x="172839" y="355083"/>
                    <a:pt x="175546" y="356428"/>
                    <a:pt x="180943" y="356428"/>
                  </a:cubicBezTo>
                  <a:cubicBezTo>
                    <a:pt x="183633" y="356428"/>
                    <a:pt x="184978" y="355083"/>
                    <a:pt x="184978" y="352376"/>
                  </a:cubicBezTo>
                  <a:lnTo>
                    <a:pt x="172839" y="352376"/>
                  </a:lnTo>
                  <a:lnTo>
                    <a:pt x="172839" y="328115"/>
                  </a:lnTo>
                  <a:lnTo>
                    <a:pt x="172839" y="283611"/>
                  </a:lnTo>
                  <a:lnTo>
                    <a:pt x="172839" y="275524"/>
                  </a:lnTo>
                  <a:cubicBezTo>
                    <a:pt x="175546" y="280921"/>
                    <a:pt x="178236" y="284956"/>
                    <a:pt x="180943" y="287663"/>
                  </a:cubicBezTo>
                  <a:cubicBezTo>
                    <a:pt x="186323" y="295750"/>
                    <a:pt x="191720" y="297095"/>
                    <a:pt x="197117" y="291698"/>
                  </a:cubicBezTo>
                  <a:cubicBezTo>
                    <a:pt x="197117" y="289008"/>
                    <a:pt x="197789" y="287663"/>
                    <a:pt x="199134" y="287663"/>
                  </a:cubicBezTo>
                  <a:cubicBezTo>
                    <a:pt x="200497" y="287663"/>
                    <a:pt x="201169" y="286301"/>
                    <a:pt x="201169" y="283611"/>
                  </a:cubicBezTo>
                  <a:lnTo>
                    <a:pt x="205204" y="279559"/>
                  </a:lnTo>
                  <a:lnTo>
                    <a:pt x="237569" y="283611"/>
                  </a:lnTo>
                  <a:cubicBezTo>
                    <a:pt x="234879" y="278214"/>
                    <a:pt x="233517" y="270127"/>
                    <a:pt x="233517" y="259333"/>
                  </a:cubicBezTo>
                  <a:cubicBezTo>
                    <a:pt x="233517" y="240469"/>
                    <a:pt x="244311" y="226986"/>
                    <a:pt x="265882" y="218881"/>
                  </a:cubicBezTo>
                  <a:cubicBezTo>
                    <a:pt x="271279" y="224278"/>
                    <a:pt x="276676" y="231020"/>
                    <a:pt x="282073" y="239107"/>
                  </a:cubicBezTo>
                  <a:cubicBezTo>
                    <a:pt x="292850" y="255298"/>
                    <a:pt x="294194" y="272817"/>
                    <a:pt x="286108" y="291698"/>
                  </a:cubicBezTo>
                  <a:lnTo>
                    <a:pt x="334646" y="267437"/>
                  </a:lnTo>
                  <a:cubicBezTo>
                    <a:pt x="334646" y="267437"/>
                    <a:pt x="338699" y="263385"/>
                    <a:pt x="346785" y="255298"/>
                  </a:cubicBezTo>
                  <a:cubicBezTo>
                    <a:pt x="349493" y="252591"/>
                    <a:pt x="352183" y="251246"/>
                    <a:pt x="354872" y="251246"/>
                  </a:cubicBezTo>
                  <a:lnTo>
                    <a:pt x="350838" y="267437"/>
                  </a:lnTo>
                  <a:lnTo>
                    <a:pt x="387237" y="239107"/>
                  </a:lnTo>
                  <a:lnTo>
                    <a:pt x="419602" y="287663"/>
                  </a:lnTo>
                  <a:lnTo>
                    <a:pt x="407463" y="235072"/>
                  </a:lnTo>
                  <a:lnTo>
                    <a:pt x="460054" y="287663"/>
                  </a:lnTo>
                  <a:lnTo>
                    <a:pt x="468141" y="271472"/>
                  </a:lnTo>
                  <a:cubicBezTo>
                    <a:pt x="470848" y="266075"/>
                    <a:pt x="477590" y="255298"/>
                    <a:pt x="488367" y="239107"/>
                  </a:cubicBezTo>
                  <a:cubicBezTo>
                    <a:pt x="493764" y="225623"/>
                    <a:pt x="495109" y="212811"/>
                    <a:pt x="492419" y="200690"/>
                  </a:cubicBezTo>
                  <a:cubicBezTo>
                    <a:pt x="489712" y="188551"/>
                    <a:pt x="489712" y="179792"/>
                    <a:pt x="492419" y="174395"/>
                  </a:cubicBezTo>
                  <a:cubicBezTo>
                    <a:pt x="497816" y="168997"/>
                    <a:pt x="504558" y="160911"/>
                    <a:pt x="512645" y="150116"/>
                  </a:cubicBezTo>
                  <a:cubicBezTo>
                    <a:pt x="520732" y="139340"/>
                    <a:pt x="522077" y="129890"/>
                    <a:pt x="516680" y="121804"/>
                  </a:cubicBezTo>
                  <a:cubicBezTo>
                    <a:pt x="511300" y="111009"/>
                    <a:pt x="509265" y="104940"/>
                    <a:pt x="510628" y="103595"/>
                  </a:cubicBezTo>
                  <a:cubicBezTo>
                    <a:pt x="511973" y="102250"/>
                    <a:pt x="505903" y="101578"/>
                    <a:pt x="492419" y="101578"/>
                  </a:cubicBezTo>
                  <a:cubicBezTo>
                    <a:pt x="478935" y="101578"/>
                    <a:pt x="468141" y="103595"/>
                    <a:pt x="460054" y="107647"/>
                  </a:cubicBezTo>
                  <a:cubicBezTo>
                    <a:pt x="451967" y="111682"/>
                    <a:pt x="445225" y="109664"/>
                    <a:pt x="439828" y="101578"/>
                  </a:cubicBezTo>
                  <a:cubicBezTo>
                    <a:pt x="434431" y="96180"/>
                    <a:pt x="433759" y="92146"/>
                    <a:pt x="437811" y="89439"/>
                  </a:cubicBezTo>
                  <a:cubicBezTo>
                    <a:pt x="441846" y="86749"/>
                    <a:pt x="438483" y="82697"/>
                    <a:pt x="427689" y="77299"/>
                  </a:cubicBezTo>
                  <a:cubicBezTo>
                    <a:pt x="416913" y="69213"/>
                    <a:pt x="411515" y="61126"/>
                    <a:pt x="411515" y="53039"/>
                  </a:cubicBezTo>
                  <a:lnTo>
                    <a:pt x="411515" y="36848"/>
                  </a:lnTo>
                  <a:close/>
                  <a:moveTo>
                    <a:pt x="206383" y="295"/>
                  </a:moveTo>
                  <a:lnTo>
                    <a:pt x="296059" y="295"/>
                  </a:lnTo>
                  <a:lnTo>
                    <a:pt x="269934" y="16622"/>
                  </a:lnTo>
                  <a:cubicBezTo>
                    <a:pt x="261847" y="22019"/>
                    <a:pt x="252398" y="26743"/>
                    <a:pt x="241621" y="30778"/>
                  </a:cubicBezTo>
                  <a:cubicBezTo>
                    <a:pt x="230827" y="34830"/>
                    <a:pt x="221395" y="35503"/>
                    <a:pt x="213291" y="32813"/>
                  </a:cubicBezTo>
                  <a:cubicBezTo>
                    <a:pt x="199807" y="32813"/>
                    <a:pt x="191720" y="30778"/>
                    <a:pt x="189030" y="26743"/>
                  </a:cubicBezTo>
                  <a:cubicBezTo>
                    <a:pt x="186323" y="22691"/>
                    <a:pt x="180943" y="22019"/>
                    <a:pt x="172839" y="24726"/>
                  </a:cubicBezTo>
                  <a:cubicBezTo>
                    <a:pt x="172839" y="22019"/>
                    <a:pt x="174201" y="19329"/>
                    <a:pt x="176891" y="16622"/>
                  </a:cubicBezTo>
                  <a:cubicBezTo>
                    <a:pt x="182288" y="11242"/>
                    <a:pt x="191720" y="8535"/>
                    <a:pt x="205204" y="8535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5"/>
            <p:cNvSpPr/>
            <p:nvPr/>
          </p:nvSpPr>
          <p:spPr>
            <a:xfrm>
              <a:off x="3777232" y="3189765"/>
              <a:ext cx="3616391" cy="882500"/>
            </a:xfrm>
            <a:custGeom>
              <a:avLst/>
              <a:gdLst>
                <a:gd name="connsiteX0" fmla="*/ 1434768 w 3616391"/>
                <a:gd name="connsiteY0" fmla="*/ 465995 h 882500"/>
                <a:gd name="connsiteX1" fmla="*/ 1370055 w 3616391"/>
                <a:gd name="connsiteY1" fmla="*/ 510499 h 882500"/>
                <a:gd name="connsiteX2" fmla="*/ 1327569 w 3616391"/>
                <a:gd name="connsiteY2" fmla="*/ 544881 h 882500"/>
                <a:gd name="connsiteX3" fmla="*/ 1309378 w 3616391"/>
                <a:gd name="connsiteY3" fmla="*/ 563090 h 882500"/>
                <a:gd name="connsiteX4" fmla="*/ 1321499 w 3616391"/>
                <a:gd name="connsiteY4" fmla="*/ 595437 h 882500"/>
                <a:gd name="connsiteX5" fmla="*/ 1337690 w 3616391"/>
                <a:gd name="connsiteY5" fmla="*/ 615663 h 882500"/>
                <a:gd name="connsiteX6" fmla="*/ 1406455 w 3616391"/>
                <a:gd name="connsiteY6" fmla="*/ 587351 h 882500"/>
                <a:gd name="connsiteX7" fmla="*/ 1414542 w 3616391"/>
                <a:gd name="connsiteY7" fmla="*/ 554986 h 882500"/>
                <a:gd name="connsiteX8" fmla="*/ 1430733 w 3616391"/>
                <a:gd name="connsiteY8" fmla="*/ 530725 h 882500"/>
                <a:gd name="connsiteX9" fmla="*/ 1450959 w 3616391"/>
                <a:gd name="connsiteY9" fmla="*/ 510499 h 882500"/>
                <a:gd name="connsiteX10" fmla="*/ 1495446 w 3616391"/>
                <a:gd name="connsiteY10" fmla="*/ 567125 h 882500"/>
                <a:gd name="connsiteX11" fmla="*/ 1519653 w 3616391"/>
                <a:gd name="connsiteY11" fmla="*/ 510499 h 882500"/>
                <a:gd name="connsiteX12" fmla="*/ 1539879 w 3616391"/>
                <a:gd name="connsiteY12" fmla="*/ 571177 h 882500"/>
                <a:gd name="connsiteX13" fmla="*/ 1580278 w 3616391"/>
                <a:gd name="connsiteY13" fmla="*/ 546899 h 882500"/>
                <a:gd name="connsiteX14" fmla="*/ 1572173 w 3616391"/>
                <a:gd name="connsiteY14" fmla="*/ 583316 h 882500"/>
                <a:gd name="connsiteX15" fmla="*/ 1588294 w 3616391"/>
                <a:gd name="connsiteY15" fmla="*/ 587351 h 882500"/>
                <a:gd name="connsiteX16" fmla="*/ 1608520 w 3616391"/>
                <a:gd name="connsiteY16" fmla="*/ 611629 h 882500"/>
                <a:gd name="connsiteX17" fmla="*/ 1612572 w 3616391"/>
                <a:gd name="connsiteY17" fmla="*/ 627803 h 882500"/>
                <a:gd name="connsiteX18" fmla="*/ 1620659 w 3616391"/>
                <a:gd name="connsiteY18" fmla="*/ 643994 h 882500"/>
                <a:gd name="connsiteX19" fmla="*/ 1628746 w 3616391"/>
                <a:gd name="connsiteY19" fmla="*/ 656115 h 882500"/>
                <a:gd name="connsiteX20" fmla="*/ 1612572 w 3616391"/>
                <a:gd name="connsiteY20" fmla="*/ 660168 h 882500"/>
                <a:gd name="connsiteX21" fmla="*/ 1628746 w 3616391"/>
                <a:gd name="connsiteY21" fmla="*/ 676341 h 882500"/>
                <a:gd name="connsiteX22" fmla="*/ 1632798 w 3616391"/>
                <a:gd name="connsiteY22" fmla="*/ 704672 h 882500"/>
                <a:gd name="connsiteX23" fmla="*/ 1622676 w 3616391"/>
                <a:gd name="connsiteY23" fmla="*/ 716793 h 882500"/>
                <a:gd name="connsiteX24" fmla="*/ 1580278 w 3616391"/>
                <a:gd name="connsiteY24" fmla="*/ 745124 h 882500"/>
                <a:gd name="connsiteX25" fmla="*/ 1541843 w 3616391"/>
                <a:gd name="connsiteY25" fmla="*/ 793662 h 882500"/>
                <a:gd name="connsiteX26" fmla="*/ 1547913 w 3616391"/>
                <a:gd name="connsiteY26" fmla="*/ 801749 h 882500"/>
                <a:gd name="connsiteX27" fmla="*/ 1558017 w 3616391"/>
                <a:gd name="connsiteY27" fmla="*/ 795680 h 882500"/>
                <a:gd name="connsiteX28" fmla="*/ 1572173 w 3616391"/>
                <a:gd name="connsiteY28" fmla="*/ 789610 h 882500"/>
                <a:gd name="connsiteX29" fmla="*/ 1588294 w 3616391"/>
                <a:gd name="connsiteY29" fmla="*/ 785575 h 882500"/>
                <a:gd name="connsiteX30" fmla="*/ 1588294 w 3616391"/>
                <a:gd name="connsiteY30" fmla="*/ 821975 h 882500"/>
                <a:gd name="connsiteX31" fmla="*/ 1632798 w 3616391"/>
                <a:gd name="connsiteY31" fmla="*/ 801749 h 882500"/>
                <a:gd name="connsiteX32" fmla="*/ 1657059 w 3616391"/>
                <a:gd name="connsiteY32" fmla="*/ 850288 h 882500"/>
                <a:gd name="connsiteX33" fmla="*/ 1665163 w 3616391"/>
                <a:gd name="connsiteY33" fmla="*/ 862427 h 882500"/>
                <a:gd name="connsiteX34" fmla="*/ 1701563 w 3616391"/>
                <a:gd name="connsiteY34" fmla="*/ 870514 h 882500"/>
                <a:gd name="connsiteX35" fmla="*/ 1685389 w 3616391"/>
                <a:gd name="connsiteY35" fmla="*/ 696567 h 882500"/>
                <a:gd name="connsiteX36" fmla="*/ 1673250 w 3616391"/>
                <a:gd name="connsiteY36" fmla="*/ 563090 h 882500"/>
                <a:gd name="connsiteX37" fmla="*/ 1665163 w 3616391"/>
                <a:gd name="connsiteY37" fmla="*/ 478134 h 882500"/>
                <a:gd name="connsiteX38" fmla="*/ 1657059 w 3616391"/>
                <a:gd name="connsiteY38" fmla="*/ 490273 h 882500"/>
                <a:gd name="connsiteX39" fmla="*/ 1640885 w 3616391"/>
                <a:gd name="connsiteY39" fmla="*/ 498360 h 882500"/>
                <a:gd name="connsiteX40" fmla="*/ 1624711 w 3616391"/>
                <a:gd name="connsiteY40" fmla="*/ 502412 h 882500"/>
                <a:gd name="connsiteX41" fmla="*/ 1582260 w 3616391"/>
                <a:gd name="connsiteY41" fmla="*/ 498360 h 882500"/>
                <a:gd name="connsiteX42" fmla="*/ 1556000 w 3616391"/>
                <a:gd name="connsiteY42" fmla="*/ 490273 h 882500"/>
                <a:gd name="connsiteX43" fmla="*/ 1531757 w 3616391"/>
                <a:gd name="connsiteY43" fmla="*/ 486221 h 882500"/>
                <a:gd name="connsiteX44" fmla="*/ 1491411 w 3616391"/>
                <a:gd name="connsiteY44" fmla="*/ 478134 h 882500"/>
                <a:gd name="connsiteX45" fmla="*/ 1434768 w 3616391"/>
                <a:gd name="connsiteY45" fmla="*/ 465995 h 882500"/>
                <a:gd name="connsiteX46" fmla="*/ 529909 w 3616391"/>
                <a:gd name="connsiteY46" fmla="*/ 0 h 882500"/>
                <a:gd name="connsiteX47" fmla="*/ 1900315 w 3616391"/>
                <a:gd name="connsiteY47" fmla="*/ 0 h 882500"/>
                <a:gd name="connsiteX48" fmla="*/ 1895169 w 3616391"/>
                <a:gd name="connsiteY48" fmla="*/ 9009 h 882500"/>
                <a:gd name="connsiteX49" fmla="*/ 1881013 w 3616391"/>
                <a:gd name="connsiteY49" fmla="*/ 35340 h 882500"/>
                <a:gd name="connsiteX50" fmla="*/ 1870891 w 3616391"/>
                <a:gd name="connsiteY50" fmla="*/ 57619 h 882500"/>
                <a:gd name="connsiteX51" fmla="*/ 1862804 w 3616391"/>
                <a:gd name="connsiteY51" fmla="*/ 83914 h 882500"/>
                <a:gd name="connsiteX52" fmla="*/ 1858752 w 3616391"/>
                <a:gd name="connsiteY52" fmla="*/ 110210 h 882500"/>
                <a:gd name="connsiteX53" fmla="*/ 1854717 w 3616391"/>
                <a:gd name="connsiteY53" fmla="*/ 134488 h 882500"/>
                <a:gd name="connsiteX54" fmla="*/ 1891117 w 3616391"/>
                <a:gd name="connsiteY54" fmla="*/ 140557 h 882500"/>
                <a:gd name="connsiteX55" fmla="*/ 1919430 w 3616391"/>
                <a:gd name="connsiteY55" fmla="*/ 134488 h 882500"/>
                <a:gd name="connsiteX56" fmla="*/ 1947689 w 3616391"/>
                <a:gd name="connsiteY56" fmla="*/ 126383 h 882500"/>
                <a:gd name="connsiteX57" fmla="*/ 1931569 w 3616391"/>
                <a:gd name="connsiteY57" fmla="*/ 69758 h 882500"/>
                <a:gd name="connsiteX58" fmla="*/ 1951741 w 3616391"/>
                <a:gd name="connsiteY58" fmla="*/ 49532 h 882500"/>
                <a:gd name="connsiteX59" fmla="*/ 1923482 w 3616391"/>
                <a:gd name="connsiteY59" fmla="*/ 45426 h 882500"/>
                <a:gd name="connsiteX60" fmla="*/ 1947689 w 3616391"/>
                <a:gd name="connsiteY60" fmla="*/ 25200 h 882500"/>
                <a:gd name="connsiteX61" fmla="*/ 1927108 w 3616391"/>
                <a:gd name="connsiteY61" fmla="*/ 0 h 882500"/>
                <a:gd name="connsiteX62" fmla="*/ 3082228 w 3616391"/>
                <a:gd name="connsiteY62" fmla="*/ 0 h 882500"/>
                <a:gd name="connsiteX63" fmla="*/ 3094569 w 3616391"/>
                <a:gd name="connsiteY63" fmla="*/ 5612 h 882500"/>
                <a:gd name="connsiteX64" fmla="*/ 3118829 w 3616391"/>
                <a:gd name="connsiteY64" fmla="*/ 9593 h 882500"/>
                <a:gd name="connsiteX65" fmla="*/ 3139055 w 3616391"/>
                <a:gd name="connsiteY65" fmla="*/ 21714 h 882500"/>
                <a:gd name="connsiteX66" fmla="*/ 3139055 w 3616391"/>
                <a:gd name="connsiteY66" fmla="*/ 33800 h 882500"/>
                <a:gd name="connsiteX67" fmla="*/ 3151195 w 3616391"/>
                <a:gd name="connsiteY67" fmla="*/ 53956 h 882500"/>
                <a:gd name="connsiteX68" fmla="*/ 3135021 w 3616391"/>
                <a:gd name="connsiteY68" fmla="*/ 82215 h 882500"/>
                <a:gd name="connsiteX69" fmla="*/ 3183560 w 3616391"/>
                <a:gd name="connsiteY69" fmla="*/ 78163 h 882500"/>
                <a:gd name="connsiteX70" fmla="*/ 3195699 w 3616391"/>
                <a:gd name="connsiteY70" fmla="*/ 90355 h 882500"/>
                <a:gd name="connsiteX71" fmla="*/ 3203785 w 3616391"/>
                <a:gd name="connsiteY71" fmla="*/ 110776 h 882500"/>
                <a:gd name="connsiteX72" fmla="*/ 3189629 w 3616391"/>
                <a:gd name="connsiteY72" fmla="*/ 127144 h 882500"/>
                <a:gd name="connsiteX73" fmla="*/ 3175473 w 3616391"/>
                <a:gd name="connsiteY73" fmla="*/ 143459 h 882500"/>
                <a:gd name="connsiteX74" fmla="*/ 3175473 w 3616391"/>
                <a:gd name="connsiteY74" fmla="*/ 155722 h 882500"/>
                <a:gd name="connsiteX75" fmla="*/ 3175473 w 3616391"/>
                <a:gd name="connsiteY75" fmla="*/ 163880 h 882500"/>
                <a:gd name="connsiteX76" fmla="*/ 3207820 w 3616391"/>
                <a:gd name="connsiteY76" fmla="*/ 159828 h 882500"/>
                <a:gd name="connsiteX77" fmla="*/ 3232098 w 3616391"/>
                <a:gd name="connsiteY77" fmla="*/ 153670 h 882500"/>
                <a:gd name="connsiteX78" fmla="*/ 3248272 w 3616391"/>
                <a:gd name="connsiteY78" fmla="*/ 143459 h 882500"/>
                <a:gd name="connsiteX79" fmla="*/ 3264463 w 3616391"/>
                <a:gd name="connsiteY79" fmla="*/ 184283 h 882500"/>
                <a:gd name="connsiteX80" fmla="*/ 3284689 w 3616391"/>
                <a:gd name="connsiteY80" fmla="*/ 196546 h 882500"/>
                <a:gd name="connsiteX81" fmla="*/ 3260411 w 3616391"/>
                <a:gd name="connsiteY81" fmla="*/ 200651 h 882500"/>
                <a:gd name="connsiteX82" fmla="*/ 3232098 w 3616391"/>
                <a:gd name="connsiteY82" fmla="*/ 216966 h 882500"/>
                <a:gd name="connsiteX83" fmla="*/ 3203785 w 3616391"/>
                <a:gd name="connsiteY83" fmla="*/ 245598 h 882500"/>
                <a:gd name="connsiteX84" fmla="*/ 3232098 w 3616391"/>
                <a:gd name="connsiteY84" fmla="*/ 286421 h 882500"/>
                <a:gd name="connsiteX85" fmla="*/ 3248272 w 3616391"/>
                <a:gd name="connsiteY85" fmla="*/ 329315 h 882500"/>
                <a:gd name="connsiteX86" fmla="*/ 3248272 w 3616391"/>
                <a:gd name="connsiteY86" fmla="*/ 376244 h 882500"/>
                <a:gd name="connsiteX87" fmla="*/ 3215925 w 3616391"/>
                <a:gd name="connsiteY87" fmla="*/ 368086 h 882500"/>
                <a:gd name="connsiteX88" fmla="*/ 3147142 w 3616391"/>
                <a:gd name="connsiteY88" fmla="*/ 433453 h 882500"/>
                <a:gd name="connsiteX89" fmla="*/ 3187594 w 3616391"/>
                <a:gd name="connsiteY89" fmla="*/ 461766 h 882500"/>
                <a:gd name="connsiteX90" fmla="*/ 3203785 w 3616391"/>
                <a:gd name="connsiteY90" fmla="*/ 445574 h 882500"/>
                <a:gd name="connsiteX91" fmla="*/ 3211872 w 3616391"/>
                <a:gd name="connsiteY91" fmla="*/ 473905 h 882500"/>
                <a:gd name="connsiteX92" fmla="*/ 3252324 w 3616391"/>
                <a:gd name="connsiteY92" fmla="*/ 465800 h 882500"/>
                <a:gd name="connsiteX93" fmla="*/ 3268498 w 3616391"/>
                <a:gd name="connsiteY93" fmla="*/ 433453 h 882500"/>
                <a:gd name="connsiteX94" fmla="*/ 3284689 w 3616391"/>
                <a:gd name="connsiteY94" fmla="*/ 469853 h 882500"/>
                <a:gd name="connsiteX95" fmla="*/ 3308950 w 3616391"/>
                <a:gd name="connsiteY95" fmla="*/ 457714 h 882500"/>
                <a:gd name="connsiteX96" fmla="*/ 3292776 w 3616391"/>
                <a:gd name="connsiteY96" fmla="*/ 441540 h 882500"/>
                <a:gd name="connsiteX97" fmla="*/ 3288724 w 3616391"/>
                <a:gd name="connsiteY97" fmla="*/ 425260 h 882500"/>
                <a:gd name="connsiteX98" fmla="*/ 3308950 w 3616391"/>
                <a:gd name="connsiteY98" fmla="*/ 408927 h 882500"/>
                <a:gd name="connsiteX99" fmla="*/ 3353454 w 3616391"/>
                <a:gd name="connsiteY99" fmla="*/ 400769 h 882500"/>
                <a:gd name="connsiteX100" fmla="*/ 3365593 w 3616391"/>
                <a:gd name="connsiteY100" fmla="*/ 400769 h 882500"/>
                <a:gd name="connsiteX101" fmla="*/ 3353454 w 3616391"/>
                <a:gd name="connsiteY101" fmla="*/ 433453 h 882500"/>
                <a:gd name="connsiteX102" fmla="*/ 3361541 w 3616391"/>
                <a:gd name="connsiteY102" fmla="*/ 453856 h 882500"/>
                <a:gd name="connsiteX103" fmla="*/ 3371663 w 3616391"/>
                <a:gd name="connsiteY103" fmla="*/ 461960 h 882500"/>
                <a:gd name="connsiteX104" fmla="*/ 3385819 w 3616391"/>
                <a:gd name="connsiteY104" fmla="*/ 449821 h 882500"/>
                <a:gd name="connsiteX105" fmla="*/ 3393906 w 3616391"/>
                <a:gd name="connsiteY105" fmla="*/ 425543 h 882500"/>
                <a:gd name="connsiteX106" fmla="*/ 3401993 w 3616391"/>
                <a:gd name="connsiteY106" fmla="*/ 409369 h 882500"/>
                <a:gd name="connsiteX107" fmla="*/ 3406045 w 3616391"/>
                <a:gd name="connsiteY107" fmla="*/ 397230 h 882500"/>
                <a:gd name="connsiteX108" fmla="*/ 3410079 w 3616391"/>
                <a:gd name="connsiteY108" fmla="*/ 413404 h 882500"/>
                <a:gd name="connsiteX109" fmla="*/ 3430305 w 3616391"/>
                <a:gd name="connsiteY109" fmla="*/ 405317 h 882500"/>
                <a:gd name="connsiteX110" fmla="*/ 3478862 w 3616391"/>
                <a:gd name="connsiteY110" fmla="*/ 405317 h 882500"/>
                <a:gd name="connsiteX111" fmla="*/ 3505157 w 3616391"/>
                <a:gd name="connsiteY111" fmla="*/ 417456 h 882500"/>
                <a:gd name="connsiteX112" fmla="*/ 3531435 w 3616391"/>
                <a:gd name="connsiteY112" fmla="*/ 425543 h 882500"/>
                <a:gd name="connsiteX113" fmla="*/ 3563800 w 3616391"/>
                <a:gd name="connsiteY113" fmla="*/ 425543 h 882500"/>
                <a:gd name="connsiteX114" fmla="*/ 3575939 w 3616391"/>
                <a:gd name="connsiteY114" fmla="*/ 421509 h 882500"/>
                <a:gd name="connsiteX115" fmla="*/ 3575939 w 3616391"/>
                <a:gd name="connsiteY115" fmla="*/ 437682 h 882500"/>
                <a:gd name="connsiteX116" fmla="*/ 3567852 w 3616391"/>
                <a:gd name="connsiteY116" fmla="*/ 465995 h 882500"/>
                <a:gd name="connsiteX117" fmla="*/ 3565835 w 3616391"/>
                <a:gd name="connsiteY117" fmla="*/ 482186 h 882500"/>
                <a:gd name="connsiteX118" fmla="*/ 3535487 w 3616391"/>
                <a:gd name="connsiteY118" fmla="*/ 486221 h 882500"/>
                <a:gd name="connsiteX119" fmla="*/ 3507175 w 3616391"/>
                <a:gd name="connsiteY119" fmla="*/ 486221 h 882500"/>
                <a:gd name="connsiteX120" fmla="*/ 3474810 w 3616391"/>
                <a:gd name="connsiteY120" fmla="*/ 494308 h 882500"/>
                <a:gd name="connsiteX121" fmla="*/ 3408062 w 3616391"/>
                <a:gd name="connsiteY121" fmla="*/ 504430 h 882500"/>
                <a:gd name="connsiteX122" fmla="*/ 3369628 w 3616391"/>
                <a:gd name="connsiteY122" fmla="*/ 510499 h 882500"/>
                <a:gd name="connsiteX123" fmla="*/ 3357506 w 3616391"/>
                <a:gd name="connsiteY123" fmla="*/ 522638 h 882500"/>
                <a:gd name="connsiteX124" fmla="*/ 3349402 w 3616391"/>
                <a:gd name="connsiteY124" fmla="*/ 526673 h 882500"/>
                <a:gd name="connsiteX125" fmla="*/ 3385819 w 3616391"/>
                <a:gd name="connsiteY125" fmla="*/ 563090 h 882500"/>
                <a:gd name="connsiteX126" fmla="*/ 3325141 w 3616391"/>
                <a:gd name="connsiteY126" fmla="*/ 542864 h 882500"/>
                <a:gd name="connsiteX127" fmla="*/ 3337280 w 3616391"/>
                <a:gd name="connsiteY127" fmla="*/ 583316 h 882500"/>
                <a:gd name="connsiteX128" fmla="*/ 3308950 w 3616391"/>
                <a:gd name="connsiteY128" fmla="*/ 591403 h 882500"/>
                <a:gd name="connsiteX129" fmla="*/ 3317054 w 3616391"/>
                <a:gd name="connsiteY129" fmla="*/ 615663 h 882500"/>
                <a:gd name="connsiteX130" fmla="*/ 3313002 w 3616391"/>
                <a:gd name="connsiteY130" fmla="*/ 643994 h 882500"/>
                <a:gd name="connsiteX131" fmla="*/ 3296828 w 3616391"/>
                <a:gd name="connsiteY131" fmla="*/ 680393 h 882500"/>
                <a:gd name="connsiteX132" fmla="*/ 3321089 w 3616391"/>
                <a:gd name="connsiteY132" fmla="*/ 672307 h 882500"/>
                <a:gd name="connsiteX133" fmla="*/ 3381767 w 3616391"/>
                <a:gd name="connsiteY133" fmla="*/ 676341 h 882500"/>
                <a:gd name="connsiteX134" fmla="*/ 3420201 w 3616391"/>
                <a:gd name="connsiteY134" fmla="*/ 688480 h 882500"/>
                <a:gd name="connsiteX135" fmla="*/ 3438410 w 3616391"/>
                <a:gd name="connsiteY135" fmla="*/ 676341 h 882500"/>
                <a:gd name="connsiteX136" fmla="*/ 3490983 w 3616391"/>
                <a:gd name="connsiteY136" fmla="*/ 672307 h 882500"/>
                <a:gd name="connsiteX137" fmla="*/ 3539540 w 3616391"/>
                <a:gd name="connsiteY137" fmla="*/ 690498 h 882500"/>
                <a:gd name="connsiteX138" fmla="*/ 3584026 w 3616391"/>
                <a:gd name="connsiteY138" fmla="*/ 720845 h 882500"/>
                <a:gd name="connsiteX139" fmla="*/ 3594148 w 3616391"/>
                <a:gd name="connsiteY139" fmla="*/ 745124 h 882500"/>
                <a:gd name="connsiteX140" fmla="*/ 3604252 w 3616391"/>
                <a:gd name="connsiteY140" fmla="*/ 765350 h 882500"/>
                <a:gd name="connsiteX141" fmla="*/ 3616391 w 3616391"/>
                <a:gd name="connsiteY141" fmla="*/ 785575 h 882500"/>
                <a:gd name="connsiteX142" fmla="*/ 3555713 w 3616391"/>
                <a:gd name="connsiteY142" fmla="*/ 753210 h 882500"/>
                <a:gd name="connsiteX143" fmla="*/ 3555713 w 3616391"/>
                <a:gd name="connsiteY143" fmla="*/ 785575 h 882500"/>
                <a:gd name="connsiteX144" fmla="*/ 3535487 w 3616391"/>
                <a:gd name="connsiteY144" fmla="*/ 838149 h 882500"/>
                <a:gd name="connsiteX145" fmla="*/ 3495035 w 3616391"/>
                <a:gd name="connsiteY145" fmla="*/ 797697 h 882500"/>
                <a:gd name="connsiteX146" fmla="*/ 3430305 w 3616391"/>
                <a:gd name="connsiteY146" fmla="*/ 753210 h 882500"/>
                <a:gd name="connsiteX147" fmla="*/ 3393906 w 3616391"/>
                <a:gd name="connsiteY147" fmla="*/ 761297 h 882500"/>
                <a:gd name="connsiteX148" fmla="*/ 3357506 w 3616391"/>
                <a:gd name="connsiteY148" fmla="*/ 737019 h 882500"/>
                <a:gd name="connsiteX149" fmla="*/ 3333228 w 3616391"/>
                <a:gd name="connsiteY149" fmla="*/ 728932 h 882500"/>
                <a:gd name="connsiteX150" fmla="*/ 3321089 w 3616391"/>
                <a:gd name="connsiteY150" fmla="*/ 745124 h 882500"/>
                <a:gd name="connsiteX151" fmla="*/ 3337280 w 3616391"/>
                <a:gd name="connsiteY151" fmla="*/ 785575 h 882500"/>
                <a:gd name="connsiteX152" fmla="*/ 3357506 w 3616391"/>
                <a:gd name="connsiteY152" fmla="*/ 797697 h 882500"/>
                <a:gd name="connsiteX153" fmla="*/ 3337280 w 3616391"/>
                <a:gd name="connsiteY153" fmla="*/ 805801 h 882500"/>
                <a:gd name="connsiteX154" fmla="*/ 3317054 w 3616391"/>
                <a:gd name="connsiteY154" fmla="*/ 813888 h 882500"/>
                <a:gd name="connsiteX155" fmla="*/ 3296828 w 3616391"/>
                <a:gd name="connsiteY155" fmla="*/ 817923 h 882500"/>
                <a:gd name="connsiteX156" fmla="*/ 3248272 w 3616391"/>
                <a:gd name="connsiteY156" fmla="*/ 813888 h 882500"/>
                <a:gd name="connsiteX157" fmla="*/ 3224011 w 3616391"/>
                <a:gd name="connsiteY157" fmla="*/ 805801 h 882500"/>
                <a:gd name="connsiteX158" fmla="*/ 3248272 w 3616391"/>
                <a:gd name="connsiteY158" fmla="*/ 866479 h 882500"/>
                <a:gd name="connsiteX159" fmla="*/ 3215925 w 3616391"/>
                <a:gd name="connsiteY159" fmla="*/ 850288 h 882500"/>
                <a:gd name="connsiteX160" fmla="*/ 3221778 w 3616391"/>
                <a:gd name="connsiteY160" fmla="*/ 882500 h 882500"/>
                <a:gd name="connsiteX161" fmla="*/ 3178642 w 3616391"/>
                <a:gd name="connsiteY161" fmla="*/ 882500 h 882500"/>
                <a:gd name="connsiteX162" fmla="*/ 3145125 w 3616391"/>
                <a:gd name="connsiteY162" fmla="*/ 876583 h 882500"/>
                <a:gd name="connsiteX163" fmla="*/ 3126916 w 3616391"/>
                <a:gd name="connsiteY163" fmla="*/ 878601 h 882500"/>
                <a:gd name="connsiteX164" fmla="*/ 3121092 w 3616391"/>
                <a:gd name="connsiteY164" fmla="*/ 882500 h 882500"/>
                <a:gd name="connsiteX165" fmla="*/ 3021142 w 3616391"/>
                <a:gd name="connsiteY165" fmla="*/ 882500 h 882500"/>
                <a:gd name="connsiteX166" fmla="*/ 3005561 w 3616391"/>
                <a:gd name="connsiteY166" fmla="*/ 878601 h 882500"/>
                <a:gd name="connsiteX167" fmla="*/ 3001526 w 3616391"/>
                <a:gd name="connsiteY167" fmla="*/ 874566 h 882500"/>
                <a:gd name="connsiteX168" fmla="*/ 3001870 w 3616391"/>
                <a:gd name="connsiteY168" fmla="*/ 882500 h 882500"/>
                <a:gd name="connsiteX169" fmla="*/ 415047 w 3616391"/>
                <a:gd name="connsiteY169" fmla="*/ 882500 h 882500"/>
                <a:gd name="connsiteX170" fmla="*/ 404519 w 3616391"/>
                <a:gd name="connsiteY170" fmla="*/ 878601 h 882500"/>
                <a:gd name="connsiteX171" fmla="*/ 398279 w 3616391"/>
                <a:gd name="connsiteY171" fmla="*/ 882500 h 882500"/>
                <a:gd name="connsiteX172" fmla="*/ 308603 w 3616391"/>
                <a:gd name="connsiteY172" fmla="*/ 882500 h 882500"/>
                <a:gd name="connsiteX173" fmla="*/ 311476 w 3616391"/>
                <a:gd name="connsiteY173" fmla="*/ 862427 h 882500"/>
                <a:gd name="connsiteX174" fmla="*/ 279111 w 3616391"/>
                <a:gd name="connsiteY174" fmla="*/ 858375 h 882500"/>
                <a:gd name="connsiteX175" fmla="*/ 250798 w 3616391"/>
                <a:gd name="connsiteY175" fmla="*/ 826027 h 882500"/>
                <a:gd name="connsiteX176" fmla="*/ 234607 w 3616391"/>
                <a:gd name="connsiteY176" fmla="*/ 850288 h 882500"/>
                <a:gd name="connsiteX177" fmla="*/ 226520 w 3616391"/>
                <a:gd name="connsiteY177" fmla="*/ 850288 h 882500"/>
                <a:gd name="connsiteX178" fmla="*/ 226520 w 3616391"/>
                <a:gd name="connsiteY178" fmla="*/ 801749 h 882500"/>
                <a:gd name="connsiteX179" fmla="*/ 218433 w 3616391"/>
                <a:gd name="connsiteY179" fmla="*/ 805801 h 882500"/>
                <a:gd name="connsiteX180" fmla="*/ 190120 w 3616391"/>
                <a:gd name="connsiteY180" fmla="*/ 813888 h 882500"/>
                <a:gd name="connsiteX181" fmla="*/ 165842 w 3616391"/>
                <a:gd name="connsiteY181" fmla="*/ 817923 h 882500"/>
                <a:gd name="connsiteX182" fmla="*/ 157755 w 3616391"/>
                <a:gd name="connsiteY182" fmla="*/ 821975 h 882500"/>
                <a:gd name="connsiteX183" fmla="*/ 153703 w 3616391"/>
                <a:gd name="connsiteY183" fmla="*/ 793662 h 882500"/>
                <a:gd name="connsiteX184" fmla="*/ 186068 w 3616391"/>
                <a:gd name="connsiteY184" fmla="*/ 773436 h 882500"/>
                <a:gd name="connsiteX185" fmla="*/ 129443 w 3616391"/>
                <a:gd name="connsiteY185" fmla="*/ 720845 h 882500"/>
                <a:gd name="connsiteX186" fmla="*/ 125390 w 3616391"/>
                <a:gd name="connsiteY186" fmla="*/ 720845 h 882500"/>
                <a:gd name="connsiteX187" fmla="*/ 109217 w 3616391"/>
                <a:gd name="connsiteY187" fmla="*/ 728932 h 882500"/>
                <a:gd name="connsiteX188" fmla="*/ 91008 w 3616391"/>
                <a:gd name="connsiteY188" fmla="*/ 749158 h 882500"/>
                <a:gd name="connsiteX189" fmla="*/ 72799 w 3616391"/>
                <a:gd name="connsiteY189" fmla="*/ 761297 h 882500"/>
                <a:gd name="connsiteX190" fmla="*/ 68765 w 3616391"/>
                <a:gd name="connsiteY190" fmla="*/ 775454 h 882500"/>
                <a:gd name="connsiteX191" fmla="*/ 44487 w 3616391"/>
                <a:gd name="connsiteY191" fmla="*/ 773436 h 882500"/>
                <a:gd name="connsiteX192" fmla="*/ 30330 w 3616391"/>
                <a:gd name="connsiteY192" fmla="*/ 763315 h 882500"/>
                <a:gd name="connsiteX193" fmla="*/ 16174 w 3616391"/>
                <a:gd name="connsiteY193" fmla="*/ 753210 h 882500"/>
                <a:gd name="connsiteX194" fmla="*/ 0 w 3616391"/>
                <a:gd name="connsiteY194" fmla="*/ 745124 h 882500"/>
                <a:gd name="connsiteX195" fmla="*/ 40452 w 3616391"/>
                <a:gd name="connsiteY195" fmla="*/ 749158 h 882500"/>
                <a:gd name="connsiteX196" fmla="*/ 52573 w 3616391"/>
                <a:gd name="connsiteY196" fmla="*/ 737019 h 882500"/>
                <a:gd name="connsiteX197" fmla="*/ 64712 w 3616391"/>
                <a:gd name="connsiteY197" fmla="*/ 726915 h 882500"/>
                <a:gd name="connsiteX198" fmla="*/ 72799 w 3616391"/>
                <a:gd name="connsiteY198" fmla="*/ 716793 h 882500"/>
                <a:gd name="connsiteX199" fmla="*/ 78869 w 3616391"/>
                <a:gd name="connsiteY199" fmla="*/ 706689 h 882500"/>
                <a:gd name="connsiteX200" fmla="*/ 84939 w 3616391"/>
                <a:gd name="connsiteY200" fmla="*/ 692533 h 882500"/>
                <a:gd name="connsiteX201" fmla="*/ 93025 w 3616391"/>
                <a:gd name="connsiteY201" fmla="*/ 680393 h 882500"/>
                <a:gd name="connsiteX202" fmla="*/ 113251 w 3616391"/>
                <a:gd name="connsiteY202" fmla="*/ 680393 h 882500"/>
                <a:gd name="connsiteX203" fmla="*/ 117303 w 3616391"/>
                <a:gd name="connsiteY203" fmla="*/ 672307 h 882500"/>
                <a:gd name="connsiteX204" fmla="*/ 113251 w 3616391"/>
                <a:gd name="connsiteY204" fmla="*/ 652081 h 882500"/>
                <a:gd name="connsiteX205" fmla="*/ 101130 w 3616391"/>
                <a:gd name="connsiteY205" fmla="*/ 623768 h 882500"/>
                <a:gd name="connsiteX206" fmla="*/ 101130 w 3616391"/>
                <a:gd name="connsiteY206" fmla="*/ 595437 h 882500"/>
                <a:gd name="connsiteX207" fmla="*/ 115286 w 3616391"/>
                <a:gd name="connsiteY207" fmla="*/ 571177 h 882500"/>
                <a:gd name="connsiteX208" fmla="*/ 129443 w 3616391"/>
                <a:gd name="connsiteY208" fmla="*/ 546899 h 882500"/>
                <a:gd name="connsiteX209" fmla="*/ 133477 w 3616391"/>
                <a:gd name="connsiteY209" fmla="*/ 524656 h 882500"/>
                <a:gd name="connsiteX210" fmla="*/ 141582 w 3616391"/>
                <a:gd name="connsiteY210" fmla="*/ 526673 h 882500"/>
                <a:gd name="connsiteX211" fmla="*/ 143599 w 3616391"/>
                <a:gd name="connsiteY211" fmla="*/ 542864 h 882500"/>
                <a:gd name="connsiteX212" fmla="*/ 149669 w 3616391"/>
                <a:gd name="connsiteY212" fmla="*/ 563090 h 882500"/>
                <a:gd name="connsiteX213" fmla="*/ 163825 w 3616391"/>
                <a:gd name="connsiteY213" fmla="*/ 593420 h 882500"/>
                <a:gd name="connsiteX214" fmla="*/ 177981 w 3616391"/>
                <a:gd name="connsiteY214" fmla="*/ 615663 h 882500"/>
                <a:gd name="connsiteX215" fmla="*/ 182034 w 3616391"/>
                <a:gd name="connsiteY215" fmla="*/ 643994 h 882500"/>
                <a:gd name="connsiteX216" fmla="*/ 169894 w 3616391"/>
                <a:gd name="connsiteY216" fmla="*/ 660168 h 882500"/>
                <a:gd name="connsiteX217" fmla="*/ 161808 w 3616391"/>
                <a:gd name="connsiteY217" fmla="*/ 680393 h 882500"/>
                <a:gd name="connsiteX218" fmla="*/ 177981 w 3616391"/>
                <a:gd name="connsiteY218" fmla="*/ 700619 h 882500"/>
                <a:gd name="connsiteX219" fmla="*/ 206294 w 3616391"/>
                <a:gd name="connsiteY219" fmla="*/ 680393 h 882500"/>
                <a:gd name="connsiteX220" fmla="*/ 210346 w 3616391"/>
                <a:gd name="connsiteY220" fmla="*/ 666237 h 882500"/>
                <a:gd name="connsiteX221" fmla="*/ 214381 w 3616391"/>
                <a:gd name="connsiteY221" fmla="*/ 652081 h 882500"/>
                <a:gd name="connsiteX222" fmla="*/ 218433 w 3616391"/>
                <a:gd name="connsiteY222" fmla="*/ 635889 h 882500"/>
                <a:gd name="connsiteX223" fmla="*/ 238659 w 3616391"/>
                <a:gd name="connsiteY223" fmla="*/ 648028 h 882500"/>
                <a:gd name="connsiteX224" fmla="*/ 266972 w 3616391"/>
                <a:gd name="connsiteY224" fmla="*/ 680393 h 882500"/>
                <a:gd name="connsiteX225" fmla="*/ 283163 w 3616391"/>
                <a:gd name="connsiteY225" fmla="*/ 656115 h 882500"/>
                <a:gd name="connsiteX226" fmla="*/ 327650 w 3616391"/>
                <a:gd name="connsiteY226" fmla="*/ 643994 h 882500"/>
                <a:gd name="connsiteX227" fmla="*/ 368102 w 3616391"/>
                <a:gd name="connsiteY227" fmla="*/ 583316 h 882500"/>
                <a:gd name="connsiteX228" fmla="*/ 396414 w 3616391"/>
                <a:gd name="connsiteY228" fmla="*/ 571177 h 882500"/>
                <a:gd name="connsiteX229" fmla="*/ 394397 w 3616391"/>
                <a:gd name="connsiteY229" fmla="*/ 587351 h 882500"/>
                <a:gd name="connsiteX230" fmla="*/ 400467 w 3616391"/>
                <a:gd name="connsiteY230" fmla="*/ 603542 h 882500"/>
                <a:gd name="connsiteX231" fmla="*/ 408553 w 3616391"/>
                <a:gd name="connsiteY231" fmla="*/ 613646 h 882500"/>
                <a:gd name="connsiteX232" fmla="*/ 424745 w 3616391"/>
                <a:gd name="connsiteY232" fmla="*/ 611629 h 882500"/>
                <a:gd name="connsiteX233" fmla="*/ 434849 w 3616391"/>
                <a:gd name="connsiteY233" fmla="*/ 601507 h 882500"/>
                <a:gd name="connsiteX234" fmla="*/ 453058 w 3616391"/>
                <a:gd name="connsiteY234" fmla="*/ 607577 h 882500"/>
                <a:gd name="connsiteX235" fmla="*/ 479353 w 3616391"/>
                <a:gd name="connsiteY235" fmla="*/ 609594 h 882500"/>
                <a:gd name="connsiteX236" fmla="*/ 489457 w 3616391"/>
                <a:gd name="connsiteY236" fmla="*/ 595437 h 882500"/>
                <a:gd name="connsiteX237" fmla="*/ 513735 w 3616391"/>
                <a:gd name="connsiteY237" fmla="*/ 591403 h 882500"/>
                <a:gd name="connsiteX238" fmla="*/ 525875 w 3616391"/>
                <a:gd name="connsiteY238" fmla="*/ 595437 h 882500"/>
                <a:gd name="connsiteX239" fmla="*/ 529909 w 3616391"/>
                <a:gd name="connsiteY239" fmla="*/ 623768 h 882500"/>
                <a:gd name="connsiteX240" fmla="*/ 505649 w 3616391"/>
                <a:gd name="connsiteY240" fmla="*/ 631855 h 882500"/>
                <a:gd name="connsiteX241" fmla="*/ 529909 w 3616391"/>
                <a:gd name="connsiteY241" fmla="*/ 643994 h 882500"/>
                <a:gd name="connsiteX242" fmla="*/ 525875 w 3616391"/>
                <a:gd name="connsiteY242" fmla="*/ 656115 h 882500"/>
                <a:gd name="connsiteX243" fmla="*/ 533961 w 3616391"/>
                <a:gd name="connsiteY243" fmla="*/ 648028 h 882500"/>
                <a:gd name="connsiteX244" fmla="*/ 570361 w 3616391"/>
                <a:gd name="connsiteY244" fmla="*/ 664220 h 882500"/>
                <a:gd name="connsiteX245" fmla="*/ 614865 w 3616391"/>
                <a:gd name="connsiteY245" fmla="*/ 680393 h 882500"/>
                <a:gd name="connsiteX246" fmla="*/ 631039 w 3616391"/>
                <a:gd name="connsiteY246" fmla="*/ 676341 h 882500"/>
                <a:gd name="connsiteX247" fmla="*/ 610813 w 3616391"/>
                <a:gd name="connsiteY247" fmla="*/ 660168 h 882500"/>
                <a:gd name="connsiteX248" fmla="*/ 606778 w 3616391"/>
                <a:gd name="connsiteY248" fmla="*/ 607577 h 882500"/>
                <a:gd name="connsiteX249" fmla="*/ 614865 w 3616391"/>
                <a:gd name="connsiteY249" fmla="*/ 575212 h 882500"/>
                <a:gd name="connsiteX250" fmla="*/ 618900 w 3616391"/>
                <a:gd name="connsiteY250" fmla="*/ 554986 h 882500"/>
                <a:gd name="connsiteX251" fmla="*/ 618900 w 3616391"/>
                <a:gd name="connsiteY251" fmla="*/ 542864 h 882500"/>
                <a:gd name="connsiteX252" fmla="*/ 594639 w 3616391"/>
                <a:gd name="connsiteY252" fmla="*/ 579264 h 882500"/>
                <a:gd name="connsiteX253" fmla="*/ 590587 w 3616391"/>
                <a:gd name="connsiteY253" fmla="*/ 554986 h 882500"/>
                <a:gd name="connsiteX254" fmla="*/ 588570 w 3616391"/>
                <a:gd name="connsiteY254" fmla="*/ 536795 h 882500"/>
                <a:gd name="connsiteX255" fmla="*/ 590587 w 3616391"/>
                <a:gd name="connsiteY255" fmla="*/ 518586 h 882500"/>
                <a:gd name="connsiteX256" fmla="*/ 594639 w 3616391"/>
                <a:gd name="connsiteY256" fmla="*/ 490273 h 882500"/>
                <a:gd name="connsiteX257" fmla="*/ 598674 w 3616391"/>
                <a:gd name="connsiteY257" fmla="*/ 482186 h 882500"/>
                <a:gd name="connsiteX258" fmla="*/ 582500 w 3616391"/>
                <a:gd name="connsiteY258" fmla="*/ 457908 h 882500"/>
                <a:gd name="connsiteX259" fmla="*/ 574413 w 3616391"/>
                <a:gd name="connsiteY259" fmla="*/ 478134 h 882500"/>
                <a:gd name="connsiteX260" fmla="*/ 554187 w 3616391"/>
                <a:gd name="connsiteY260" fmla="*/ 510499 h 882500"/>
                <a:gd name="connsiteX261" fmla="*/ 533961 w 3616391"/>
                <a:gd name="connsiteY261" fmla="*/ 524656 h 882500"/>
                <a:gd name="connsiteX262" fmla="*/ 513735 w 3616391"/>
                <a:gd name="connsiteY262" fmla="*/ 538812 h 882500"/>
                <a:gd name="connsiteX263" fmla="*/ 489457 w 3616391"/>
                <a:gd name="connsiteY263" fmla="*/ 554986 h 882500"/>
                <a:gd name="connsiteX264" fmla="*/ 497544 w 3616391"/>
                <a:gd name="connsiteY264" fmla="*/ 538812 h 882500"/>
                <a:gd name="connsiteX265" fmla="*/ 501596 w 3616391"/>
                <a:gd name="connsiteY265" fmla="*/ 520603 h 882500"/>
                <a:gd name="connsiteX266" fmla="*/ 505649 w 3616391"/>
                <a:gd name="connsiteY266" fmla="*/ 498360 h 882500"/>
                <a:gd name="connsiteX267" fmla="*/ 513735 w 3616391"/>
                <a:gd name="connsiteY267" fmla="*/ 474082 h 882500"/>
                <a:gd name="connsiteX268" fmla="*/ 517770 w 3616391"/>
                <a:gd name="connsiteY268" fmla="*/ 465995 h 882500"/>
                <a:gd name="connsiteX269" fmla="*/ 497544 w 3616391"/>
                <a:gd name="connsiteY269" fmla="*/ 465995 h 882500"/>
                <a:gd name="connsiteX270" fmla="*/ 473284 w 3616391"/>
                <a:gd name="connsiteY270" fmla="*/ 494308 h 882500"/>
                <a:gd name="connsiteX271" fmla="*/ 457092 w 3616391"/>
                <a:gd name="connsiteY271" fmla="*/ 474082 h 882500"/>
                <a:gd name="connsiteX272" fmla="*/ 453058 w 3616391"/>
                <a:gd name="connsiteY272" fmla="*/ 453732 h 882500"/>
                <a:gd name="connsiteX273" fmla="*/ 465197 w 3616391"/>
                <a:gd name="connsiteY273" fmla="*/ 425172 h 882500"/>
                <a:gd name="connsiteX274" fmla="*/ 424745 w 3616391"/>
                <a:gd name="connsiteY274" fmla="*/ 441469 h 882500"/>
                <a:gd name="connsiteX275" fmla="*/ 394397 w 3616391"/>
                <a:gd name="connsiteY275" fmla="*/ 455785 h 882500"/>
                <a:gd name="connsiteX276" fmla="*/ 372154 w 3616391"/>
                <a:gd name="connsiteY276" fmla="*/ 465995 h 882500"/>
                <a:gd name="connsiteX277" fmla="*/ 337772 w 3616391"/>
                <a:gd name="connsiteY277" fmla="*/ 484204 h 882500"/>
                <a:gd name="connsiteX278" fmla="*/ 307424 w 3616391"/>
                <a:gd name="connsiteY278" fmla="*/ 490273 h 882500"/>
                <a:gd name="connsiteX279" fmla="*/ 299337 w 3616391"/>
                <a:gd name="connsiteY279" fmla="*/ 490273 h 882500"/>
                <a:gd name="connsiteX280" fmla="*/ 315511 w 3616391"/>
                <a:gd name="connsiteY280" fmla="*/ 470047 h 882500"/>
                <a:gd name="connsiteX281" fmla="*/ 327650 w 3616391"/>
                <a:gd name="connsiteY281" fmla="*/ 455785 h 882500"/>
                <a:gd name="connsiteX282" fmla="*/ 335737 w 3616391"/>
                <a:gd name="connsiteY282" fmla="*/ 441469 h 882500"/>
                <a:gd name="connsiteX283" fmla="*/ 349911 w 3616391"/>
                <a:gd name="connsiteY283" fmla="*/ 417014 h 882500"/>
                <a:gd name="connsiteX284" fmla="*/ 372154 w 3616391"/>
                <a:gd name="connsiteY284" fmla="*/ 400646 h 882500"/>
                <a:gd name="connsiteX285" fmla="*/ 404519 w 3616391"/>
                <a:gd name="connsiteY285" fmla="*/ 402734 h 882500"/>
                <a:gd name="connsiteX286" fmla="*/ 449005 w 3616391"/>
                <a:gd name="connsiteY286" fmla="*/ 392488 h 882500"/>
                <a:gd name="connsiteX287" fmla="*/ 477318 w 3616391"/>
                <a:gd name="connsiteY287" fmla="*/ 376190 h 882500"/>
                <a:gd name="connsiteX288" fmla="*/ 477318 w 3616391"/>
                <a:gd name="connsiteY288" fmla="*/ 372067 h 882500"/>
                <a:gd name="connsiteX289" fmla="*/ 453058 w 3616391"/>
                <a:gd name="connsiteY289" fmla="*/ 359804 h 882500"/>
                <a:gd name="connsiteX290" fmla="*/ 420693 w 3616391"/>
                <a:gd name="connsiteY290" fmla="*/ 355770 h 882500"/>
                <a:gd name="connsiteX291" fmla="*/ 398449 w 3616391"/>
                <a:gd name="connsiteY291" fmla="*/ 363927 h 882500"/>
                <a:gd name="connsiteX292" fmla="*/ 368102 w 3616391"/>
                <a:gd name="connsiteY292" fmla="*/ 368033 h 882500"/>
                <a:gd name="connsiteX293" fmla="*/ 355962 w 3616391"/>
                <a:gd name="connsiteY293" fmla="*/ 370050 h 882500"/>
                <a:gd name="connsiteX294" fmla="*/ 347876 w 3616391"/>
                <a:gd name="connsiteY294" fmla="*/ 368033 h 882500"/>
                <a:gd name="connsiteX295" fmla="*/ 339789 w 3616391"/>
                <a:gd name="connsiteY295" fmla="*/ 368033 h 882500"/>
                <a:gd name="connsiteX296" fmla="*/ 347876 w 3616391"/>
                <a:gd name="connsiteY296" fmla="*/ 355770 h 882500"/>
                <a:gd name="connsiteX297" fmla="*/ 364067 w 3616391"/>
                <a:gd name="connsiteY297" fmla="*/ 331244 h 882500"/>
                <a:gd name="connsiteX298" fmla="*/ 372154 w 3616391"/>
                <a:gd name="connsiteY298" fmla="*/ 325104 h 882500"/>
                <a:gd name="connsiteX299" fmla="*/ 380241 w 3616391"/>
                <a:gd name="connsiteY299" fmla="*/ 318981 h 882500"/>
                <a:gd name="connsiteX300" fmla="*/ 388328 w 3616391"/>
                <a:gd name="connsiteY300" fmla="*/ 314929 h 882500"/>
                <a:gd name="connsiteX301" fmla="*/ 364067 w 3616391"/>
                <a:gd name="connsiteY301" fmla="*/ 298560 h 882500"/>
                <a:gd name="connsiteX302" fmla="*/ 339789 w 3616391"/>
                <a:gd name="connsiteY302" fmla="*/ 292473 h 882500"/>
                <a:gd name="connsiteX303" fmla="*/ 319563 w 3616391"/>
                <a:gd name="connsiteY303" fmla="*/ 286297 h 882500"/>
                <a:gd name="connsiteX304" fmla="*/ 311476 w 3616391"/>
                <a:gd name="connsiteY304" fmla="*/ 274105 h 882500"/>
                <a:gd name="connsiteX305" fmla="*/ 311476 w 3616391"/>
                <a:gd name="connsiteY305" fmla="*/ 265894 h 882500"/>
                <a:gd name="connsiteX306" fmla="*/ 299337 w 3616391"/>
                <a:gd name="connsiteY306" fmla="*/ 270000 h 882500"/>
                <a:gd name="connsiteX307" fmla="*/ 287198 w 3616391"/>
                <a:gd name="connsiteY307" fmla="*/ 274105 h 882500"/>
                <a:gd name="connsiteX308" fmla="*/ 279111 w 3616391"/>
                <a:gd name="connsiteY308" fmla="*/ 278157 h 882500"/>
                <a:gd name="connsiteX309" fmla="*/ 269007 w 3616391"/>
                <a:gd name="connsiteY309" fmla="*/ 290403 h 882500"/>
                <a:gd name="connsiteX310" fmla="*/ 258885 w 3616391"/>
                <a:gd name="connsiteY310" fmla="*/ 298560 h 882500"/>
                <a:gd name="connsiteX311" fmla="*/ 242711 w 3616391"/>
                <a:gd name="connsiteY311" fmla="*/ 296543 h 882500"/>
                <a:gd name="connsiteX312" fmla="*/ 234607 w 3616391"/>
                <a:gd name="connsiteY312" fmla="*/ 282263 h 882500"/>
                <a:gd name="connsiteX313" fmla="*/ 234607 w 3616391"/>
                <a:gd name="connsiteY313" fmla="*/ 265912 h 882500"/>
                <a:gd name="connsiteX314" fmla="*/ 238659 w 3616391"/>
                <a:gd name="connsiteY314" fmla="*/ 237316 h 882500"/>
                <a:gd name="connsiteX315" fmla="*/ 242711 w 3616391"/>
                <a:gd name="connsiteY315" fmla="*/ 196493 h 882500"/>
                <a:gd name="connsiteX316" fmla="*/ 258885 w 3616391"/>
                <a:gd name="connsiteY316" fmla="*/ 192440 h 882500"/>
                <a:gd name="connsiteX317" fmla="*/ 273042 w 3616391"/>
                <a:gd name="connsiteY317" fmla="*/ 190388 h 882500"/>
                <a:gd name="connsiteX318" fmla="*/ 287198 w 3616391"/>
                <a:gd name="connsiteY318" fmla="*/ 192440 h 882500"/>
                <a:gd name="connsiteX319" fmla="*/ 262937 w 3616391"/>
                <a:gd name="connsiteY319" fmla="*/ 172020 h 882500"/>
                <a:gd name="connsiteX320" fmla="*/ 234607 w 3616391"/>
                <a:gd name="connsiteY320" fmla="*/ 143389 h 882500"/>
                <a:gd name="connsiteX321" fmla="*/ 246746 w 3616391"/>
                <a:gd name="connsiteY321" fmla="*/ 127091 h 882500"/>
                <a:gd name="connsiteX322" fmla="*/ 242711 w 3616391"/>
                <a:gd name="connsiteY322" fmla="*/ 125038 h 882500"/>
                <a:gd name="connsiteX323" fmla="*/ 275059 w 3616391"/>
                <a:gd name="connsiteY323" fmla="*/ 127091 h 882500"/>
                <a:gd name="connsiteX324" fmla="*/ 301354 w 3616391"/>
                <a:gd name="connsiteY324" fmla="*/ 131161 h 882500"/>
                <a:gd name="connsiteX325" fmla="*/ 309459 w 3616391"/>
                <a:gd name="connsiteY325" fmla="*/ 137301 h 882500"/>
                <a:gd name="connsiteX326" fmla="*/ 313493 w 3616391"/>
                <a:gd name="connsiteY326" fmla="*/ 139354 h 882500"/>
                <a:gd name="connsiteX327" fmla="*/ 331702 w 3616391"/>
                <a:gd name="connsiteY327" fmla="*/ 135249 h 882500"/>
                <a:gd name="connsiteX328" fmla="*/ 347876 w 3616391"/>
                <a:gd name="connsiteY328" fmla="*/ 118933 h 882500"/>
                <a:gd name="connsiteX329" fmla="*/ 343841 w 3616391"/>
                <a:gd name="connsiteY329" fmla="*/ 110723 h 882500"/>
                <a:gd name="connsiteX330" fmla="*/ 360015 w 3616391"/>
                <a:gd name="connsiteY330" fmla="*/ 118933 h 882500"/>
                <a:gd name="connsiteX331" fmla="*/ 372154 w 3616391"/>
                <a:gd name="connsiteY331" fmla="*/ 139354 h 882500"/>
                <a:gd name="connsiteX332" fmla="*/ 380241 w 3616391"/>
                <a:gd name="connsiteY332" fmla="*/ 106670 h 882500"/>
                <a:gd name="connsiteX333" fmla="*/ 398449 w 3616391"/>
                <a:gd name="connsiteY333" fmla="*/ 82145 h 882500"/>
                <a:gd name="connsiteX334" fmla="*/ 428779 w 3616391"/>
                <a:gd name="connsiteY334" fmla="*/ 65847 h 882500"/>
                <a:gd name="connsiteX335" fmla="*/ 436866 w 3616391"/>
                <a:gd name="connsiteY335" fmla="*/ 16990 h 882500"/>
                <a:gd name="connsiteX336" fmla="*/ 461144 w 3616391"/>
                <a:gd name="connsiteY336" fmla="*/ 37269 h 882500"/>
                <a:gd name="connsiteX337" fmla="*/ 479353 w 3616391"/>
                <a:gd name="connsiteY337" fmla="*/ 59707 h 882500"/>
                <a:gd name="connsiteX338" fmla="*/ 489457 w 3616391"/>
                <a:gd name="connsiteY338" fmla="*/ 90302 h 882500"/>
                <a:gd name="connsiteX339" fmla="*/ 501596 w 3616391"/>
                <a:gd name="connsiteY339" fmla="*/ 69882 h 882500"/>
                <a:gd name="connsiteX340" fmla="*/ 533961 w 3616391"/>
                <a:gd name="connsiteY340" fmla="*/ 57689 h 882500"/>
                <a:gd name="connsiteX341" fmla="*/ 529909 w 3616391"/>
                <a:gd name="connsiteY341" fmla="*/ 33163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3616391" h="882500">
                  <a:moveTo>
                    <a:pt x="1434768" y="465995"/>
                  </a:moveTo>
                  <a:cubicBezTo>
                    <a:pt x="1410507" y="482186"/>
                    <a:pt x="1388919" y="497015"/>
                    <a:pt x="1370055" y="510499"/>
                  </a:cubicBezTo>
                  <a:cubicBezTo>
                    <a:pt x="1353864" y="523983"/>
                    <a:pt x="1339708" y="535432"/>
                    <a:pt x="1327569" y="544881"/>
                  </a:cubicBezTo>
                  <a:cubicBezTo>
                    <a:pt x="1315447" y="554313"/>
                    <a:pt x="1309378" y="560383"/>
                    <a:pt x="1309378" y="563090"/>
                  </a:cubicBezTo>
                  <a:cubicBezTo>
                    <a:pt x="1306670" y="568470"/>
                    <a:pt x="1310723" y="579264"/>
                    <a:pt x="1321499" y="595437"/>
                  </a:cubicBezTo>
                  <a:cubicBezTo>
                    <a:pt x="1326896" y="603542"/>
                    <a:pt x="1332293" y="610284"/>
                    <a:pt x="1337690" y="615663"/>
                  </a:cubicBezTo>
                  <a:lnTo>
                    <a:pt x="1406455" y="587351"/>
                  </a:lnTo>
                  <a:cubicBezTo>
                    <a:pt x="1406455" y="576574"/>
                    <a:pt x="1409145" y="565780"/>
                    <a:pt x="1414542" y="554986"/>
                  </a:cubicBezTo>
                  <a:cubicBezTo>
                    <a:pt x="1419939" y="546899"/>
                    <a:pt x="1425336" y="538812"/>
                    <a:pt x="1430733" y="530725"/>
                  </a:cubicBezTo>
                  <a:cubicBezTo>
                    <a:pt x="1436113" y="522638"/>
                    <a:pt x="1442855" y="515896"/>
                    <a:pt x="1450959" y="510499"/>
                  </a:cubicBezTo>
                  <a:lnTo>
                    <a:pt x="1495446" y="567125"/>
                  </a:lnTo>
                  <a:lnTo>
                    <a:pt x="1519653" y="510499"/>
                  </a:lnTo>
                  <a:lnTo>
                    <a:pt x="1539879" y="571177"/>
                  </a:lnTo>
                  <a:lnTo>
                    <a:pt x="1580278" y="546899"/>
                  </a:lnTo>
                  <a:lnTo>
                    <a:pt x="1572173" y="583316"/>
                  </a:lnTo>
                  <a:cubicBezTo>
                    <a:pt x="1577570" y="583316"/>
                    <a:pt x="1582950" y="584661"/>
                    <a:pt x="1588294" y="587351"/>
                  </a:cubicBezTo>
                  <a:cubicBezTo>
                    <a:pt x="1599088" y="592748"/>
                    <a:pt x="1605830" y="600835"/>
                    <a:pt x="1608520" y="611629"/>
                  </a:cubicBezTo>
                  <a:cubicBezTo>
                    <a:pt x="1608520" y="617026"/>
                    <a:pt x="1609865" y="622405"/>
                    <a:pt x="1612572" y="627803"/>
                  </a:cubicBezTo>
                  <a:cubicBezTo>
                    <a:pt x="1615262" y="633200"/>
                    <a:pt x="1617969" y="638597"/>
                    <a:pt x="1620659" y="643994"/>
                  </a:cubicBezTo>
                  <a:cubicBezTo>
                    <a:pt x="1623349" y="649373"/>
                    <a:pt x="1626056" y="653426"/>
                    <a:pt x="1628746" y="656115"/>
                  </a:cubicBezTo>
                  <a:lnTo>
                    <a:pt x="1612572" y="660168"/>
                  </a:lnTo>
                  <a:lnTo>
                    <a:pt x="1628746" y="676341"/>
                  </a:lnTo>
                  <a:cubicBezTo>
                    <a:pt x="1636833" y="684446"/>
                    <a:pt x="1638195" y="693877"/>
                    <a:pt x="1632798" y="704672"/>
                  </a:cubicBezTo>
                  <a:cubicBezTo>
                    <a:pt x="1627401" y="715448"/>
                    <a:pt x="1624039" y="719501"/>
                    <a:pt x="1622676" y="716793"/>
                  </a:cubicBezTo>
                  <a:cubicBezTo>
                    <a:pt x="1621331" y="714103"/>
                    <a:pt x="1607193" y="723535"/>
                    <a:pt x="1580278" y="745124"/>
                  </a:cubicBezTo>
                  <a:cubicBezTo>
                    <a:pt x="1556000" y="769384"/>
                    <a:pt x="1543188" y="785575"/>
                    <a:pt x="1541843" y="793662"/>
                  </a:cubicBezTo>
                  <a:cubicBezTo>
                    <a:pt x="1540498" y="801749"/>
                    <a:pt x="1542516" y="804439"/>
                    <a:pt x="1547913" y="801749"/>
                  </a:cubicBezTo>
                  <a:cubicBezTo>
                    <a:pt x="1550603" y="799059"/>
                    <a:pt x="1553982" y="797024"/>
                    <a:pt x="1558017" y="795680"/>
                  </a:cubicBezTo>
                  <a:cubicBezTo>
                    <a:pt x="1562069" y="794335"/>
                    <a:pt x="1566794" y="792317"/>
                    <a:pt x="1572173" y="789610"/>
                  </a:cubicBezTo>
                  <a:cubicBezTo>
                    <a:pt x="1577570" y="786920"/>
                    <a:pt x="1582950" y="785575"/>
                    <a:pt x="1588294" y="785575"/>
                  </a:cubicBezTo>
                  <a:lnTo>
                    <a:pt x="1588294" y="821975"/>
                  </a:lnTo>
                  <a:lnTo>
                    <a:pt x="1632798" y="801749"/>
                  </a:lnTo>
                  <a:lnTo>
                    <a:pt x="1657059" y="850288"/>
                  </a:lnTo>
                  <a:cubicBezTo>
                    <a:pt x="1657059" y="855685"/>
                    <a:pt x="1659766" y="859737"/>
                    <a:pt x="1665163" y="862427"/>
                  </a:cubicBezTo>
                  <a:cubicBezTo>
                    <a:pt x="1670543" y="870514"/>
                    <a:pt x="1682682" y="873221"/>
                    <a:pt x="1701563" y="870514"/>
                  </a:cubicBezTo>
                  <a:cubicBezTo>
                    <a:pt x="1696166" y="808491"/>
                    <a:pt x="1690768" y="750503"/>
                    <a:pt x="1685389" y="696567"/>
                  </a:cubicBezTo>
                  <a:cubicBezTo>
                    <a:pt x="1679992" y="650736"/>
                    <a:pt x="1675940" y="606232"/>
                    <a:pt x="1673250" y="563090"/>
                  </a:cubicBezTo>
                  <a:cubicBezTo>
                    <a:pt x="1670543" y="519931"/>
                    <a:pt x="1667853" y="491618"/>
                    <a:pt x="1665163" y="478134"/>
                  </a:cubicBezTo>
                  <a:cubicBezTo>
                    <a:pt x="1665163" y="483531"/>
                    <a:pt x="1662456" y="487566"/>
                    <a:pt x="1657059" y="490273"/>
                  </a:cubicBezTo>
                  <a:cubicBezTo>
                    <a:pt x="1651679" y="492963"/>
                    <a:pt x="1646282" y="495670"/>
                    <a:pt x="1640885" y="498360"/>
                  </a:cubicBezTo>
                  <a:cubicBezTo>
                    <a:pt x="1635488" y="501050"/>
                    <a:pt x="1630091" y="502412"/>
                    <a:pt x="1624711" y="502412"/>
                  </a:cubicBezTo>
                  <a:cubicBezTo>
                    <a:pt x="1608520" y="502412"/>
                    <a:pt x="1594381" y="501050"/>
                    <a:pt x="1582260" y="498360"/>
                  </a:cubicBezTo>
                  <a:cubicBezTo>
                    <a:pt x="1570156" y="495670"/>
                    <a:pt x="1561397" y="492963"/>
                    <a:pt x="1556000" y="490273"/>
                  </a:cubicBezTo>
                  <a:cubicBezTo>
                    <a:pt x="1553310" y="490273"/>
                    <a:pt x="1545223" y="488928"/>
                    <a:pt x="1531757" y="486221"/>
                  </a:cubicBezTo>
                  <a:cubicBezTo>
                    <a:pt x="1518291" y="483531"/>
                    <a:pt x="1504842" y="480824"/>
                    <a:pt x="1491411" y="478134"/>
                  </a:cubicBezTo>
                  <a:cubicBezTo>
                    <a:pt x="1475220" y="475444"/>
                    <a:pt x="1456339" y="471392"/>
                    <a:pt x="1434768" y="465995"/>
                  </a:cubicBezTo>
                  <a:close/>
                  <a:moveTo>
                    <a:pt x="529909" y="0"/>
                  </a:moveTo>
                  <a:lnTo>
                    <a:pt x="1900315" y="0"/>
                  </a:lnTo>
                  <a:lnTo>
                    <a:pt x="1895169" y="9009"/>
                  </a:lnTo>
                  <a:cubicBezTo>
                    <a:pt x="1889772" y="17114"/>
                    <a:pt x="1885047" y="25891"/>
                    <a:pt x="1881013" y="35340"/>
                  </a:cubicBezTo>
                  <a:cubicBezTo>
                    <a:pt x="1876960" y="44807"/>
                    <a:pt x="1873598" y="52221"/>
                    <a:pt x="1870891" y="57619"/>
                  </a:cubicBezTo>
                  <a:cubicBezTo>
                    <a:pt x="1865494" y="65705"/>
                    <a:pt x="1862804" y="74482"/>
                    <a:pt x="1862804" y="83914"/>
                  </a:cubicBezTo>
                  <a:cubicBezTo>
                    <a:pt x="1862804" y="93363"/>
                    <a:pt x="1861459" y="102123"/>
                    <a:pt x="1858752" y="110210"/>
                  </a:cubicBezTo>
                  <a:cubicBezTo>
                    <a:pt x="1856062" y="121004"/>
                    <a:pt x="1854717" y="129091"/>
                    <a:pt x="1854717" y="134488"/>
                  </a:cubicBezTo>
                  <a:cubicBezTo>
                    <a:pt x="1868201" y="139867"/>
                    <a:pt x="1880340" y="141902"/>
                    <a:pt x="1891117" y="140557"/>
                  </a:cubicBezTo>
                  <a:cubicBezTo>
                    <a:pt x="1901911" y="139195"/>
                    <a:pt x="1911343" y="137177"/>
                    <a:pt x="1919430" y="134488"/>
                  </a:cubicBezTo>
                  <a:cubicBezTo>
                    <a:pt x="1930224" y="131780"/>
                    <a:pt x="1939638" y="129091"/>
                    <a:pt x="1947689" y="126383"/>
                  </a:cubicBezTo>
                  <a:lnTo>
                    <a:pt x="1931569" y="69758"/>
                  </a:lnTo>
                  <a:lnTo>
                    <a:pt x="1951741" y="49532"/>
                  </a:lnTo>
                  <a:lnTo>
                    <a:pt x="1923482" y="45426"/>
                  </a:lnTo>
                  <a:lnTo>
                    <a:pt x="1947689" y="25200"/>
                  </a:lnTo>
                  <a:lnTo>
                    <a:pt x="1927108" y="0"/>
                  </a:lnTo>
                  <a:lnTo>
                    <a:pt x="3082228" y="0"/>
                  </a:lnTo>
                  <a:lnTo>
                    <a:pt x="3094569" y="5612"/>
                  </a:lnTo>
                  <a:cubicBezTo>
                    <a:pt x="3102656" y="8266"/>
                    <a:pt x="3110743" y="9593"/>
                    <a:pt x="3118829" y="9593"/>
                  </a:cubicBezTo>
                  <a:lnTo>
                    <a:pt x="3139055" y="21714"/>
                  </a:lnTo>
                  <a:lnTo>
                    <a:pt x="3139055" y="33800"/>
                  </a:lnTo>
                  <a:lnTo>
                    <a:pt x="3151195" y="53956"/>
                  </a:lnTo>
                  <a:lnTo>
                    <a:pt x="3135021" y="82215"/>
                  </a:lnTo>
                  <a:lnTo>
                    <a:pt x="3183560" y="78163"/>
                  </a:lnTo>
                  <a:lnTo>
                    <a:pt x="3195699" y="90355"/>
                  </a:lnTo>
                  <a:cubicBezTo>
                    <a:pt x="3201078" y="103981"/>
                    <a:pt x="3203785" y="110776"/>
                    <a:pt x="3203785" y="110776"/>
                  </a:cubicBezTo>
                  <a:cubicBezTo>
                    <a:pt x="3201078" y="116261"/>
                    <a:pt x="3196371" y="121712"/>
                    <a:pt x="3189629" y="127144"/>
                  </a:cubicBezTo>
                  <a:cubicBezTo>
                    <a:pt x="3182887" y="132577"/>
                    <a:pt x="3178162" y="138027"/>
                    <a:pt x="3175473" y="143459"/>
                  </a:cubicBezTo>
                  <a:cubicBezTo>
                    <a:pt x="3175473" y="143459"/>
                    <a:pt x="3175473" y="147547"/>
                    <a:pt x="3175473" y="155722"/>
                  </a:cubicBezTo>
                  <a:lnTo>
                    <a:pt x="3175473" y="163880"/>
                  </a:lnTo>
                  <a:cubicBezTo>
                    <a:pt x="3186249" y="163880"/>
                    <a:pt x="3197044" y="162517"/>
                    <a:pt x="3207820" y="159828"/>
                  </a:cubicBezTo>
                  <a:cubicBezTo>
                    <a:pt x="3215925" y="157085"/>
                    <a:pt x="3224011" y="155032"/>
                    <a:pt x="3232098" y="153670"/>
                  </a:cubicBezTo>
                  <a:cubicBezTo>
                    <a:pt x="3240185" y="152289"/>
                    <a:pt x="3245582" y="148892"/>
                    <a:pt x="3248272" y="143459"/>
                  </a:cubicBezTo>
                  <a:lnTo>
                    <a:pt x="3264463" y="184283"/>
                  </a:lnTo>
                  <a:lnTo>
                    <a:pt x="3284689" y="196546"/>
                  </a:lnTo>
                  <a:cubicBezTo>
                    <a:pt x="3276602" y="196546"/>
                    <a:pt x="3268498" y="197926"/>
                    <a:pt x="3260411" y="200651"/>
                  </a:cubicBezTo>
                  <a:cubicBezTo>
                    <a:pt x="3246927" y="206101"/>
                    <a:pt x="3237495" y="211534"/>
                    <a:pt x="3232098" y="216966"/>
                  </a:cubicBezTo>
                  <a:lnTo>
                    <a:pt x="3203785" y="245598"/>
                  </a:lnTo>
                  <a:cubicBezTo>
                    <a:pt x="3214562" y="259206"/>
                    <a:pt x="3224011" y="272813"/>
                    <a:pt x="3232098" y="286421"/>
                  </a:cubicBezTo>
                  <a:cubicBezTo>
                    <a:pt x="3237495" y="300047"/>
                    <a:pt x="3242893" y="314327"/>
                    <a:pt x="3248272" y="329315"/>
                  </a:cubicBezTo>
                  <a:cubicBezTo>
                    <a:pt x="3253669" y="344285"/>
                    <a:pt x="3253669" y="359946"/>
                    <a:pt x="3248272" y="376244"/>
                  </a:cubicBezTo>
                  <a:lnTo>
                    <a:pt x="3215925" y="368086"/>
                  </a:lnTo>
                  <a:lnTo>
                    <a:pt x="3147142" y="433453"/>
                  </a:lnTo>
                  <a:lnTo>
                    <a:pt x="3187594" y="461766"/>
                  </a:lnTo>
                  <a:lnTo>
                    <a:pt x="3203785" y="445574"/>
                  </a:lnTo>
                  <a:lnTo>
                    <a:pt x="3211872" y="473905"/>
                  </a:lnTo>
                  <a:lnTo>
                    <a:pt x="3252324" y="465800"/>
                  </a:lnTo>
                  <a:lnTo>
                    <a:pt x="3268498" y="433453"/>
                  </a:lnTo>
                  <a:lnTo>
                    <a:pt x="3284689" y="469853"/>
                  </a:lnTo>
                  <a:lnTo>
                    <a:pt x="3308950" y="457714"/>
                  </a:lnTo>
                  <a:cubicBezTo>
                    <a:pt x="3300863" y="455024"/>
                    <a:pt x="3295466" y="449627"/>
                    <a:pt x="3292776" y="441540"/>
                  </a:cubicBezTo>
                  <a:cubicBezTo>
                    <a:pt x="3290086" y="436143"/>
                    <a:pt x="3288724" y="430710"/>
                    <a:pt x="3288724" y="425260"/>
                  </a:cubicBezTo>
                  <a:cubicBezTo>
                    <a:pt x="3288724" y="419810"/>
                    <a:pt x="3295466" y="414360"/>
                    <a:pt x="3308950" y="408927"/>
                  </a:cubicBezTo>
                  <a:cubicBezTo>
                    <a:pt x="3335918" y="403495"/>
                    <a:pt x="3350764" y="400769"/>
                    <a:pt x="3353454" y="400769"/>
                  </a:cubicBezTo>
                  <a:lnTo>
                    <a:pt x="3365593" y="400769"/>
                  </a:lnTo>
                  <a:lnTo>
                    <a:pt x="3353454" y="433453"/>
                  </a:lnTo>
                  <a:cubicBezTo>
                    <a:pt x="3353454" y="441628"/>
                    <a:pt x="3356144" y="448423"/>
                    <a:pt x="3361541" y="453856"/>
                  </a:cubicBezTo>
                  <a:cubicBezTo>
                    <a:pt x="3364248" y="459253"/>
                    <a:pt x="3367610" y="461960"/>
                    <a:pt x="3371663" y="461960"/>
                  </a:cubicBezTo>
                  <a:cubicBezTo>
                    <a:pt x="3375697" y="461960"/>
                    <a:pt x="3380422" y="457908"/>
                    <a:pt x="3385819" y="449821"/>
                  </a:cubicBezTo>
                  <a:cubicBezTo>
                    <a:pt x="3388509" y="439027"/>
                    <a:pt x="3391216" y="430940"/>
                    <a:pt x="3393906" y="425543"/>
                  </a:cubicBezTo>
                  <a:cubicBezTo>
                    <a:pt x="3396595" y="420146"/>
                    <a:pt x="3399303" y="414767"/>
                    <a:pt x="3401993" y="409369"/>
                  </a:cubicBezTo>
                  <a:cubicBezTo>
                    <a:pt x="3404700" y="403972"/>
                    <a:pt x="3406045" y="399920"/>
                    <a:pt x="3406045" y="397230"/>
                  </a:cubicBezTo>
                  <a:lnTo>
                    <a:pt x="3410079" y="413404"/>
                  </a:lnTo>
                  <a:cubicBezTo>
                    <a:pt x="3415477" y="410714"/>
                    <a:pt x="3422219" y="408025"/>
                    <a:pt x="3430305" y="405317"/>
                  </a:cubicBezTo>
                  <a:cubicBezTo>
                    <a:pt x="3443789" y="399920"/>
                    <a:pt x="3459981" y="399920"/>
                    <a:pt x="3478862" y="405317"/>
                  </a:cubicBezTo>
                  <a:cubicBezTo>
                    <a:pt x="3492346" y="410714"/>
                    <a:pt x="3501105" y="414767"/>
                    <a:pt x="3505157" y="417456"/>
                  </a:cubicBezTo>
                  <a:cubicBezTo>
                    <a:pt x="3509192" y="420146"/>
                    <a:pt x="3517951" y="422853"/>
                    <a:pt x="3531435" y="425543"/>
                  </a:cubicBezTo>
                  <a:cubicBezTo>
                    <a:pt x="3544919" y="428251"/>
                    <a:pt x="3555713" y="428251"/>
                    <a:pt x="3563800" y="425543"/>
                  </a:cubicBezTo>
                  <a:cubicBezTo>
                    <a:pt x="3569197" y="425543"/>
                    <a:pt x="3573250" y="424198"/>
                    <a:pt x="3575939" y="421509"/>
                  </a:cubicBezTo>
                  <a:lnTo>
                    <a:pt x="3575939" y="437682"/>
                  </a:lnTo>
                  <a:cubicBezTo>
                    <a:pt x="3575939" y="451166"/>
                    <a:pt x="3573250" y="460598"/>
                    <a:pt x="3567852" y="465995"/>
                  </a:cubicBezTo>
                  <a:cubicBezTo>
                    <a:pt x="3562455" y="474082"/>
                    <a:pt x="3561783" y="479479"/>
                    <a:pt x="3565835" y="482186"/>
                  </a:cubicBezTo>
                  <a:cubicBezTo>
                    <a:pt x="3569870" y="484876"/>
                    <a:pt x="3559766" y="486221"/>
                    <a:pt x="3535487" y="486221"/>
                  </a:cubicBezTo>
                  <a:cubicBezTo>
                    <a:pt x="3513917" y="486221"/>
                    <a:pt x="3504467" y="486221"/>
                    <a:pt x="3507175" y="486221"/>
                  </a:cubicBezTo>
                  <a:cubicBezTo>
                    <a:pt x="3509864" y="486221"/>
                    <a:pt x="3499088" y="488928"/>
                    <a:pt x="3474810" y="494308"/>
                  </a:cubicBezTo>
                  <a:cubicBezTo>
                    <a:pt x="3450531" y="499705"/>
                    <a:pt x="3428288" y="503085"/>
                    <a:pt x="3408062" y="504430"/>
                  </a:cubicBezTo>
                  <a:cubicBezTo>
                    <a:pt x="3387836" y="505774"/>
                    <a:pt x="3375025" y="507792"/>
                    <a:pt x="3369628" y="510499"/>
                  </a:cubicBezTo>
                  <a:lnTo>
                    <a:pt x="3357506" y="522638"/>
                  </a:lnTo>
                  <a:cubicBezTo>
                    <a:pt x="3354799" y="525328"/>
                    <a:pt x="3352109" y="526673"/>
                    <a:pt x="3349402" y="526673"/>
                  </a:cubicBezTo>
                  <a:lnTo>
                    <a:pt x="3385819" y="563090"/>
                  </a:lnTo>
                  <a:lnTo>
                    <a:pt x="3325141" y="542864"/>
                  </a:lnTo>
                  <a:lnTo>
                    <a:pt x="3337280" y="583316"/>
                  </a:lnTo>
                  <a:lnTo>
                    <a:pt x="3308950" y="591403"/>
                  </a:lnTo>
                  <a:cubicBezTo>
                    <a:pt x="3314347" y="596800"/>
                    <a:pt x="3317054" y="604887"/>
                    <a:pt x="3317054" y="615663"/>
                  </a:cubicBezTo>
                  <a:cubicBezTo>
                    <a:pt x="3317054" y="623768"/>
                    <a:pt x="3315692" y="633200"/>
                    <a:pt x="3313002" y="643994"/>
                  </a:cubicBezTo>
                  <a:cubicBezTo>
                    <a:pt x="3310312" y="654770"/>
                    <a:pt x="3304915" y="666910"/>
                    <a:pt x="3296828" y="680393"/>
                  </a:cubicBezTo>
                  <a:cubicBezTo>
                    <a:pt x="3302208" y="677704"/>
                    <a:pt x="3310312" y="674996"/>
                    <a:pt x="3321089" y="672307"/>
                  </a:cubicBezTo>
                  <a:cubicBezTo>
                    <a:pt x="3339970" y="666910"/>
                    <a:pt x="3360196" y="668254"/>
                    <a:pt x="3381767" y="676341"/>
                  </a:cubicBezTo>
                  <a:cubicBezTo>
                    <a:pt x="3403337" y="687135"/>
                    <a:pt x="3416149" y="691188"/>
                    <a:pt x="3420201" y="688480"/>
                  </a:cubicBezTo>
                  <a:cubicBezTo>
                    <a:pt x="3424254" y="685791"/>
                    <a:pt x="3430305" y="681738"/>
                    <a:pt x="3438410" y="676341"/>
                  </a:cubicBezTo>
                  <a:cubicBezTo>
                    <a:pt x="3459981" y="668254"/>
                    <a:pt x="3477499" y="666910"/>
                    <a:pt x="3490983" y="672307"/>
                  </a:cubicBezTo>
                  <a:cubicBezTo>
                    <a:pt x="3499088" y="677704"/>
                    <a:pt x="3515261" y="683756"/>
                    <a:pt x="3539540" y="690498"/>
                  </a:cubicBezTo>
                  <a:cubicBezTo>
                    <a:pt x="3563800" y="697240"/>
                    <a:pt x="3578629" y="707361"/>
                    <a:pt x="3584026" y="720845"/>
                  </a:cubicBezTo>
                  <a:cubicBezTo>
                    <a:pt x="3589423" y="728932"/>
                    <a:pt x="3592803" y="737019"/>
                    <a:pt x="3594148" y="745124"/>
                  </a:cubicBezTo>
                  <a:cubicBezTo>
                    <a:pt x="3595493" y="753210"/>
                    <a:pt x="3598855" y="759952"/>
                    <a:pt x="3604252" y="765350"/>
                  </a:cubicBezTo>
                  <a:cubicBezTo>
                    <a:pt x="3606959" y="773436"/>
                    <a:pt x="3610994" y="780178"/>
                    <a:pt x="3616391" y="785575"/>
                  </a:cubicBezTo>
                  <a:lnTo>
                    <a:pt x="3555713" y="753210"/>
                  </a:lnTo>
                  <a:lnTo>
                    <a:pt x="3555713" y="785575"/>
                  </a:lnTo>
                  <a:cubicBezTo>
                    <a:pt x="3555713" y="807146"/>
                    <a:pt x="3548971" y="824665"/>
                    <a:pt x="3535487" y="838149"/>
                  </a:cubicBezTo>
                  <a:cubicBezTo>
                    <a:pt x="3522003" y="821975"/>
                    <a:pt x="3508519" y="808491"/>
                    <a:pt x="3495035" y="797697"/>
                  </a:cubicBezTo>
                  <a:cubicBezTo>
                    <a:pt x="3465378" y="773436"/>
                    <a:pt x="3443789" y="758608"/>
                    <a:pt x="3430305" y="753210"/>
                  </a:cubicBezTo>
                  <a:lnTo>
                    <a:pt x="3393906" y="761297"/>
                  </a:lnTo>
                  <a:cubicBezTo>
                    <a:pt x="3380422" y="750503"/>
                    <a:pt x="3368283" y="742416"/>
                    <a:pt x="3357506" y="737019"/>
                  </a:cubicBezTo>
                  <a:cubicBezTo>
                    <a:pt x="3349402" y="731640"/>
                    <a:pt x="3341315" y="728932"/>
                    <a:pt x="3333228" y="728932"/>
                  </a:cubicBezTo>
                  <a:cubicBezTo>
                    <a:pt x="3325141" y="728932"/>
                    <a:pt x="3321089" y="734329"/>
                    <a:pt x="3321089" y="745124"/>
                  </a:cubicBezTo>
                  <a:cubicBezTo>
                    <a:pt x="3321089" y="761297"/>
                    <a:pt x="3326486" y="774781"/>
                    <a:pt x="3337280" y="785575"/>
                  </a:cubicBezTo>
                  <a:cubicBezTo>
                    <a:pt x="3342660" y="790955"/>
                    <a:pt x="3349402" y="795007"/>
                    <a:pt x="3357506" y="797697"/>
                  </a:cubicBezTo>
                  <a:cubicBezTo>
                    <a:pt x="3352109" y="800404"/>
                    <a:pt x="3345367" y="803094"/>
                    <a:pt x="3337280" y="805801"/>
                  </a:cubicBezTo>
                  <a:cubicBezTo>
                    <a:pt x="3331883" y="808491"/>
                    <a:pt x="3325141" y="811181"/>
                    <a:pt x="3317054" y="813888"/>
                  </a:cubicBezTo>
                  <a:cubicBezTo>
                    <a:pt x="3308950" y="816578"/>
                    <a:pt x="3302208" y="817923"/>
                    <a:pt x="3296828" y="817923"/>
                  </a:cubicBezTo>
                  <a:cubicBezTo>
                    <a:pt x="3280637" y="820630"/>
                    <a:pt x="3264463" y="819285"/>
                    <a:pt x="3248272" y="813888"/>
                  </a:cubicBezTo>
                  <a:lnTo>
                    <a:pt x="3224011" y="805801"/>
                  </a:lnTo>
                  <a:lnTo>
                    <a:pt x="3248272" y="866479"/>
                  </a:lnTo>
                  <a:lnTo>
                    <a:pt x="3215925" y="850288"/>
                  </a:lnTo>
                  <a:lnTo>
                    <a:pt x="3221778" y="882500"/>
                  </a:lnTo>
                  <a:lnTo>
                    <a:pt x="3178642" y="882500"/>
                  </a:lnTo>
                  <a:lnTo>
                    <a:pt x="3145125" y="876583"/>
                  </a:lnTo>
                  <a:cubicBezTo>
                    <a:pt x="3135693" y="875238"/>
                    <a:pt x="3129624" y="875911"/>
                    <a:pt x="3126916" y="878601"/>
                  </a:cubicBezTo>
                  <a:lnTo>
                    <a:pt x="3121092" y="882500"/>
                  </a:lnTo>
                  <a:lnTo>
                    <a:pt x="3021142" y="882500"/>
                  </a:lnTo>
                  <a:lnTo>
                    <a:pt x="3005561" y="878601"/>
                  </a:lnTo>
                  <a:cubicBezTo>
                    <a:pt x="3002871" y="878601"/>
                    <a:pt x="3001526" y="877256"/>
                    <a:pt x="3001526" y="874566"/>
                  </a:cubicBezTo>
                  <a:lnTo>
                    <a:pt x="3001870" y="882500"/>
                  </a:lnTo>
                  <a:lnTo>
                    <a:pt x="415047" y="882500"/>
                  </a:lnTo>
                  <a:lnTo>
                    <a:pt x="404519" y="878601"/>
                  </a:lnTo>
                  <a:lnTo>
                    <a:pt x="398279" y="882500"/>
                  </a:lnTo>
                  <a:lnTo>
                    <a:pt x="308603" y="882500"/>
                  </a:lnTo>
                  <a:lnTo>
                    <a:pt x="311476" y="862427"/>
                  </a:lnTo>
                  <a:cubicBezTo>
                    <a:pt x="300682" y="862427"/>
                    <a:pt x="289905" y="861082"/>
                    <a:pt x="279111" y="858375"/>
                  </a:cubicBezTo>
                  <a:cubicBezTo>
                    <a:pt x="257540" y="852995"/>
                    <a:pt x="248091" y="842201"/>
                    <a:pt x="250798" y="826027"/>
                  </a:cubicBezTo>
                  <a:lnTo>
                    <a:pt x="234607" y="850288"/>
                  </a:lnTo>
                  <a:lnTo>
                    <a:pt x="226520" y="850288"/>
                  </a:lnTo>
                  <a:lnTo>
                    <a:pt x="226520" y="801749"/>
                  </a:lnTo>
                  <a:cubicBezTo>
                    <a:pt x="223830" y="801749"/>
                    <a:pt x="221123" y="803094"/>
                    <a:pt x="218433" y="805801"/>
                  </a:cubicBezTo>
                  <a:cubicBezTo>
                    <a:pt x="207639" y="811181"/>
                    <a:pt x="198207" y="813888"/>
                    <a:pt x="190120" y="813888"/>
                  </a:cubicBezTo>
                  <a:cubicBezTo>
                    <a:pt x="182034" y="816578"/>
                    <a:pt x="173929" y="817923"/>
                    <a:pt x="165842" y="817923"/>
                  </a:cubicBezTo>
                  <a:cubicBezTo>
                    <a:pt x="163153" y="817923"/>
                    <a:pt x="160445" y="819285"/>
                    <a:pt x="157755" y="821975"/>
                  </a:cubicBezTo>
                  <a:cubicBezTo>
                    <a:pt x="155066" y="811181"/>
                    <a:pt x="153703" y="801749"/>
                    <a:pt x="153703" y="793662"/>
                  </a:cubicBezTo>
                  <a:cubicBezTo>
                    <a:pt x="153703" y="777471"/>
                    <a:pt x="164497" y="770729"/>
                    <a:pt x="186068" y="773436"/>
                  </a:cubicBezTo>
                  <a:lnTo>
                    <a:pt x="129443" y="720845"/>
                  </a:lnTo>
                  <a:lnTo>
                    <a:pt x="125390" y="720845"/>
                  </a:lnTo>
                  <a:cubicBezTo>
                    <a:pt x="117303" y="720845"/>
                    <a:pt x="111906" y="723535"/>
                    <a:pt x="109217" y="728932"/>
                  </a:cubicBezTo>
                  <a:cubicBezTo>
                    <a:pt x="103820" y="737019"/>
                    <a:pt x="97750" y="743761"/>
                    <a:pt x="91008" y="749158"/>
                  </a:cubicBezTo>
                  <a:cubicBezTo>
                    <a:pt x="84266" y="754555"/>
                    <a:pt x="78197" y="758608"/>
                    <a:pt x="72799" y="761297"/>
                  </a:cubicBezTo>
                  <a:cubicBezTo>
                    <a:pt x="72799" y="766694"/>
                    <a:pt x="71455" y="771401"/>
                    <a:pt x="68765" y="775454"/>
                  </a:cubicBezTo>
                  <a:cubicBezTo>
                    <a:pt x="66057" y="779506"/>
                    <a:pt x="57971" y="778833"/>
                    <a:pt x="44487" y="773436"/>
                  </a:cubicBezTo>
                  <a:cubicBezTo>
                    <a:pt x="39089" y="770729"/>
                    <a:pt x="34383" y="767367"/>
                    <a:pt x="30330" y="763315"/>
                  </a:cubicBezTo>
                  <a:cubicBezTo>
                    <a:pt x="26296" y="759280"/>
                    <a:pt x="21571" y="755900"/>
                    <a:pt x="16174" y="753210"/>
                  </a:cubicBezTo>
                  <a:lnTo>
                    <a:pt x="0" y="745124"/>
                  </a:lnTo>
                  <a:lnTo>
                    <a:pt x="40452" y="749158"/>
                  </a:lnTo>
                  <a:lnTo>
                    <a:pt x="52573" y="737019"/>
                  </a:lnTo>
                  <a:cubicBezTo>
                    <a:pt x="57971" y="731640"/>
                    <a:pt x="62023" y="728260"/>
                    <a:pt x="64712" y="726915"/>
                  </a:cubicBezTo>
                  <a:cubicBezTo>
                    <a:pt x="67420" y="725570"/>
                    <a:pt x="70110" y="722190"/>
                    <a:pt x="72799" y="716793"/>
                  </a:cubicBezTo>
                  <a:cubicBezTo>
                    <a:pt x="75507" y="714103"/>
                    <a:pt x="77524" y="710724"/>
                    <a:pt x="78869" y="706689"/>
                  </a:cubicBezTo>
                  <a:cubicBezTo>
                    <a:pt x="80232" y="702637"/>
                    <a:pt x="82249" y="697930"/>
                    <a:pt x="84939" y="692533"/>
                  </a:cubicBezTo>
                  <a:cubicBezTo>
                    <a:pt x="87646" y="687135"/>
                    <a:pt x="90336" y="683083"/>
                    <a:pt x="93025" y="680393"/>
                  </a:cubicBezTo>
                  <a:lnTo>
                    <a:pt x="113251" y="680393"/>
                  </a:lnTo>
                  <a:cubicBezTo>
                    <a:pt x="115959" y="677704"/>
                    <a:pt x="117303" y="674996"/>
                    <a:pt x="117303" y="672307"/>
                  </a:cubicBezTo>
                  <a:cubicBezTo>
                    <a:pt x="117303" y="666910"/>
                    <a:pt x="115959" y="660168"/>
                    <a:pt x="113251" y="652081"/>
                  </a:cubicBezTo>
                  <a:cubicBezTo>
                    <a:pt x="107872" y="641286"/>
                    <a:pt x="103820" y="631855"/>
                    <a:pt x="101130" y="623768"/>
                  </a:cubicBezTo>
                  <a:cubicBezTo>
                    <a:pt x="98422" y="615663"/>
                    <a:pt x="98422" y="606232"/>
                    <a:pt x="101130" y="595437"/>
                  </a:cubicBezTo>
                  <a:cubicBezTo>
                    <a:pt x="103820" y="587351"/>
                    <a:pt x="108544" y="579264"/>
                    <a:pt x="115286" y="571177"/>
                  </a:cubicBezTo>
                  <a:cubicBezTo>
                    <a:pt x="122028" y="563090"/>
                    <a:pt x="126735" y="554986"/>
                    <a:pt x="129443" y="546899"/>
                  </a:cubicBezTo>
                  <a:cubicBezTo>
                    <a:pt x="129443" y="538812"/>
                    <a:pt x="130788" y="531397"/>
                    <a:pt x="133477" y="524656"/>
                  </a:cubicBezTo>
                  <a:cubicBezTo>
                    <a:pt x="136185" y="517914"/>
                    <a:pt x="138874" y="518586"/>
                    <a:pt x="141582" y="526673"/>
                  </a:cubicBezTo>
                  <a:cubicBezTo>
                    <a:pt x="144271" y="532070"/>
                    <a:pt x="144944" y="537467"/>
                    <a:pt x="143599" y="542864"/>
                  </a:cubicBezTo>
                  <a:cubicBezTo>
                    <a:pt x="142254" y="548244"/>
                    <a:pt x="144271" y="554986"/>
                    <a:pt x="149669" y="563090"/>
                  </a:cubicBezTo>
                  <a:cubicBezTo>
                    <a:pt x="155066" y="573867"/>
                    <a:pt x="159773" y="583988"/>
                    <a:pt x="163825" y="593420"/>
                  </a:cubicBezTo>
                  <a:cubicBezTo>
                    <a:pt x="167877" y="602852"/>
                    <a:pt x="172584" y="610284"/>
                    <a:pt x="177981" y="615663"/>
                  </a:cubicBezTo>
                  <a:cubicBezTo>
                    <a:pt x="183378" y="629147"/>
                    <a:pt x="184723" y="638597"/>
                    <a:pt x="182034" y="643994"/>
                  </a:cubicBezTo>
                  <a:cubicBezTo>
                    <a:pt x="179326" y="649373"/>
                    <a:pt x="175292" y="654770"/>
                    <a:pt x="169894" y="660168"/>
                  </a:cubicBezTo>
                  <a:cubicBezTo>
                    <a:pt x="164497" y="665565"/>
                    <a:pt x="161808" y="672307"/>
                    <a:pt x="161808" y="680393"/>
                  </a:cubicBezTo>
                  <a:cubicBezTo>
                    <a:pt x="164497" y="696567"/>
                    <a:pt x="169894" y="703309"/>
                    <a:pt x="177981" y="700619"/>
                  </a:cubicBezTo>
                  <a:cubicBezTo>
                    <a:pt x="191465" y="700619"/>
                    <a:pt x="200897" y="693877"/>
                    <a:pt x="206294" y="680393"/>
                  </a:cubicBezTo>
                  <a:cubicBezTo>
                    <a:pt x="209002" y="674996"/>
                    <a:pt x="210346" y="670272"/>
                    <a:pt x="210346" y="666237"/>
                  </a:cubicBezTo>
                  <a:cubicBezTo>
                    <a:pt x="210346" y="662185"/>
                    <a:pt x="211691" y="657478"/>
                    <a:pt x="214381" y="652081"/>
                  </a:cubicBezTo>
                  <a:cubicBezTo>
                    <a:pt x="214381" y="646684"/>
                    <a:pt x="215744" y="641286"/>
                    <a:pt x="218433" y="635889"/>
                  </a:cubicBezTo>
                  <a:cubicBezTo>
                    <a:pt x="223830" y="638597"/>
                    <a:pt x="230572" y="642631"/>
                    <a:pt x="238659" y="648028"/>
                  </a:cubicBezTo>
                  <a:cubicBezTo>
                    <a:pt x="249453" y="656115"/>
                    <a:pt x="258885" y="666910"/>
                    <a:pt x="266972" y="680393"/>
                  </a:cubicBezTo>
                  <a:cubicBezTo>
                    <a:pt x="269679" y="672307"/>
                    <a:pt x="275059" y="664220"/>
                    <a:pt x="283163" y="656115"/>
                  </a:cubicBezTo>
                  <a:cubicBezTo>
                    <a:pt x="296647" y="642631"/>
                    <a:pt x="311476" y="638597"/>
                    <a:pt x="327650" y="643994"/>
                  </a:cubicBezTo>
                  <a:lnTo>
                    <a:pt x="368102" y="583316"/>
                  </a:lnTo>
                  <a:cubicBezTo>
                    <a:pt x="384293" y="564435"/>
                    <a:pt x="393725" y="560383"/>
                    <a:pt x="396414" y="571177"/>
                  </a:cubicBezTo>
                  <a:cubicBezTo>
                    <a:pt x="396414" y="576574"/>
                    <a:pt x="395742" y="581953"/>
                    <a:pt x="394397" y="587351"/>
                  </a:cubicBezTo>
                  <a:cubicBezTo>
                    <a:pt x="393052" y="592748"/>
                    <a:pt x="395070" y="598145"/>
                    <a:pt x="400467" y="603542"/>
                  </a:cubicBezTo>
                  <a:cubicBezTo>
                    <a:pt x="408553" y="606232"/>
                    <a:pt x="411261" y="609594"/>
                    <a:pt x="408553" y="613646"/>
                  </a:cubicBezTo>
                  <a:cubicBezTo>
                    <a:pt x="405864" y="617698"/>
                    <a:pt x="411261" y="617026"/>
                    <a:pt x="424745" y="611629"/>
                  </a:cubicBezTo>
                  <a:cubicBezTo>
                    <a:pt x="432832" y="608921"/>
                    <a:pt x="436194" y="605559"/>
                    <a:pt x="434849" y="601507"/>
                  </a:cubicBezTo>
                  <a:cubicBezTo>
                    <a:pt x="433504" y="597472"/>
                    <a:pt x="439574" y="599490"/>
                    <a:pt x="453058" y="607577"/>
                  </a:cubicBezTo>
                  <a:cubicBezTo>
                    <a:pt x="469231" y="612974"/>
                    <a:pt x="478008" y="613646"/>
                    <a:pt x="479353" y="609594"/>
                  </a:cubicBezTo>
                  <a:cubicBezTo>
                    <a:pt x="480698" y="605559"/>
                    <a:pt x="484060" y="600835"/>
                    <a:pt x="489457" y="595437"/>
                  </a:cubicBezTo>
                  <a:cubicBezTo>
                    <a:pt x="494854" y="592748"/>
                    <a:pt x="502941" y="591403"/>
                    <a:pt x="513735" y="591403"/>
                  </a:cubicBezTo>
                  <a:cubicBezTo>
                    <a:pt x="519133" y="591403"/>
                    <a:pt x="523167" y="592748"/>
                    <a:pt x="525875" y="595437"/>
                  </a:cubicBezTo>
                  <a:lnTo>
                    <a:pt x="529909" y="623768"/>
                  </a:lnTo>
                  <a:lnTo>
                    <a:pt x="505649" y="631855"/>
                  </a:lnTo>
                  <a:lnTo>
                    <a:pt x="529909" y="643994"/>
                  </a:lnTo>
                  <a:lnTo>
                    <a:pt x="525875" y="656115"/>
                  </a:lnTo>
                  <a:cubicBezTo>
                    <a:pt x="525875" y="650736"/>
                    <a:pt x="528564" y="648028"/>
                    <a:pt x="533961" y="648028"/>
                  </a:cubicBezTo>
                  <a:cubicBezTo>
                    <a:pt x="539358" y="648028"/>
                    <a:pt x="551480" y="653426"/>
                    <a:pt x="570361" y="664220"/>
                  </a:cubicBezTo>
                  <a:cubicBezTo>
                    <a:pt x="581155" y="674996"/>
                    <a:pt x="595984" y="680393"/>
                    <a:pt x="614865" y="680393"/>
                  </a:cubicBezTo>
                  <a:cubicBezTo>
                    <a:pt x="622952" y="680393"/>
                    <a:pt x="628349" y="679049"/>
                    <a:pt x="631039" y="676341"/>
                  </a:cubicBezTo>
                  <a:cubicBezTo>
                    <a:pt x="622952" y="673652"/>
                    <a:pt x="616210" y="668254"/>
                    <a:pt x="610813" y="660168"/>
                  </a:cubicBezTo>
                  <a:cubicBezTo>
                    <a:pt x="600036" y="646684"/>
                    <a:pt x="598674" y="629147"/>
                    <a:pt x="606778" y="607577"/>
                  </a:cubicBezTo>
                  <a:cubicBezTo>
                    <a:pt x="609468" y="594093"/>
                    <a:pt x="612158" y="583316"/>
                    <a:pt x="614865" y="575212"/>
                  </a:cubicBezTo>
                  <a:cubicBezTo>
                    <a:pt x="617555" y="567125"/>
                    <a:pt x="618900" y="560383"/>
                    <a:pt x="618900" y="554986"/>
                  </a:cubicBezTo>
                  <a:lnTo>
                    <a:pt x="618900" y="542864"/>
                  </a:lnTo>
                  <a:lnTo>
                    <a:pt x="594639" y="579264"/>
                  </a:lnTo>
                  <a:cubicBezTo>
                    <a:pt x="591932" y="571177"/>
                    <a:pt x="590587" y="563090"/>
                    <a:pt x="590587" y="554986"/>
                  </a:cubicBezTo>
                  <a:cubicBezTo>
                    <a:pt x="590587" y="549606"/>
                    <a:pt x="589914" y="543537"/>
                    <a:pt x="588570" y="536795"/>
                  </a:cubicBezTo>
                  <a:cubicBezTo>
                    <a:pt x="587225" y="530053"/>
                    <a:pt x="587897" y="523983"/>
                    <a:pt x="590587" y="518586"/>
                  </a:cubicBezTo>
                  <a:cubicBezTo>
                    <a:pt x="590587" y="502412"/>
                    <a:pt x="591932" y="492963"/>
                    <a:pt x="594639" y="490273"/>
                  </a:cubicBezTo>
                  <a:cubicBezTo>
                    <a:pt x="594639" y="487566"/>
                    <a:pt x="595984" y="484876"/>
                    <a:pt x="598674" y="482186"/>
                  </a:cubicBezTo>
                  <a:lnTo>
                    <a:pt x="582500" y="457908"/>
                  </a:lnTo>
                  <a:cubicBezTo>
                    <a:pt x="579810" y="463305"/>
                    <a:pt x="577103" y="470047"/>
                    <a:pt x="574413" y="478134"/>
                  </a:cubicBezTo>
                  <a:cubicBezTo>
                    <a:pt x="569016" y="491618"/>
                    <a:pt x="562274" y="502412"/>
                    <a:pt x="554187" y="510499"/>
                  </a:cubicBezTo>
                  <a:cubicBezTo>
                    <a:pt x="548790" y="515896"/>
                    <a:pt x="542048" y="520603"/>
                    <a:pt x="533961" y="524656"/>
                  </a:cubicBezTo>
                  <a:cubicBezTo>
                    <a:pt x="525875" y="528690"/>
                    <a:pt x="519133" y="533415"/>
                    <a:pt x="513735" y="538812"/>
                  </a:cubicBezTo>
                  <a:lnTo>
                    <a:pt x="489457" y="554986"/>
                  </a:lnTo>
                  <a:cubicBezTo>
                    <a:pt x="492165" y="552296"/>
                    <a:pt x="494854" y="546899"/>
                    <a:pt x="497544" y="538812"/>
                  </a:cubicBezTo>
                  <a:cubicBezTo>
                    <a:pt x="500252" y="533415"/>
                    <a:pt x="501596" y="527345"/>
                    <a:pt x="501596" y="520603"/>
                  </a:cubicBezTo>
                  <a:cubicBezTo>
                    <a:pt x="501596" y="513861"/>
                    <a:pt x="502941" y="506447"/>
                    <a:pt x="505649" y="498360"/>
                  </a:cubicBezTo>
                  <a:cubicBezTo>
                    <a:pt x="511028" y="482186"/>
                    <a:pt x="513735" y="474082"/>
                    <a:pt x="513735" y="474082"/>
                  </a:cubicBezTo>
                  <a:cubicBezTo>
                    <a:pt x="513735" y="471392"/>
                    <a:pt x="515080" y="468702"/>
                    <a:pt x="517770" y="465995"/>
                  </a:cubicBezTo>
                  <a:lnTo>
                    <a:pt x="497544" y="465995"/>
                  </a:lnTo>
                  <a:lnTo>
                    <a:pt x="473284" y="494308"/>
                  </a:lnTo>
                  <a:cubicBezTo>
                    <a:pt x="465197" y="488928"/>
                    <a:pt x="459800" y="482186"/>
                    <a:pt x="457092" y="474082"/>
                  </a:cubicBezTo>
                  <a:cubicBezTo>
                    <a:pt x="454403" y="468702"/>
                    <a:pt x="453058" y="461907"/>
                    <a:pt x="453058" y="453732"/>
                  </a:cubicBezTo>
                  <a:cubicBezTo>
                    <a:pt x="453058" y="445557"/>
                    <a:pt x="457092" y="436037"/>
                    <a:pt x="465197" y="425172"/>
                  </a:cubicBezTo>
                  <a:lnTo>
                    <a:pt x="424745" y="441469"/>
                  </a:lnTo>
                  <a:cubicBezTo>
                    <a:pt x="413951" y="446955"/>
                    <a:pt x="403846" y="451715"/>
                    <a:pt x="394397" y="455785"/>
                  </a:cubicBezTo>
                  <a:cubicBezTo>
                    <a:pt x="384965" y="459855"/>
                    <a:pt x="377551" y="463252"/>
                    <a:pt x="372154" y="465995"/>
                  </a:cubicBezTo>
                  <a:cubicBezTo>
                    <a:pt x="364067" y="471392"/>
                    <a:pt x="352600" y="477462"/>
                    <a:pt x="337772" y="484204"/>
                  </a:cubicBezTo>
                  <a:cubicBezTo>
                    <a:pt x="322943" y="490946"/>
                    <a:pt x="312821" y="492963"/>
                    <a:pt x="307424" y="490273"/>
                  </a:cubicBezTo>
                  <a:lnTo>
                    <a:pt x="299337" y="490273"/>
                  </a:lnTo>
                  <a:cubicBezTo>
                    <a:pt x="304734" y="484876"/>
                    <a:pt x="310131" y="478134"/>
                    <a:pt x="315511" y="470047"/>
                  </a:cubicBezTo>
                  <a:cubicBezTo>
                    <a:pt x="320908" y="464615"/>
                    <a:pt x="324960" y="459855"/>
                    <a:pt x="327650" y="455785"/>
                  </a:cubicBezTo>
                  <a:cubicBezTo>
                    <a:pt x="330357" y="451715"/>
                    <a:pt x="333047" y="446955"/>
                    <a:pt x="335737" y="441469"/>
                  </a:cubicBezTo>
                  <a:cubicBezTo>
                    <a:pt x="341134" y="433347"/>
                    <a:pt x="345858" y="425189"/>
                    <a:pt x="349911" y="417014"/>
                  </a:cubicBezTo>
                  <a:cubicBezTo>
                    <a:pt x="353945" y="408839"/>
                    <a:pt x="361360" y="403388"/>
                    <a:pt x="372154" y="400646"/>
                  </a:cubicBezTo>
                  <a:cubicBezTo>
                    <a:pt x="382930" y="397938"/>
                    <a:pt x="393725" y="398646"/>
                    <a:pt x="404519" y="402734"/>
                  </a:cubicBezTo>
                  <a:cubicBezTo>
                    <a:pt x="415296" y="406821"/>
                    <a:pt x="430124" y="403406"/>
                    <a:pt x="449005" y="392488"/>
                  </a:cubicBezTo>
                  <a:cubicBezTo>
                    <a:pt x="465197" y="384313"/>
                    <a:pt x="474628" y="378880"/>
                    <a:pt x="477318" y="376190"/>
                  </a:cubicBezTo>
                  <a:cubicBezTo>
                    <a:pt x="480026" y="373448"/>
                    <a:pt x="480026" y="372067"/>
                    <a:pt x="477318" y="372067"/>
                  </a:cubicBezTo>
                  <a:cubicBezTo>
                    <a:pt x="469231" y="366635"/>
                    <a:pt x="461144" y="362547"/>
                    <a:pt x="453058" y="359804"/>
                  </a:cubicBezTo>
                  <a:cubicBezTo>
                    <a:pt x="436866" y="354372"/>
                    <a:pt x="426090" y="353027"/>
                    <a:pt x="420693" y="355770"/>
                  </a:cubicBezTo>
                  <a:cubicBezTo>
                    <a:pt x="412606" y="361202"/>
                    <a:pt x="405191" y="363927"/>
                    <a:pt x="398449" y="363927"/>
                  </a:cubicBezTo>
                  <a:cubicBezTo>
                    <a:pt x="391707" y="363927"/>
                    <a:pt x="381586" y="365290"/>
                    <a:pt x="368102" y="368033"/>
                  </a:cubicBezTo>
                  <a:cubicBezTo>
                    <a:pt x="362705" y="370723"/>
                    <a:pt x="358670" y="371395"/>
                    <a:pt x="355962" y="370050"/>
                  </a:cubicBezTo>
                  <a:cubicBezTo>
                    <a:pt x="353273" y="368705"/>
                    <a:pt x="350583" y="368033"/>
                    <a:pt x="347876" y="368033"/>
                  </a:cubicBezTo>
                  <a:lnTo>
                    <a:pt x="339789" y="368033"/>
                  </a:lnTo>
                  <a:cubicBezTo>
                    <a:pt x="342479" y="365290"/>
                    <a:pt x="345186" y="361202"/>
                    <a:pt x="347876" y="355770"/>
                  </a:cubicBezTo>
                  <a:cubicBezTo>
                    <a:pt x="353273" y="344852"/>
                    <a:pt x="358670" y="336676"/>
                    <a:pt x="364067" y="331244"/>
                  </a:cubicBezTo>
                  <a:cubicBezTo>
                    <a:pt x="366757" y="328501"/>
                    <a:pt x="369447" y="326466"/>
                    <a:pt x="372154" y="325104"/>
                  </a:cubicBezTo>
                  <a:cubicBezTo>
                    <a:pt x="374844" y="323759"/>
                    <a:pt x="377551" y="321724"/>
                    <a:pt x="380241" y="318981"/>
                  </a:cubicBezTo>
                  <a:cubicBezTo>
                    <a:pt x="382930" y="316291"/>
                    <a:pt x="385638" y="314929"/>
                    <a:pt x="388328" y="314929"/>
                  </a:cubicBezTo>
                  <a:lnTo>
                    <a:pt x="364067" y="298560"/>
                  </a:lnTo>
                  <a:cubicBezTo>
                    <a:pt x="355962" y="293128"/>
                    <a:pt x="347876" y="291093"/>
                    <a:pt x="339789" y="292473"/>
                  </a:cubicBezTo>
                  <a:cubicBezTo>
                    <a:pt x="331702" y="293836"/>
                    <a:pt x="324960" y="291783"/>
                    <a:pt x="319563" y="286297"/>
                  </a:cubicBezTo>
                  <a:cubicBezTo>
                    <a:pt x="314166" y="280865"/>
                    <a:pt x="311476" y="276795"/>
                    <a:pt x="311476" y="274105"/>
                  </a:cubicBezTo>
                  <a:lnTo>
                    <a:pt x="311476" y="265894"/>
                  </a:lnTo>
                  <a:cubicBezTo>
                    <a:pt x="308769" y="268620"/>
                    <a:pt x="304734" y="270000"/>
                    <a:pt x="299337" y="270000"/>
                  </a:cubicBezTo>
                  <a:cubicBezTo>
                    <a:pt x="293940" y="272743"/>
                    <a:pt x="289905" y="274105"/>
                    <a:pt x="287198" y="274105"/>
                  </a:cubicBezTo>
                  <a:cubicBezTo>
                    <a:pt x="284508" y="274105"/>
                    <a:pt x="281801" y="275450"/>
                    <a:pt x="279111" y="278157"/>
                  </a:cubicBezTo>
                  <a:cubicBezTo>
                    <a:pt x="273714" y="283590"/>
                    <a:pt x="270352" y="287678"/>
                    <a:pt x="269007" y="290403"/>
                  </a:cubicBezTo>
                  <a:cubicBezTo>
                    <a:pt x="267644" y="293146"/>
                    <a:pt x="264282" y="295871"/>
                    <a:pt x="258885" y="298560"/>
                  </a:cubicBezTo>
                  <a:cubicBezTo>
                    <a:pt x="253488" y="301303"/>
                    <a:pt x="248091" y="300631"/>
                    <a:pt x="242711" y="296543"/>
                  </a:cubicBezTo>
                  <a:cubicBezTo>
                    <a:pt x="237314" y="292455"/>
                    <a:pt x="234607" y="287695"/>
                    <a:pt x="234607" y="282263"/>
                  </a:cubicBezTo>
                  <a:cubicBezTo>
                    <a:pt x="234607" y="279520"/>
                    <a:pt x="234607" y="274070"/>
                    <a:pt x="234607" y="265912"/>
                  </a:cubicBezTo>
                  <a:cubicBezTo>
                    <a:pt x="234607" y="257772"/>
                    <a:pt x="235969" y="248234"/>
                    <a:pt x="238659" y="237316"/>
                  </a:cubicBezTo>
                  <a:cubicBezTo>
                    <a:pt x="238659" y="226451"/>
                    <a:pt x="240004" y="212843"/>
                    <a:pt x="242711" y="196493"/>
                  </a:cubicBezTo>
                  <a:cubicBezTo>
                    <a:pt x="248091" y="196493"/>
                    <a:pt x="253488" y="195130"/>
                    <a:pt x="258885" y="192440"/>
                  </a:cubicBezTo>
                  <a:cubicBezTo>
                    <a:pt x="264282" y="192440"/>
                    <a:pt x="269007" y="191750"/>
                    <a:pt x="273042" y="190388"/>
                  </a:cubicBezTo>
                  <a:cubicBezTo>
                    <a:pt x="277094" y="189025"/>
                    <a:pt x="281801" y="189698"/>
                    <a:pt x="287198" y="192440"/>
                  </a:cubicBezTo>
                  <a:cubicBezTo>
                    <a:pt x="279111" y="186955"/>
                    <a:pt x="271024" y="180160"/>
                    <a:pt x="262937" y="172020"/>
                  </a:cubicBezTo>
                  <a:lnTo>
                    <a:pt x="234607" y="143389"/>
                  </a:lnTo>
                  <a:cubicBezTo>
                    <a:pt x="231917" y="135213"/>
                    <a:pt x="235969" y="129781"/>
                    <a:pt x="246746" y="127091"/>
                  </a:cubicBezTo>
                  <a:cubicBezTo>
                    <a:pt x="252143" y="127091"/>
                    <a:pt x="250798" y="126401"/>
                    <a:pt x="242711" y="125038"/>
                  </a:cubicBezTo>
                  <a:cubicBezTo>
                    <a:pt x="234607" y="123658"/>
                    <a:pt x="245401" y="124348"/>
                    <a:pt x="275059" y="127091"/>
                  </a:cubicBezTo>
                  <a:cubicBezTo>
                    <a:pt x="288543" y="127091"/>
                    <a:pt x="297320" y="128454"/>
                    <a:pt x="301354" y="131161"/>
                  </a:cubicBezTo>
                  <a:cubicBezTo>
                    <a:pt x="305407" y="133886"/>
                    <a:pt x="308096" y="135921"/>
                    <a:pt x="309459" y="137301"/>
                  </a:cubicBezTo>
                  <a:cubicBezTo>
                    <a:pt x="310804" y="138664"/>
                    <a:pt x="312149" y="139354"/>
                    <a:pt x="313493" y="139354"/>
                  </a:cubicBezTo>
                  <a:cubicBezTo>
                    <a:pt x="314838" y="139354"/>
                    <a:pt x="320908" y="137974"/>
                    <a:pt x="331702" y="135249"/>
                  </a:cubicBezTo>
                  <a:cubicBezTo>
                    <a:pt x="342479" y="132506"/>
                    <a:pt x="347876" y="127073"/>
                    <a:pt x="347876" y="118933"/>
                  </a:cubicBezTo>
                  <a:cubicBezTo>
                    <a:pt x="347876" y="116191"/>
                    <a:pt x="346531" y="113448"/>
                    <a:pt x="343841" y="110723"/>
                  </a:cubicBezTo>
                  <a:lnTo>
                    <a:pt x="360015" y="118933"/>
                  </a:lnTo>
                  <a:lnTo>
                    <a:pt x="372154" y="139354"/>
                  </a:lnTo>
                  <a:cubicBezTo>
                    <a:pt x="372154" y="128436"/>
                    <a:pt x="374844" y="117536"/>
                    <a:pt x="380241" y="106670"/>
                  </a:cubicBezTo>
                  <a:cubicBezTo>
                    <a:pt x="385638" y="98495"/>
                    <a:pt x="391707" y="90320"/>
                    <a:pt x="398449" y="82145"/>
                  </a:cubicBezTo>
                  <a:cubicBezTo>
                    <a:pt x="405191" y="73969"/>
                    <a:pt x="415296" y="68537"/>
                    <a:pt x="428779" y="65847"/>
                  </a:cubicBezTo>
                  <a:lnTo>
                    <a:pt x="436866" y="16990"/>
                  </a:lnTo>
                  <a:cubicBezTo>
                    <a:pt x="444971" y="22369"/>
                    <a:pt x="453058" y="29147"/>
                    <a:pt x="461144" y="37269"/>
                  </a:cubicBezTo>
                  <a:cubicBezTo>
                    <a:pt x="466542" y="42701"/>
                    <a:pt x="472611" y="50186"/>
                    <a:pt x="479353" y="59707"/>
                  </a:cubicBezTo>
                  <a:cubicBezTo>
                    <a:pt x="486095" y="69227"/>
                    <a:pt x="489457" y="79437"/>
                    <a:pt x="489457" y="90302"/>
                  </a:cubicBezTo>
                  <a:lnTo>
                    <a:pt x="501596" y="69882"/>
                  </a:lnTo>
                  <a:lnTo>
                    <a:pt x="533961" y="57689"/>
                  </a:lnTo>
                  <a:cubicBezTo>
                    <a:pt x="531254" y="52204"/>
                    <a:pt x="529909" y="44028"/>
                    <a:pt x="529909" y="33163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/>
            <p:nvPr/>
          </p:nvSpPr>
          <p:spPr>
            <a:xfrm>
              <a:off x="4299054" y="2307265"/>
              <a:ext cx="2684076" cy="882500"/>
            </a:xfrm>
            <a:custGeom>
              <a:avLst/>
              <a:gdLst>
                <a:gd name="connsiteX0" fmla="*/ 635687 w 2684076"/>
                <a:gd name="connsiteY0" fmla="*/ 0 h 882500"/>
                <a:gd name="connsiteX1" fmla="*/ 704738 w 2684076"/>
                <a:gd name="connsiteY1" fmla="*/ 0 h 882500"/>
                <a:gd name="connsiteX2" fmla="*/ 701839 w 2684076"/>
                <a:gd name="connsiteY2" fmla="*/ 1444 h 882500"/>
                <a:gd name="connsiteX3" fmla="*/ 647230 w 2684076"/>
                <a:gd name="connsiteY3" fmla="*/ 1444 h 882500"/>
                <a:gd name="connsiteX4" fmla="*/ 443158 w 2684076"/>
                <a:gd name="connsiteY4" fmla="*/ 0 h 882500"/>
                <a:gd name="connsiteX5" fmla="*/ 567770 w 2684076"/>
                <a:gd name="connsiteY5" fmla="*/ 0 h 882500"/>
                <a:gd name="connsiteX6" fmla="*/ 562274 w 2684076"/>
                <a:gd name="connsiteY6" fmla="*/ 5496 h 882500"/>
                <a:gd name="connsiteX7" fmla="*/ 558240 w 2684076"/>
                <a:gd name="connsiteY7" fmla="*/ 21670 h 882500"/>
                <a:gd name="connsiteX8" fmla="*/ 566327 w 2684076"/>
                <a:gd name="connsiteY8" fmla="*/ 66174 h 882500"/>
                <a:gd name="connsiteX9" fmla="*/ 578466 w 2684076"/>
                <a:gd name="connsiteY9" fmla="*/ 102573 h 882500"/>
                <a:gd name="connsiteX10" fmla="*/ 578466 w 2684076"/>
                <a:gd name="connsiteY10" fmla="*/ 130904 h 882500"/>
                <a:gd name="connsiteX11" fmla="*/ 590605 w 2684076"/>
                <a:gd name="connsiteY11" fmla="*/ 118765 h 882500"/>
                <a:gd name="connsiteX12" fmla="*/ 600709 w 2684076"/>
                <a:gd name="connsiteY12" fmla="*/ 106626 h 882500"/>
                <a:gd name="connsiteX13" fmla="*/ 606779 w 2684076"/>
                <a:gd name="connsiteY13" fmla="*/ 98539 h 882500"/>
                <a:gd name="connsiteX14" fmla="*/ 620935 w 2684076"/>
                <a:gd name="connsiteY14" fmla="*/ 94487 h 882500"/>
                <a:gd name="connsiteX15" fmla="*/ 622952 w 2684076"/>
                <a:gd name="connsiteY15" fmla="*/ 118765 h 882500"/>
                <a:gd name="connsiteX16" fmla="*/ 631057 w 2684076"/>
                <a:gd name="connsiteY16" fmla="*/ 163251 h 882500"/>
                <a:gd name="connsiteX17" fmla="*/ 645213 w 2684076"/>
                <a:gd name="connsiteY17" fmla="*/ 159217 h 882500"/>
                <a:gd name="connsiteX18" fmla="*/ 659370 w 2684076"/>
                <a:gd name="connsiteY18" fmla="*/ 159217 h 882500"/>
                <a:gd name="connsiteX19" fmla="*/ 683630 w 2684076"/>
                <a:gd name="connsiteY19" fmla="*/ 147078 h 882500"/>
                <a:gd name="connsiteX20" fmla="*/ 703856 w 2684076"/>
                <a:gd name="connsiteY20" fmla="*/ 134939 h 882500"/>
                <a:gd name="connsiteX21" fmla="*/ 715995 w 2684076"/>
                <a:gd name="connsiteY21" fmla="*/ 183477 h 882500"/>
                <a:gd name="connsiteX22" fmla="*/ 752412 w 2684076"/>
                <a:gd name="connsiteY22" fmla="*/ 183477 h 882500"/>
                <a:gd name="connsiteX23" fmla="*/ 804986 w 2684076"/>
                <a:gd name="connsiteY23" fmla="*/ 199669 h 882500"/>
                <a:gd name="connsiteX24" fmla="*/ 792864 w 2684076"/>
                <a:gd name="connsiteY24" fmla="*/ 110678 h 882500"/>
                <a:gd name="connsiteX25" fmla="*/ 809038 w 2684076"/>
                <a:gd name="connsiteY25" fmla="*/ 102573 h 882500"/>
                <a:gd name="connsiteX26" fmla="*/ 760499 w 2684076"/>
                <a:gd name="connsiteY26" fmla="*/ 86400 h 882500"/>
                <a:gd name="connsiteX27" fmla="*/ 744308 w 2684076"/>
                <a:gd name="connsiteY27" fmla="*/ 78313 h 882500"/>
                <a:gd name="connsiteX28" fmla="*/ 752412 w 2684076"/>
                <a:gd name="connsiteY28" fmla="*/ 62122 h 882500"/>
                <a:gd name="connsiteX29" fmla="*/ 744308 w 2684076"/>
                <a:gd name="connsiteY29" fmla="*/ 29774 h 882500"/>
                <a:gd name="connsiteX30" fmla="*/ 728134 w 2684076"/>
                <a:gd name="connsiteY30" fmla="*/ 5496 h 882500"/>
                <a:gd name="connsiteX31" fmla="*/ 717142 w 2684076"/>
                <a:gd name="connsiteY31" fmla="*/ 0 h 882500"/>
                <a:gd name="connsiteX32" fmla="*/ 2082901 w 2684076"/>
                <a:gd name="connsiteY32" fmla="*/ 0 h 882500"/>
                <a:gd name="connsiteX33" fmla="*/ 2082901 w 2684076"/>
                <a:gd name="connsiteY33" fmla="*/ 20909 h 882500"/>
                <a:gd name="connsiteX34" fmla="*/ 2102932 w 2684076"/>
                <a:gd name="connsiteY34" fmla="*/ 8840 h 882500"/>
                <a:gd name="connsiteX35" fmla="*/ 2113181 w 2684076"/>
                <a:gd name="connsiteY35" fmla="*/ 0 h 882500"/>
                <a:gd name="connsiteX36" fmla="*/ 2178135 w 2684076"/>
                <a:gd name="connsiteY36" fmla="*/ 0 h 882500"/>
                <a:gd name="connsiteX37" fmla="*/ 2173024 w 2684076"/>
                <a:gd name="connsiteY37" fmla="*/ 8805 h 882500"/>
                <a:gd name="connsiteX38" fmla="*/ 2163043 w 2684076"/>
                <a:gd name="connsiteY38" fmla="*/ 29013 h 882500"/>
                <a:gd name="connsiteX39" fmla="*/ 2155010 w 2684076"/>
                <a:gd name="connsiteY39" fmla="*/ 45116 h 882500"/>
                <a:gd name="connsiteX40" fmla="*/ 2191038 w 2684076"/>
                <a:gd name="connsiteY40" fmla="*/ 65289 h 882500"/>
                <a:gd name="connsiteX41" fmla="*/ 2239134 w 2684076"/>
                <a:gd name="connsiteY41" fmla="*/ 109652 h 882500"/>
                <a:gd name="connsiteX42" fmla="*/ 2243115 w 2684076"/>
                <a:gd name="connsiteY42" fmla="*/ 113704 h 882500"/>
                <a:gd name="connsiteX43" fmla="*/ 2255166 w 2684076"/>
                <a:gd name="connsiteY43" fmla="*/ 123790 h 882500"/>
                <a:gd name="connsiteX44" fmla="*/ 2275162 w 2684076"/>
                <a:gd name="connsiteY44" fmla="*/ 105652 h 882500"/>
                <a:gd name="connsiteX45" fmla="*/ 2305227 w 2684076"/>
                <a:gd name="connsiteY45" fmla="*/ 81445 h 882500"/>
                <a:gd name="connsiteX46" fmla="*/ 2351270 w 2684076"/>
                <a:gd name="connsiteY46" fmla="*/ 73376 h 882500"/>
                <a:gd name="connsiteX47" fmla="*/ 2347289 w 2684076"/>
                <a:gd name="connsiteY47" fmla="*/ 149980 h 882500"/>
                <a:gd name="connsiteX48" fmla="*/ 2315242 w 2684076"/>
                <a:gd name="connsiteY48" fmla="*/ 212533 h 882500"/>
                <a:gd name="connsiteX49" fmla="*/ 2247168 w 2684076"/>
                <a:gd name="connsiteY49" fmla="*/ 258895 h 882500"/>
                <a:gd name="connsiteX50" fmla="*/ 2255131 w 2684076"/>
                <a:gd name="connsiteY50" fmla="*/ 262930 h 882500"/>
                <a:gd name="connsiteX51" fmla="*/ 2271180 w 2684076"/>
                <a:gd name="connsiteY51" fmla="*/ 270999 h 882500"/>
                <a:gd name="connsiteX52" fmla="*/ 2291229 w 2684076"/>
                <a:gd name="connsiteY52" fmla="*/ 279051 h 882500"/>
                <a:gd name="connsiteX53" fmla="*/ 2313225 w 2684076"/>
                <a:gd name="connsiteY53" fmla="*/ 297224 h 882500"/>
                <a:gd name="connsiteX54" fmla="*/ 2339255 w 2684076"/>
                <a:gd name="connsiteY54" fmla="*/ 315326 h 882500"/>
                <a:gd name="connsiteX55" fmla="*/ 2363268 w 2684076"/>
                <a:gd name="connsiteY55" fmla="*/ 339534 h 882500"/>
                <a:gd name="connsiteX56" fmla="*/ 2355305 w 2684076"/>
                <a:gd name="connsiteY56" fmla="*/ 339534 h 882500"/>
                <a:gd name="connsiteX57" fmla="*/ 2345254 w 2684076"/>
                <a:gd name="connsiteY57" fmla="*/ 341569 h 882500"/>
                <a:gd name="connsiteX58" fmla="*/ 2331239 w 2684076"/>
                <a:gd name="connsiteY58" fmla="*/ 343586 h 882500"/>
                <a:gd name="connsiteX59" fmla="*/ 2301210 w 2684076"/>
                <a:gd name="connsiteY59" fmla="*/ 345603 h 882500"/>
                <a:gd name="connsiteX60" fmla="*/ 2295211 w 2684076"/>
                <a:gd name="connsiteY60" fmla="*/ 355725 h 882500"/>
                <a:gd name="connsiteX61" fmla="*/ 2315242 w 2684076"/>
                <a:gd name="connsiteY61" fmla="*/ 369811 h 882500"/>
                <a:gd name="connsiteX62" fmla="*/ 2327240 w 2684076"/>
                <a:gd name="connsiteY62" fmla="*/ 383914 h 882500"/>
                <a:gd name="connsiteX63" fmla="*/ 2323258 w 2684076"/>
                <a:gd name="connsiteY63" fmla="*/ 404069 h 882500"/>
                <a:gd name="connsiteX64" fmla="*/ 2315242 w 2684076"/>
                <a:gd name="connsiteY64" fmla="*/ 420261 h 882500"/>
                <a:gd name="connsiteX65" fmla="*/ 2303227 w 2684076"/>
                <a:gd name="connsiteY65" fmla="*/ 440416 h 882500"/>
                <a:gd name="connsiteX66" fmla="*/ 2307208 w 2684076"/>
                <a:gd name="connsiteY66" fmla="*/ 468605 h 882500"/>
                <a:gd name="connsiteX67" fmla="*/ 2325258 w 2684076"/>
                <a:gd name="connsiteY67" fmla="*/ 478726 h 882500"/>
                <a:gd name="connsiteX68" fmla="*/ 2347289 w 2684076"/>
                <a:gd name="connsiteY68" fmla="*/ 492812 h 882500"/>
                <a:gd name="connsiteX69" fmla="*/ 2375354 w 2684076"/>
                <a:gd name="connsiteY69" fmla="*/ 508933 h 882500"/>
                <a:gd name="connsiteX70" fmla="*/ 2387351 w 2684076"/>
                <a:gd name="connsiteY70" fmla="*/ 468605 h 882500"/>
                <a:gd name="connsiteX71" fmla="*/ 2401348 w 2684076"/>
                <a:gd name="connsiteY71" fmla="*/ 434346 h 882500"/>
                <a:gd name="connsiteX72" fmla="*/ 2423379 w 2684076"/>
                <a:gd name="connsiteY72" fmla="*/ 400035 h 882500"/>
                <a:gd name="connsiteX73" fmla="*/ 2455426 w 2684076"/>
                <a:gd name="connsiteY73" fmla="*/ 464552 h 882500"/>
                <a:gd name="connsiteX74" fmla="*/ 2461495 w 2684076"/>
                <a:gd name="connsiteY74" fmla="*/ 523054 h 882500"/>
                <a:gd name="connsiteX75" fmla="*/ 2435200 w 2684076"/>
                <a:gd name="connsiteY75" fmla="*/ 585607 h 882500"/>
                <a:gd name="connsiteX76" fmla="*/ 2439252 w 2684076"/>
                <a:gd name="connsiteY76" fmla="*/ 589642 h 882500"/>
                <a:gd name="connsiteX77" fmla="*/ 2483739 w 2684076"/>
                <a:gd name="connsiteY77" fmla="*/ 553295 h 882500"/>
                <a:gd name="connsiteX78" fmla="*/ 2487791 w 2684076"/>
                <a:gd name="connsiteY78" fmla="*/ 646090 h 882500"/>
                <a:gd name="connsiteX79" fmla="*/ 2528243 w 2684076"/>
                <a:gd name="connsiteY79" fmla="*/ 565434 h 882500"/>
                <a:gd name="connsiteX80" fmla="*/ 2524191 w 2684076"/>
                <a:gd name="connsiteY80" fmla="*/ 605762 h 882500"/>
                <a:gd name="connsiteX81" fmla="*/ 2548469 w 2684076"/>
                <a:gd name="connsiteY81" fmla="*/ 585607 h 882500"/>
                <a:gd name="connsiteX82" fmla="*/ 2572747 w 2684076"/>
                <a:gd name="connsiteY82" fmla="*/ 573468 h 882500"/>
                <a:gd name="connsiteX83" fmla="*/ 2578817 w 2684076"/>
                <a:gd name="connsiteY83" fmla="*/ 595676 h 882500"/>
                <a:gd name="connsiteX84" fmla="*/ 2572747 w 2684076"/>
                <a:gd name="connsiteY84" fmla="*/ 609815 h 882500"/>
                <a:gd name="connsiteX85" fmla="*/ 2548469 w 2684076"/>
                <a:gd name="connsiteY85" fmla="*/ 621883 h 882500"/>
                <a:gd name="connsiteX86" fmla="*/ 2552521 w 2684076"/>
                <a:gd name="connsiteY86" fmla="*/ 638004 h 882500"/>
                <a:gd name="connsiteX87" fmla="*/ 2578817 w 2684076"/>
                <a:gd name="connsiteY87" fmla="*/ 646090 h 882500"/>
                <a:gd name="connsiteX88" fmla="*/ 2609147 w 2684076"/>
                <a:gd name="connsiteY88" fmla="*/ 634022 h 882500"/>
                <a:gd name="connsiteX89" fmla="*/ 2647581 w 2684076"/>
                <a:gd name="connsiteY89" fmla="*/ 627952 h 882500"/>
                <a:gd name="connsiteX90" fmla="*/ 2673877 w 2684076"/>
                <a:gd name="connsiteY90" fmla="*/ 642038 h 882500"/>
                <a:gd name="connsiteX91" fmla="*/ 2683981 w 2684076"/>
                <a:gd name="connsiteY91" fmla="*/ 662211 h 882500"/>
                <a:gd name="connsiteX92" fmla="*/ 2645546 w 2684076"/>
                <a:gd name="connsiteY92" fmla="*/ 678332 h 882500"/>
                <a:gd name="connsiteX93" fmla="*/ 2588921 w 2684076"/>
                <a:gd name="connsiteY93" fmla="*/ 678332 h 882500"/>
                <a:gd name="connsiteX94" fmla="*/ 2572747 w 2684076"/>
                <a:gd name="connsiteY94" fmla="*/ 674350 h 882500"/>
                <a:gd name="connsiteX95" fmla="*/ 2597007 w 2684076"/>
                <a:gd name="connsiteY95" fmla="*/ 706574 h 882500"/>
                <a:gd name="connsiteX96" fmla="*/ 2592973 w 2684076"/>
                <a:gd name="connsiteY96" fmla="*/ 767057 h 882500"/>
                <a:gd name="connsiteX97" fmla="*/ 2544416 w 2684076"/>
                <a:gd name="connsiteY97" fmla="*/ 746902 h 882500"/>
                <a:gd name="connsiteX98" fmla="*/ 2510034 w 2684076"/>
                <a:gd name="connsiteY98" fmla="*/ 722730 h 882500"/>
                <a:gd name="connsiteX99" fmla="*/ 2495878 w 2684076"/>
                <a:gd name="connsiteY99" fmla="*/ 686418 h 882500"/>
                <a:gd name="connsiteX100" fmla="*/ 2487791 w 2684076"/>
                <a:gd name="connsiteY100" fmla="*/ 718713 h 882500"/>
                <a:gd name="connsiteX101" fmla="*/ 2473635 w 2684076"/>
                <a:gd name="connsiteY101" fmla="*/ 748919 h 882500"/>
                <a:gd name="connsiteX102" fmla="*/ 2447339 w 2684076"/>
                <a:gd name="connsiteY102" fmla="*/ 775161 h 882500"/>
                <a:gd name="connsiteX103" fmla="*/ 2431165 w 2684076"/>
                <a:gd name="connsiteY103" fmla="*/ 787230 h 882500"/>
                <a:gd name="connsiteX104" fmla="*/ 2467565 w 2684076"/>
                <a:gd name="connsiteY104" fmla="*/ 823576 h 882500"/>
                <a:gd name="connsiteX105" fmla="*/ 2510034 w 2684076"/>
                <a:gd name="connsiteY105" fmla="*/ 847748 h 882500"/>
                <a:gd name="connsiteX106" fmla="*/ 2528243 w 2684076"/>
                <a:gd name="connsiteY106" fmla="*/ 863904 h 882500"/>
                <a:gd name="connsiteX107" fmla="*/ 2550486 w 2684076"/>
                <a:gd name="connsiteY107" fmla="*/ 877990 h 882500"/>
                <a:gd name="connsiteX108" fmla="*/ 2560406 w 2684076"/>
                <a:gd name="connsiteY108" fmla="*/ 882500 h 882500"/>
                <a:gd name="connsiteX109" fmla="*/ 1405286 w 2684076"/>
                <a:gd name="connsiteY109" fmla="*/ 882500 h 882500"/>
                <a:gd name="connsiteX110" fmla="*/ 1389521 w 2684076"/>
                <a:gd name="connsiteY110" fmla="*/ 863196 h 882500"/>
                <a:gd name="connsiteX111" fmla="*/ 1378493 w 2684076"/>
                <a:gd name="connsiteY111" fmla="*/ 882500 h 882500"/>
                <a:gd name="connsiteX112" fmla="*/ 8087 w 2684076"/>
                <a:gd name="connsiteY112" fmla="*/ 882500 h 882500"/>
                <a:gd name="connsiteX113" fmla="*/ 8087 w 2684076"/>
                <a:gd name="connsiteY113" fmla="*/ 867302 h 882500"/>
                <a:gd name="connsiteX114" fmla="*/ 12139 w 2684076"/>
                <a:gd name="connsiteY114" fmla="*/ 839060 h 882500"/>
                <a:gd name="connsiteX115" fmla="*/ 32365 w 2684076"/>
                <a:gd name="connsiteY115" fmla="*/ 826991 h 882500"/>
                <a:gd name="connsiteX116" fmla="*/ 48539 w 2684076"/>
                <a:gd name="connsiteY116" fmla="*/ 794750 h 882500"/>
                <a:gd name="connsiteX117" fmla="*/ 88991 w 2684076"/>
                <a:gd name="connsiteY117" fmla="*/ 835007 h 882500"/>
                <a:gd name="connsiteX118" fmla="*/ 186086 w 2684076"/>
                <a:gd name="connsiteY118" fmla="*/ 871283 h 882500"/>
                <a:gd name="connsiteX119" fmla="*/ 169895 w 2684076"/>
                <a:gd name="connsiteY119" fmla="*/ 831026 h 882500"/>
                <a:gd name="connsiteX120" fmla="*/ 177981 w 2684076"/>
                <a:gd name="connsiteY120" fmla="*/ 822939 h 882500"/>
                <a:gd name="connsiteX121" fmla="*/ 198207 w 2684076"/>
                <a:gd name="connsiteY121" fmla="*/ 859215 h 882500"/>
                <a:gd name="connsiteX122" fmla="*/ 194173 w 2684076"/>
                <a:gd name="connsiteY122" fmla="*/ 839060 h 882500"/>
                <a:gd name="connsiteX123" fmla="*/ 198207 w 2684076"/>
                <a:gd name="connsiteY123" fmla="*/ 810871 h 882500"/>
                <a:gd name="connsiteX124" fmla="*/ 161808 w 2684076"/>
                <a:gd name="connsiteY124" fmla="*/ 790698 h 882500"/>
                <a:gd name="connsiteX125" fmla="*/ 113269 w 2684076"/>
                <a:gd name="connsiteY125" fmla="*/ 770543 h 882500"/>
                <a:gd name="connsiteX126" fmla="*/ 70800 w 2684076"/>
                <a:gd name="connsiteY126" fmla="*/ 762474 h 882500"/>
                <a:gd name="connsiteX127" fmla="*/ 36400 w 2684076"/>
                <a:gd name="connsiteY127" fmla="*/ 722128 h 882500"/>
                <a:gd name="connsiteX128" fmla="*/ 68765 w 2684076"/>
                <a:gd name="connsiteY128" fmla="*/ 722128 h 882500"/>
                <a:gd name="connsiteX129" fmla="*/ 93043 w 2684076"/>
                <a:gd name="connsiteY129" fmla="*/ 730215 h 882500"/>
                <a:gd name="connsiteX130" fmla="*/ 113269 w 2684076"/>
                <a:gd name="connsiteY130" fmla="*/ 750370 h 882500"/>
                <a:gd name="connsiteX131" fmla="*/ 141582 w 2684076"/>
                <a:gd name="connsiteY131" fmla="*/ 738302 h 882500"/>
                <a:gd name="connsiteX132" fmla="*/ 206312 w 2684076"/>
                <a:gd name="connsiteY132" fmla="*/ 774595 h 882500"/>
                <a:gd name="connsiteX133" fmla="*/ 206312 w 2684076"/>
                <a:gd name="connsiteY133" fmla="*/ 754422 h 882500"/>
                <a:gd name="connsiteX134" fmla="*/ 230572 w 2684076"/>
                <a:gd name="connsiteY134" fmla="*/ 754422 h 882500"/>
                <a:gd name="connsiteX135" fmla="*/ 254851 w 2684076"/>
                <a:gd name="connsiteY135" fmla="*/ 742283 h 882500"/>
                <a:gd name="connsiteX136" fmla="*/ 258885 w 2684076"/>
                <a:gd name="connsiteY136" fmla="*/ 730215 h 882500"/>
                <a:gd name="connsiteX137" fmla="*/ 262938 w 2684076"/>
                <a:gd name="connsiteY137" fmla="*/ 730215 h 882500"/>
                <a:gd name="connsiteX138" fmla="*/ 258885 w 2684076"/>
                <a:gd name="connsiteY138" fmla="*/ 710060 h 882500"/>
                <a:gd name="connsiteX139" fmla="*/ 258885 w 2684076"/>
                <a:gd name="connsiteY139" fmla="*/ 677818 h 882500"/>
                <a:gd name="connsiteX140" fmla="*/ 242712 w 2684076"/>
                <a:gd name="connsiteY140" fmla="*/ 653611 h 882500"/>
                <a:gd name="connsiteX141" fmla="*/ 222486 w 2684076"/>
                <a:gd name="connsiteY141" fmla="*/ 661698 h 882500"/>
                <a:gd name="connsiteX142" fmla="*/ 206312 w 2684076"/>
                <a:gd name="connsiteY142" fmla="*/ 641543 h 882500"/>
                <a:gd name="connsiteX143" fmla="*/ 190121 w 2684076"/>
                <a:gd name="connsiteY143" fmla="*/ 653611 h 882500"/>
                <a:gd name="connsiteX144" fmla="*/ 149669 w 2684076"/>
                <a:gd name="connsiteY144" fmla="*/ 673766 h 882500"/>
                <a:gd name="connsiteX145" fmla="*/ 149669 w 2684076"/>
                <a:gd name="connsiteY145" fmla="*/ 645577 h 882500"/>
                <a:gd name="connsiteX146" fmla="*/ 137530 w 2684076"/>
                <a:gd name="connsiteY146" fmla="*/ 649559 h 882500"/>
                <a:gd name="connsiteX147" fmla="*/ 109217 w 2684076"/>
                <a:gd name="connsiteY147" fmla="*/ 649559 h 882500"/>
                <a:gd name="connsiteX148" fmla="*/ 72817 w 2684076"/>
                <a:gd name="connsiteY148" fmla="*/ 641543 h 882500"/>
                <a:gd name="connsiteX149" fmla="*/ 58661 w 2684076"/>
                <a:gd name="connsiteY149" fmla="*/ 629439 h 882500"/>
                <a:gd name="connsiteX150" fmla="*/ 60678 w 2684076"/>
                <a:gd name="connsiteY150" fmla="*/ 617335 h 882500"/>
                <a:gd name="connsiteX151" fmla="*/ 80904 w 2684076"/>
                <a:gd name="connsiteY151" fmla="*/ 605249 h 882500"/>
                <a:gd name="connsiteX152" fmla="*/ 95060 w 2684076"/>
                <a:gd name="connsiteY152" fmla="*/ 599197 h 882500"/>
                <a:gd name="connsiteX153" fmla="*/ 113269 w 2684076"/>
                <a:gd name="connsiteY153" fmla="*/ 593128 h 882500"/>
                <a:gd name="connsiteX154" fmla="*/ 123373 w 2684076"/>
                <a:gd name="connsiteY154" fmla="*/ 581042 h 882500"/>
                <a:gd name="connsiteX155" fmla="*/ 133495 w 2684076"/>
                <a:gd name="connsiteY155" fmla="*/ 568973 h 882500"/>
                <a:gd name="connsiteX156" fmla="*/ 149669 w 2684076"/>
                <a:gd name="connsiteY156" fmla="*/ 556870 h 882500"/>
                <a:gd name="connsiteX157" fmla="*/ 169895 w 2684076"/>
                <a:gd name="connsiteY157" fmla="*/ 552853 h 882500"/>
                <a:gd name="connsiteX158" fmla="*/ 186086 w 2684076"/>
                <a:gd name="connsiteY158" fmla="*/ 544766 h 882500"/>
                <a:gd name="connsiteX159" fmla="*/ 194173 w 2684076"/>
                <a:gd name="connsiteY159" fmla="*/ 540731 h 882500"/>
                <a:gd name="connsiteX160" fmla="*/ 173947 w 2684076"/>
                <a:gd name="connsiteY160" fmla="*/ 536679 h 882500"/>
                <a:gd name="connsiteX161" fmla="*/ 151704 w 2684076"/>
                <a:gd name="connsiteY161" fmla="*/ 534680 h 882500"/>
                <a:gd name="connsiteX162" fmla="*/ 121356 w 2684076"/>
                <a:gd name="connsiteY162" fmla="*/ 540731 h 882500"/>
                <a:gd name="connsiteX163" fmla="*/ 60678 w 2684076"/>
                <a:gd name="connsiteY163" fmla="*/ 554852 h 882500"/>
                <a:gd name="connsiteX164" fmla="*/ 20226 w 2684076"/>
                <a:gd name="connsiteY164" fmla="*/ 548818 h 882500"/>
                <a:gd name="connsiteX165" fmla="*/ 10122 w 2684076"/>
                <a:gd name="connsiteY165" fmla="*/ 540731 h 882500"/>
                <a:gd name="connsiteX166" fmla="*/ 4053 w 2684076"/>
                <a:gd name="connsiteY166" fmla="*/ 532698 h 882500"/>
                <a:gd name="connsiteX167" fmla="*/ 0 w 2684076"/>
                <a:gd name="connsiteY167" fmla="*/ 524611 h 882500"/>
                <a:gd name="connsiteX168" fmla="*/ 8087 w 2684076"/>
                <a:gd name="connsiteY168" fmla="*/ 528645 h 882500"/>
                <a:gd name="connsiteX169" fmla="*/ 28313 w 2684076"/>
                <a:gd name="connsiteY169" fmla="*/ 520559 h 882500"/>
                <a:gd name="connsiteX170" fmla="*/ 64730 w 2684076"/>
                <a:gd name="connsiteY170" fmla="*/ 498404 h 882500"/>
                <a:gd name="connsiteX171" fmla="*/ 129443 w 2684076"/>
                <a:gd name="connsiteY171" fmla="*/ 504438 h 882500"/>
                <a:gd name="connsiteX172" fmla="*/ 76852 w 2684076"/>
                <a:gd name="connsiteY172" fmla="*/ 443955 h 882500"/>
                <a:gd name="connsiteX173" fmla="*/ 117304 w 2684076"/>
                <a:gd name="connsiteY173" fmla="*/ 443955 h 882500"/>
                <a:gd name="connsiteX174" fmla="*/ 109217 w 2684076"/>
                <a:gd name="connsiteY174" fmla="*/ 431887 h 882500"/>
                <a:gd name="connsiteX175" fmla="*/ 109217 w 2684076"/>
                <a:gd name="connsiteY175" fmla="*/ 403698 h 882500"/>
                <a:gd name="connsiteX176" fmla="*/ 137530 w 2684076"/>
                <a:gd name="connsiteY176" fmla="*/ 423800 h 882500"/>
                <a:gd name="connsiteX177" fmla="*/ 202260 w 2684076"/>
                <a:gd name="connsiteY177" fmla="*/ 403698 h 882500"/>
                <a:gd name="connsiteX178" fmla="*/ 210347 w 2684076"/>
                <a:gd name="connsiteY178" fmla="*/ 435921 h 882500"/>
                <a:gd name="connsiteX179" fmla="*/ 222486 w 2684076"/>
                <a:gd name="connsiteY179" fmla="*/ 443955 h 882500"/>
                <a:gd name="connsiteX180" fmla="*/ 254851 w 2684076"/>
                <a:gd name="connsiteY180" fmla="*/ 411714 h 882500"/>
                <a:gd name="connsiteX181" fmla="*/ 222486 w 2684076"/>
                <a:gd name="connsiteY181" fmla="*/ 367422 h 882500"/>
                <a:gd name="connsiteX182" fmla="*/ 157756 w 2684076"/>
                <a:gd name="connsiteY182" fmla="*/ 367422 h 882500"/>
                <a:gd name="connsiteX183" fmla="*/ 161808 w 2684076"/>
                <a:gd name="connsiteY183" fmla="*/ 339162 h 882500"/>
                <a:gd name="connsiteX184" fmla="*/ 145634 w 2684076"/>
                <a:gd name="connsiteY184" fmla="*/ 318989 h 882500"/>
                <a:gd name="connsiteX185" fmla="*/ 173947 w 2684076"/>
                <a:gd name="connsiteY185" fmla="*/ 314955 h 882500"/>
                <a:gd name="connsiteX186" fmla="*/ 214399 w 2684076"/>
                <a:gd name="connsiteY186" fmla="*/ 270645 h 882500"/>
                <a:gd name="connsiteX187" fmla="*/ 186086 w 2684076"/>
                <a:gd name="connsiteY187" fmla="*/ 230317 h 882500"/>
                <a:gd name="connsiteX188" fmla="*/ 262938 w 2684076"/>
                <a:gd name="connsiteY188" fmla="*/ 218249 h 882500"/>
                <a:gd name="connsiteX189" fmla="*/ 262938 w 2684076"/>
                <a:gd name="connsiteY189" fmla="*/ 226265 h 882500"/>
                <a:gd name="connsiteX190" fmla="*/ 279111 w 2684076"/>
                <a:gd name="connsiteY190" fmla="*/ 242385 h 882500"/>
                <a:gd name="connsiteX191" fmla="*/ 307442 w 2684076"/>
                <a:gd name="connsiteY191" fmla="*/ 262558 h 882500"/>
                <a:gd name="connsiteX192" fmla="*/ 327668 w 2684076"/>
                <a:gd name="connsiteY192" fmla="*/ 282714 h 882500"/>
                <a:gd name="connsiteX193" fmla="*/ 384293 w 2684076"/>
                <a:gd name="connsiteY193" fmla="*/ 298834 h 882500"/>
                <a:gd name="connsiteX194" fmla="*/ 372154 w 2684076"/>
                <a:gd name="connsiteY194" fmla="*/ 278679 h 882500"/>
                <a:gd name="connsiteX195" fmla="*/ 362050 w 2684076"/>
                <a:gd name="connsiteY195" fmla="*/ 262594 h 882500"/>
                <a:gd name="connsiteX196" fmla="*/ 355980 w 2684076"/>
                <a:gd name="connsiteY196" fmla="*/ 246438 h 882500"/>
                <a:gd name="connsiteX197" fmla="*/ 347894 w 2684076"/>
                <a:gd name="connsiteY197" fmla="*/ 226300 h 882500"/>
                <a:gd name="connsiteX198" fmla="*/ 355980 w 2684076"/>
                <a:gd name="connsiteY198" fmla="*/ 210162 h 882500"/>
                <a:gd name="connsiteX199" fmla="*/ 370137 w 2684076"/>
                <a:gd name="connsiteY199" fmla="*/ 200076 h 882500"/>
                <a:gd name="connsiteX200" fmla="*/ 384293 w 2684076"/>
                <a:gd name="connsiteY200" fmla="*/ 189989 h 882500"/>
                <a:gd name="connsiteX201" fmla="*/ 404519 w 2684076"/>
                <a:gd name="connsiteY201" fmla="*/ 181902 h 882500"/>
                <a:gd name="connsiteX202" fmla="*/ 351928 w 2684076"/>
                <a:gd name="connsiteY202" fmla="*/ 161800 h 882500"/>
                <a:gd name="connsiteX203" fmla="*/ 315529 w 2684076"/>
                <a:gd name="connsiteY203" fmla="*/ 137593 h 882500"/>
                <a:gd name="connsiteX204" fmla="*/ 299337 w 2684076"/>
                <a:gd name="connsiteY204" fmla="*/ 101317 h 882500"/>
                <a:gd name="connsiteX205" fmla="*/ 339789 w 2684076"/>
                <a:gd name="connsiteY205" fmla="*/ 93230 h 882500"/>
                <a:gd name="connsiteX206" fmla="*/ 364067 w 2684076"/>
                <a:gd name="connsiteY206" fmla="*/ 77110 h 882500"/>
                <a:gd name="connsiteX207" fmla="*/ 432832 w 2684076"/>
                <a:gd name="connsiteY207" fmla="*/ 77110 h 882500"/>
                <a:gd name="connsiteX208" fmla="*/ 436884 w 2684076"/>
                <a:gd name="connsiteY208" fmla="*/ 60989 h 882500"/>
                <a:gd name="connsiteX209" fmla="*/ 444971 w 2684076"/>
                <a:gd name="connsiteY209" fmla="*/ 32800 h 882500"/>
                <a:gd name="connsiteX210" fmla="*/ 453058 w 2684076"/>
                <a:gd name="connsiteY210" fmla="*/ 24713 h 882500"/>
                <a:gd name="connsiteX211" fmla="*/ 444971 w 2684076"/>
                <a:gd name="connsiteY211" fmla="*/ 12645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684076" h="882500">
                  <a:moveTo>
                    <a:pt x="635687" y="0"/>
                  </a:moveTo>
                  <a:lnTo>
                    <a:pt x="704738" y="0"/>
                  </a:lnTo>
                  <a:lnTo>
                    <a:pt x="701839" y="1444"/>
                  </a:lnTo>
                  <a:cubicBezTo>
                    <a:pt x="695097" y="1444"/>
                    <a:pt x="676888" y="1444"/>
                    <a:pt x="647230" y="1444"/>
                  </a:cubicBezTo>
                  <a:close/>
                  <a:moveTo>
                    <a:pt x="443158" y="0"/>
                  </a:moveTo>
                  <a:lnTo>
                    <a:pt x="567770" y="0"/>
                  </a:lnTo>
                  <a:lnTo>
                    <a:pt x="562274" y="5496"/>
                  </a:lnTo>
                  <a:cubicBezTo>
                    <a:pt x="559585" y="8186"/>
                    <a:pt x="558240" y="13583"/>
                    <a:pt x="558240" y="21670"/>
                  </a:cubicBezTo>
                  <a:cubicBezTo>
                    <a:pt x="555532" y="35154"/>
                    <a:pt x="558240" y="50000"/>
                    <a:pt x="566327" y="66174"/>
                  </a:cubicBezTo>
                  <a:cubicBezTo>
                    <a:pt x="574414" y="82348"/>
                    <a:pt x="578466" y="94487"/>
                    <a:pt x="578466" y="102573"/>
                  </a:cubicBezTo>
                  <a:lnTo>
                    <a:pt x="578466" y="130904"/>
                  </a:lnTo>
                  <a:lnTo>
                    <a:pt x="590605" y="118765"/>
                  </a:lnTo>
                  <a:cubicBezTo>
                    <a:pt x="595984" y="113368"/>
                    <a:pt x="599364" y="109315"/>
                    <a:pt x="600709" y="106626"/>
                  </a:cubicBezTo>
                  <a:cubicBezTo>
                    <a:pt x="602054" y="103936"/>
                    <a:pt x="604089" y="101229"/>
                    <a:pt x="606779" y="98539"/>
                  </a:cubicBezTo>
                  <a:cubicBezTo>
                    <a:pt x="609468" y="93142"/>
                    <a:pt x="614193" y="91797"/>
                    <a:pt x="620935" y="94487"/>
                  </a:cubicBezTo>
                  <a:cubicBezTo>
                    <a:pt x="627677" y="97194"/>
                    <a:pt x="628349" y="105281"/>
                    <a:pt x="622952" y="118765"/>
                  </a:cubicBezTo>
                  <a:cubicBezTo>
                    <a:pt x="614865" y="148422"/>
                    <a:pt x="617573" y="163251"/>
                    <a:pt x="631057" y="163251"/>
                  </a:cubicBezTo>
                  <a:cubicBezTo>
                    <a:pt x="636436" y="163251"/>
                    <a:pt x="641161" y="161906"/>
                    <a:pt x="645213" y="159217"/>
                  </a:cubicBezTo>
                  <a:cubicBezTo>
                    <a:pt x="649248" y="156509"/>
                    <a:pt x="653972" y="156509"/>
                    <a:pt x="659370" y="159217"/>
                  </a:cubicBezTo>
                  <a:cubicBezTo>
                    <a:pt x="662059" y="161906"/>
                    <a:pt x="670146" y="157872"/>
                    <a:pt x="683630" y="147078"/>
                  </a:cubicBezTo>
                  <a:cubicBezTo>
                    <a:pt x="689027" y="141680"/>
                    <a:pt x="695769" y="137646"/>
                    <a:pt x="703856" y="134939"/>
                  </a:cubicBezTo>
                  <a:lnTo>
                    <a:pt x="715995" y="183477"/>
                  </a:lnTo>
                  <a:lnTo>
                    <a:pt x="752412" y="183477"/>
                  </a:lnTo>
                  <a:lnTo>
                    <a:pt x="804986" y="199669"/>
                  </a:lnTo>
                  <a:lnTo>
                    <a:pt x="792864" y="110678"/>
                  </a:lnTo>
                  <a:lnTo>
                    <a:pt x="809038" y="102573"/>
                  </a:lnTo>
                  <a:lnTo>
                    <a:pt x="760499" y="86400"/>
                  </a:lnTo>
                  <a:lnTo>
                    <a:pt x="744308" y="78313"/>
                  </a:lnTo>
                  <a:lnTo>
                    <a:pt x="752412" y="62122"/>
                  </a:lnTo>
                  <a:cubicBezTo>
                    <a:pt x="752412" y="51345"/>
                    <a:pt x="749705" y="40551"/>
                    <a:pt x="744308" y="29774"/>
                  </a:cubicBezTo>
                  <a:cubicBezTo>
                    <a:pt x="738928" y="21670"/>
                    <a:pt x="733531" y="13583"/>
                    <a:pt x="728134" y="5496"/>
                  </a:cubicBezTo>
                  <a:lnTo>
                    <a:pt x="717142" y="0"/>
                  </a:lnTo>
                  <a:lnTo>
                    <a:pt x="2082901" y="0"/>
                  </a:lnTo>
                  <a:lnTo>
                    <a:pt x="2082901" y="20909"/>
                  </a:lnTo>
                  <a:cubicBezTo>
                    <a:pt x="2088245" y="18219"/>
                    <a:pt x="2094916" y="14202"/>
                    <a:pt x="2102932" y="8840"/>
                  </a:cubicBezTo>
                  <a:lnTo>
                    <a:pt x="2113181" y="0"/>
                  </a:lnTo>
                  <a:lnTo>
                    <a:pt x="2178135" y="0"/>
                  </a:lnTo>
                  <a:lnTo>
                    <a:pt x="2173024" y="8805"/>
                  </a:lnTo>
                  <a:cubicBezTo>
                    <a:pt x="2169024" y="16874"/>
                    <a:pt x="2165698" y="23616"/>
                    <a:pt x="2163043" y="29013"/>
                  </a:cubicBezTo>
                  <a:cubicBezTo>
                    <a:pt x="2157682" y="37047"/>
                    <a:pt x="2155010" y="42426"/>
                    <a:pt x="2155010" y="45116"/>
                  </a:cubicBezTo>
                  <a:cubicBezTo>
                    <a:pt x="2168370" y="50513"/>
                    <a:pt x="2180385" y="57238"/>
                    <a:pt x="2191038" y="65289"/>
                  </a:cubicBezTo>
                  <a:cubicBezTo>
                    <a:pt x="2215103" y="81427"/>
                    <a:pt x="2231136" y="96221"/>
                    <a:pt x="2239134" y="109652"/>
                  </a:cubicBezTo>
                  <a:cubicBezTo>
                    <a:pt x="2241788" y="109652"/>
                    <a:pt x="2243115" y="111014"/>
                    <a:pt x="2243115" y="113704"/>
                  </a:cubicBezTo>
                  <a:cubicBezTo>
                    <a:pt x="2245823" y="124445"/>
                    <a:pt x="2249840" y="127807"/>
                    <a:pt x="2255166" y="123790"/>
                  </a:cubicBezTo>
                  <a:cubicBezTo>
                    <a:pt x="2260492" y="119756"/>
                    <a:pt x="2267164" y="113722"/>
                    <a:pt x="2275162" y="105652"/>
                  </a:cubicBezTo>
                  <a:cubicBezTo>
                    <a:pt x="2283178" y="97583"/>
                    <a:pt x="2293194" y="89514"/>
                    <a:pt x="2305227" y="81445"/>
                  </a:cubicBezTo>
                  <a:cubicBezTo>
                    <a:pt x="2317260" y="73376"/>
                    <a:pt x="2332602" y="70686"/>
                    <a:pt x="2351270" y="73376"/>
                  </a:cubicBezTo>
                  <a:cubicBezTo>
                    <a:pt x="2356614" y="100255"/>
                    <a:pt x="2355287" y="125790"/>
                    <a:pt x="2347289" y="149980"/>
                  </a:cubicBezTo>
                  <a:cubicBezTo>
                    <a:pt x="2341927" y="171515"/>
                    <a:pt x="2331257" y="192360"/>
                    <a:pt x="2315242" y="212533"/>
                  </a:cubicBezTo>
                  <a:cubicBezTo>
                    <a:pt x="2299228" y="232688"/>
                    <a:pt x="2276542" y="248137"/>
                    <a:pt x="2247168" y="258895"/>
                  </a:cubicBezTo>
                  <a:lnTo>
                    <a:pt x="2255131" y="262930"/>
                  </a:lnTo>
                  <a:cubicBezTo>
                    <a:pt x="2260475" y="265637"/>
                    <a:pt x="2265836" y="268309"/>
                    <a:pt x="2271180" y="270999"/>
                  </a:cubicBezTo>
                  <a:cubicBezTo>
                    <a:pt x="2276542" y="273671"/>
                    <a:pt x="2283213" y="276361"/>
                    <a:pt x="2291229" y="279051"/>
                  </a:cubicBezTo>
                  <a:cubicBezTo>
                    <a:pt x="2296538" y="284448"/>
                    <a:pt x="2303864" y="290500"/>
                    <a:pt x="2313225" y="297224"/>
                  </a:cubicBezTo>
                  <a:cubicBezTo>
                    <a:pt x="2322568" y="303948"/>
                    <a:pt x="2331257" y="309982"/>
                    <a:pt x="2339255" y="315326"/>
                  </a:cubicBezTo>
                  <a:cubicBezTo>
                    <a:pt x="2349961" y="323413"/>
                    <a:pt x="2357959" y="331482"/>
                    <a:pt x="2363268" y="339534"/>
                  </a:cubicBezTo>
                  <a:lnTo>
                    <a:pt x="2355305" y="339534"/>
                  </a:lnTo>
                  <a:cubicBezTo>
                    <a:pt x="2352615" y="339534"/>
                    <a:pt x="2349271" y="340206"/>
                    <a:pt x="2345254" y="341569"/>
                  </a:cubicBezTo>
                  <a:cubicBezTo>
                    <a:pt x="2341255" y="342914"/>
                    <a:pt x="2336583" y="343586"/>
                    <a:pt x="2331239" y="343586"/>
                  </a:cubicBezTo>
                  <a:cubicBezTo>
                    <a:pt x="2320569" y="343586"/>
                    <a:pt x="2310571" y="344258"/>
                    <a:pt x="2301210" y="345603"/>
                  </a:cubicBezTo>
                  <a:cubicBezTo>
                    <a:pt x="2291849" y="346948"/>
                    <a:pt x="2289849" y="350328"/>
                    <a:pt x="2295211" y="355725"/>
                  </a:cubicBezTo>
                  <a:cubicBezTo>
                    <a:pt x="2300555" y="361069"/>
                    <a:pt x="2307226" y="365776"/>
                    <a:pt x="2315242" y="369811"/>
                  </a:cubicBezTo>
                  <a:cubicBezTo>
                    <a:pt x="2323241" y="373863"/>
                    <a:pt x="2327240" y="378552"/>
                    <a:pt x="2327240" y="383914"/>
                  </a:cubicBezTo>
                  <a:cubicBezTo>
                    <a:pt x="2327240" y="392001"/>
                    <a:pt x="2325913" y="398725"/>
                    <a:pt x="2323258" y="404069"/>
                  </a:cubicBezTo>
                  <a:lnTo>
                    <a:pt x="2315242" y="420261"/>
                  </a:lnTo>
                  <a:cubicBezTo>
                    <a:pt x="2309881" y="425605"/>
                    <a:pt x="2305881" y="432329"/>
                    <a:pt x="2303227" y="440416"/>
                  </a:cubicBezTo>
                  <a:cubicBezTo>
                    <a:pt x="2297883" y="456519"/>
                    <a:pt x="2299210" y="465915"/>
                    <a:pt x="2307208" y="468605"/>
                  </a:cubicBezTo>
                  <a:cubicBezTo>
                    <a:pt x="2312570" y="471294"/>
                    <a:pt x="2318587" y="474674"/>
                    <a:pt x="2325258" y="478726"/>
                  </a:cubicBezTo>
                  <a:cubicBezTo>
                    <a:pt x="2331929" y="482761"/>
                    <a:pt x="2339273" y="487468"/>
                    <a:pt x="2347289" y="492812"/>
                  </a:cubicBezTo>
                  <a:cubicBezTo>
                    <a:pt x="2357941" y="498209"/>
                    <a:pt x="2367302" y="503571"/>
                    <a:pt x="2375354" y="508933"/>
                  </a:cubicBezTo>
                  <a:cubicBezTo>
                    <a:pt x="2378008" y="495484"/>
                    <a:pt x="2382007" y="482053"/>
                    <a:pt x="2387351" y="468605"/>
                  </a:cubicBezTo>
                  <a:cubicBezTo>
                    <a:pt x="2392660" y="457863"/>
                    <a:pt x="2397332" y="446450"/>
                    <a:pt x="2401348" y="434346"/>
                  </a:cubicBezTo>
                  <a:cubicBezTo>
                    <a:pt x="2405383" y="422260"/>
                    <a:pt x="2412727" y="410811"/>
                    <a:pt x="2423379" y="400035"/>
                  </a:cubicBezTo>
                  <a:cubicBezTo>
                    <a:pt x="2436739" y="421552"/>
                    <a:pt x="2447428" y="443070"/>
                    <a:pt x="2455426" y="464552"/>
                  </a:cubicBezTo>
                  <a:cubicBezTo>
                    <a:pt x="2460823" y="483398"/>
                    <a:pt x="2462840" y="502898"/>
                    <a:pt x="2461495" y="523054"/>
                  </a:cubicBezTo>
                  <a:cubicBezTo>
                    <a:pt x="2460151" y="543227"/>
                    <a:pt x="2451391" y="564072"/>
                    <a:pt x="2435200" y="585607"/>
                  </a:cubicBezTo>
                  <a:cubicBezTo>
                    <a:pt x="2432510" y="588297"/>
                    <a:pt x="2433855" y="589642"/>
                    <a:pt x="2439252" y="589642"/>
                  </a:cubicBezTo>
                  <a:cubicBezTo>
                    <a:pt x="2447339" y="589642"/>
                    <a:pt x="2462168" y="577538"/>
                    <a:pt x="2483739" y="553295"/>
                  </a:cubicBezTo>
                  <a:lnTo>
                    <a:pt x="2487791" y="646090"/>
                  </a:lnTo>
                  <a:lnTo>
                    <a:pt x="2528243" y="565434"/>
                  </a:lnTo>
                  <a:lnTo>
                    <a:pt x="2524191" y="605762"/>
                  </a:lnTo>
                  <a:cubicBezTo>
                    <a:pt x="2532295" y="597676"/>
                    <a:pt x="2540382" y="590951"/>
                    <a:pt x="2548469" y="585607"/>
                  </a:cubicBezTo>
                  <a:cubicBezTo>
                    <a:pt x="2564642" y="574848"/>
                    <a:pt x="2572747" y="570814"/>
                    <a:pt x="2572747" y="573468"/>
                  </a:cubicBezTo>
                  <a:cubicBezTo>
                    <a:pt x="2575437" y="584245"/>
                    <a:pt x="2577454" y="591659"/>
                    <a:pt x="2578817" y="595676"/>
                  </a:cubicBezTo>
                  <a:cubicBezTo>
                    <a:pt x="2580161" y="599711"/>
                    <a:pt x="2578126" y="604418"/>
                    <a:pt x="2572747" y="609815"/>
                  </a:cubicBezTo>
                  <a:cubicBezTo>
                    <a:pt x="2567350" y="617848"/>
                    <a:pt x="2559263" y="621883"/>
                    <a:pt x="2548469" y="621883"/>
                  </a:cubicBezTo>
                  <a:cubicBezTo>
                    <a:pt x="2537674" y="621883"/>
                    <a:pt x="2539037" y="627245"/>
                    <a:pt x="2552521" y="638004"/>
                  </a:cubicBezTo>
                  <a:cubicBezTo>
                    <a:pt x="2566005" y="646090"/>
                    <a:pt x="2574764" y="648780"/>
                    <a:pt x="2578817" y="646090"/>
                  </a:cubicBezTo>
                  <a:cubicBezTo>
                    <a:pt x="2582851" y="643383"/>
                    <a:pt x="2592973" y="639366"/>
                    <a:pt x="2609147" y="634022"/>
                  </a:cubicBezTo>
                  <a:cubicBezTo>
                    <a:pt x="2622631" y="625918"/>
                    <a:pt x="2635442" y="623900"/>
                    <a:pt x="2647581" y="627952"/>
                  </a:cubicBezTo>
                  <a:cubicBezTo>
                    <a:pt x="2659720" y="631987"/>
                    <a:pt x="2668480" y="636694"/>
                    <a:pt x="2673877" y="642038"/>
                  </a:cubicBezTo>
                  <a:cubicBezTo>
                    <a:pt x="2679256" y="644746"/>
                    <a:pt x="2682636" y="651470"/>
                    <a:pt x="2683981" y="662211"/>
                  </a:cubicBezTo>
                  <a:cubicBezTo>
                    <a:pt x="2685326" y="672952"/>
                    <a:pt x="2672514" y="678332"/>
                    <a:pt x="2645546" y="678332"/>
                  </a:cubicBezTo>
                  <a:lnTo>
                    <a:pt x="2588921" y="678332"/>
                  </a:lnTo>
                  <a:cubicBezTo>
                    <a:pt x="2580834" y="678332"/>
                    <a:pt x="2575437" y="677004"/>
                    <a:pt x="2572747" y="674350"/>
                  </a:cubicBezTo>
                  <a:cubicBezTo>
                    <a:pt x="2583524" y="685091"/>
                    <a:pt x="2591610" y="695832"/>
                    <a:pt x="2597007" y="706574"/>
                  </a:cubicBezTo>
                  <a:cubicBezTo>
                    <a:pt x="2607802" y="733453"/>
                    <a:pt x="2606457" y="753626"/>
                    <a:pt x="2592973" y="767057"/>
                  </a:cubicBezTo>
                  <a:cubicBezTo>
                    <a:pt x="2574092" y="761713"/>
                    <a:pt x="2557900" y="754988"/>
                    <a:pt x="2544416" y="746902"/>
                  </a:cubicBezTo>
                  <a:cubicBezTo>
                    <a:pt x="2530933" y="741558"/>
                    <a:pt x="2519484" y="733488"/>
                    <a:pt x="2510034" y="722730"/>
                  </a:cubicBezTo>
                  <a:cubicBezTo>
                    <a:pt x="2500602" y="711953"/>
                    <a:pt x="2495878" y="699849"/>
                    <a:pt x="2495878" y="686418"/>
                  </a:cubicBezTo>
                  <a:lnTo>
                    <a:pt x="2487791" y="718713"/>
                  </a:lnTo>
                  <a:cubicBezTo>
                    <a:pt x="2482394" y="729454"/>
                    <a:pt x="2477687" y="739523"/>
                    <a:pt x="2473635" y="748919"/>
                  </a:cubicBezTo>
                  <a:cubicBezTo>
                    <a:pt x="2469582" y="758315"/>
                    <a:pt x="2460823" y="767057"/>
                    <a:pt x="2447339" y="775161"/>
                  </a:cubicBezTo>
                  <a:cubicBezTo>
                    <a:pt x="2439252" y="777851"/>
                    <a:pt x="2433855" y="781868"/>
                    <a:pt x="2431165" y="787230"/>
                  </a:cubicBezTo>
                  <a:cubicBezTo>
                    <a:pt x="2425768" y="798006"/>
                    <a:pt x="2437907" y="810128"/>
                    <a:pt x="2467565" y="823576"/>
                  </a:cubicBezTo>
                  <a:cubicBezTo>
                    <a:pt x="2499930" y="837007"/>
                    <a:pt x="2514086" y="845076"/>
                    <a:pt x="2510034" y="847748"/>
                  </a:cubicBezTo>
                  <a:cubicBezTo>
                    <a:pt x="2506000" y="850420"/>
                    <a:pt x="2512069" y="855800"/>
                    <a:pt x="2528243" y="863904"/>
                  </a:cubicBezTo>
                  <a:cubicBezTo>
                    <a:pt x="2533640" y="869248"/>
                    <a:pt x="2541054" y="873937"/>
                    <a:pt x="2550486" y="877990"/>
                  </a:cubicBezTo>
                  <a:lnTo>
                    <a:pt x="2560406" y="882500"/>
                  </a:lnTo>
                  <a:lnTo>
                    <a:pt x="1405286" y="882500"/>
                  </a:lnTo>
                  <a:lnTo>
                    <a:pt x="1389521" y="863196"/>
                  </a:lnTo>
                  <a:lnTo>
                    <a:pt x="1378493" y="882500"/>
                  </a:lnTo>
                  <a:lnTo>
                    <a:pt x="8087" y="882500"/>
                  </a:lnTo>
                  <a:lnTo>
                    <a:pt x="8087" y="867302"/>
                  </a:lnTo>
                  <a:lnTo>
                    <a:pt x="12139" y="839060"/>
                  </a:lnTo>
                  <a:lnTo>
                    <a:pt x="32365" y="826991"/>
                  </a:lnTo>
                  <a:lnTo>
                    <a:pt x="48539" y="794750"/>
                  </a:lnTo>
                  <a:cubicBezTo>
                    <a:pt x="62023" y="810853"/>
                    <a:pt x="75507" y="824266"/>
                    <a:pt x="88991" y="835007"/>
                  </a:cubicBezTo>
                  <a:cubicBezTo>
                    <a:pt x="118666" y="859197"/>
                    <a:pt x="151014" y="871283"/>
                    <a:pt x="186086" y="871283"/>
                  </a:cubicBezTo>
                  <a:lnTo>
                    <a:pt x="169895" y="831026"/>
                  </a:lnTo>
                  <a:lnTo>
                    <a:pt x="177981" y="822939"/>
                  </a:lnTo>
                  <a:lnTo>
                    <a:pt x="198207" y="859215"/>
                  </a:lnTo>
                  <a:lnTo>
                    <a:pt x="194173" y="839060"/>
                  </a:lnTo>
                  <a:lnTo>
                    <a:pt x="198207" y="810871"/>
                  </a:lnTo>
                  <a:cubicBezTo>
                    <a:pt x="184724" y="805474"/>
                    <a:pt x="172602" y="798749"/>
                    <a:pt x="161808" y="790698"/>
                  </a:cubicBezTo>
                  <a:cubicBezTo>
                    <a:pt x="140237" y="777267"/>
                    <a:pt x="124046" y="770543"/>
                    <a:pt x="113269" y="770543"/>
                  </a:cubicBezTo>
                  <a:cubicBezTo>
                    <a:pt x="99785" y="770543"/>
                    <a:pt x="85629" y="767853"/>
                    <a:pt x="70800" y="762474"/>
                  </a:cubicBezTo>
                  <a:cubicBezTo>
                    <a:pt x="55953" y="757112"/>
                    <a:pt x="44504" y="743663"/>
                    <a:pt x="36400" y="722128"/>
                  </a:cubicBezTo>
                  <a:lnTo>
                    <a:pt x="68765" y="722128"/>
                  </a:lnTo>
                  <a:cubicBezTo>
                    <a:pt x="76852" y="724818"/>
                    <a:pt x="84956" y="727525"/>
                    <a:pt x="93043" y="730215"/>
                  </a:cubicBezTo>
                  <a:cubicBezTo>
                    <a:pt x="101130" y="732904"/>
                    <a:pt x="107872" y="739629"/>
                    <a:pt x="113269" y="750370"/>
                  </a:cubicBezTo>
                  <a:cubicBezTo>
                    <a:pt x="121356" y="744990"/>
                    <a:pt x="130788" y="740956"/>
                    <a:pt x="141582" y="738302"/>
                  </a:cubicBezTo>
                  <a:cubicBezTo>
                    <a:pt x="163153" y="732904"/>
                    <a:pt x="184724" y="745008"/>
                    <a:pt x="206312" y="774595"/>
                  </a:cubicBezTo>
                  <a:lnTo>
                    <a:pt x="206312" y="754422"/>
                  </a:lnTo>
                  <a:lnTo>
                    <a:pt x="230572" y="754422"/>
                  </a:lnTo>
                  <a:cubicBezTo>
                    <a:pt x="241367" y="754422"/>
                    <a:pt x="249454" y="750370"/>
                    <a:pt x="254851" y="742283"/>
                  </a:cubicBezTo>
                  <a:cubicBezTo>
                    <a:pt x="254851" y="734232"/>
                    <a:pt x="256196" y="730215"/>
                    <a:pt x="258885" y="730215"/>
                  </a:cubicBezTo>
                  <a:lnTo>
                    <a:pt x="262938" y="730215"/>
                  </a:lnTo>
                  <a:cubicBezTo>
                    <a:pt x="260248" y="724818"/>
                    <a:pt x="258885" y="718093"/>
                    <a:pt x="258885" y="710060"/>
                  </a:cubicBezTo>
                  <a:cubicBezTo>
                    <a:pt x="253506" y="696611"/>
                    <a:pt x="253506" y="685870"/>
                    <a:pt x="258885" y="677818"/>
                  </a:cubicBezTo>
                  <a:lnTo>
                    <a:pt x="242712" y="653611"/>
                  </a:lnTo>
                  <a:lnTo>
                    <a:pt x="222486" y="661698"/>
                  </a:lnTo>
                  <a:lnTo>
                    <a:pt x="206312" y="641543"/>
                  </a:lnTo>
                  <a:cubicBezTo>
                    <a:pt x="203605" y="644232"/>
                    <a:pt x="198207" y="648267"/>
                    <a:pt x="190121" y="653611"/>
                  </a:cubicBezTo>
                  <a:cubicBezTo>
                    <a:pt x="176637" y="661662"/>
                    <a:pt x="163153" y="668387"/>
                    <a:pt x="149669" y="673766"/>
                  </a:cubicBezTo>
                  <a:lnTo>
                    <a:pt x="149669" y="645577"/>
                  </a:lnTo>
                  <a:cubicBezTo>
                    <a:pt x="146979" y="648232"/>
                    <a:pt x="142927" y="649559"/>
                    <a:pt x="137530" y="649559"/>
                  </a:cubicBezTo>
                  <a:cubicBezTo>
                    <a:pt x="126753" y="654956"/>
                    <a:pt x="117304" y="654956"/>
                    <a:pt x="109217" y="649559"/>
                  </a:cubicBezTo>
                  <a:cubicBezTo>
                    <a:pt x="87646" y="646904"/>
                    <a:pt x="75507" y="644232"/>
                    <a:pt x="72817" y="641543"/>
                  </a:cubicBezTo>
                  <a:cubicBezTo>
                    <a:pt x="67420" y="638835"/>
                    <a:pt x="62695" y="634801"/>
                    <a:pt x="58661" y="629439"/>
                  </a:cubicBezTo>
                  <a:cubicBezTo>
                    <a:pt x="54609" y="624059"/>
                    <a:pt x="55281" y="620025"/>
                    <a:pt x="60678" y="617335"/>
                  </a:cubicBezTo>
                  <a:cubicBezTo>
                    <a:pt x="68765" y="617335"/>
                    <a:pt x="75507" y="613301"/>
                    <a:pt x="80904" y="605249"/>
                  </a:cubicBezTo>
                  <a:cubicBezTo>
                    <a:pt x="83594" y="599870"/>
                    <a:pt x="88318" y="597835"/>
                    <a:pt x="95060" y="599197"/>
                  </a:cubicBezTo>
                  <a:cubicBezTo>
                    <a:pt x="101802" y="600542"/>
                    <a:pt x="107872" y="598507"/>
                    <a:pt x="113269" y="593128"/>
                  </a:cubicBezTo>
                  <a:cubicBezTo>
                    <a:pt x="118666" y="587766"/>
                    <a:pt x="122028" y="583749"/>
                    <a:pt x="123373" y="581042"/>
                  </a:cubicBezTo>
                  <a:cubicBezTo>
                    <a:pt x="124736" y="578352"/>
                    <a:pt x="128098" y="574335"/>
                    <a:pt x="133495" y="568973"/>
                  </a:cubicBezTo>
                  <a:cubicBezTo>
                    <a:pt x="136185" y="563576"/>
                    <a:pt x="141582" y="559542"/>
                    <a:pt x="149669" y="556870"/>
                  </a:cubicBezTo>
                  <a:cubicBezTo>
                    <a:pt x="157756" y="554198"/>
                    <a:pt x="164498" y="552853"/>
                    <a:pt x="169895" y="552853"/>
                  </a:cubicBezTo>
                  <a:cubicBezTo>
                    <a:pt x="175292" y="552853"/>
                    <a:pt x="180689" y="550163"/>
                    <a:pt x="186086" y="544766"/>
                  </a:cubicBezTo>
                  <a:cubicBezTo>
                    <a:pt x="188776" y="542076"/>
                    <a:pt x="191465" y="540731"/>
                    <a:pt x="194173" y="540731"/>
                  </a:cubicBezTo>
                  <a:cubicBezTo>
                    <a:pt x="188776" y="540731"/>
                    <a:pt x="182034" y="539369"/>
                    <a:pt x="173947" y="536679"/>
                  </a:cubicBezTo>
                  <a:cubicBezTo>
                    <a:pt x="168550" y="536679"/>
                    <a:pt x="161135" y="536007"/>
                    <a:pt x="151704" y="534680"/>
                  </a:cubicBezTo>
                  <a:cubicBezTo>
                    <a:pt x="142254" y="533352"/>
                    <a:pt x="132150" y="535370"/>
                    <a:pt x="121356" y="540731"/>
                  </a:cubicBezTo>
                  <a:cubicBezTo>
                    <a:pt x="99785" y="548818"/>
                    <a:pt x="79559" y="553525"/>
                    <a:pt x="60678" y="554852"/>
                  </a:cubicBezTo>
                  <a:cubicBezTo>
                    <a:pt x="41797" y="556180"/>
                    <a:pt x="28313" y="554162"/>
                    <a:pt x="20226" y="548818"/>
                  </a:cubicBezTo>
                  <a:cubicBezTo>
                    <a:pt x="14829" y="546111"/>
                    <a:pt x="11467" y="543421"/>
                    <a:pt x="10122" y="540731"/>
                  </a:cubicBezTo>
                  <a:cubicBezTo>
                    <a:pt x="8760" y="538024"/>
                    <a:pt x="6742" y="535352"/>
                    <a:pt x="4053" y="532698"/>
                  </a:cubicBezTo>
                  <a:cubicBezTo>
                    <a:pt x="1345" y="530008"/>
                    <a:pt x="0" y="527301"/>
                    <a:pt x="0" y="524611"/>
                  </a:cubicBezTo>
                  <a:cubicBezTo>
                    <a:pt x="2690" y="527301"/>
                    <a:pt x="5397" y="528645"/>
                    <a:pt x="8087" y="528645"/>
                  </a:cubicBezTo>
                  <a:cubicBezTo>
                    <a:pt x="16174" y="528645"/>
                    <a:pt x="22916" y="525956"/>
                    <a:pt x="28313" y="520559"/>
                  </a:cubicBezTo>
                  <a:cubicBezTo>
                    <a:pt x="33710" y="515215"/>
                    <a:pt x="45849" y="507818"/>
                    <a:pt x="64730" y="498404"/>
                  </a:cubicBezTo>
                  <a:cubicBezTo>
                    <a:pt x="83594" y="488990"/>
                    <a:pt x="105182" y="491007"/>
                    <a:pt x="129443" y="504438"/>
                  </a:cubicBezTo>
                  <a:lnTo>
                    <a:pt x="76852" y="443955"/>
                  </a:lnTo>
                  <a:lnTo>
                    <a:pt x="117304" y="443955"/>
                  </a:lnTo>
                  <a:cubicBezTo>
                    <a:pt x="114614" y="441301"/>
                    <a:pt x="111924" y="437284"/>
                    <a:pt x="109217" y="431887"/>
                  </a:cubicBezTo>
                  <a:cubicBezTo>
                    <a:pt x="103820" y="423835"/>
                    <a:pt x="103820" y="414439"/>
                    <a:pt x="109217" y="403698"/>
                  </a:cubicBezTo>
                  <a:cubicBezTo>
                    <a:pt x="117304" y="414439"/>
                    <a:pt x="126753" y="421145"/>
                    <a:pt x="137530" y="423800"/>
                  </a:cubicBezTo>
                  <a:cubicBezTo>
                    <a:pt x="156411" y="434576"/>
                    <a:pt x="177981" y="427887"/>
                    <a:pt x="202260" y="403698"/>
                  </a:cubicBezTo>
                  <a:lnTo>
                    <a:pt x="210347" y="435921"/>
                  </a:lnTo>
                  <a:lnTo>
                    <a:pt x="222486" y="443955"/>
                  </a:lnTo>
                  <a:lnTo>
                    <a:pt x="254851" y="411714"/>
                  </a:lnTo>
                  <a:lnTo>
                    <a:pt x="222486" y="367422"/>
                  </a:lnTo>
                  <a:lnTo>
                    <a:pt x="157756" y="367422"/>
                  </a:lnTo>
                  <a:lnTo>
                    <a:pt x="161808" y="339162"/>
                  </a:lnTo>
                  <a:lnTo>
                    <a:pt x="145634" y="318989"/>
                  </a:lnTo>
                  <a:lnTo>
                    <a:pt x="173947" y="314955"/>
                  </a:lnTo>
                  <a:lnTo>
                    <a:pt x="214399" y="270645"/>
                  </a:lnTo>
                  <a:lnTo>
                    <a:pt x="186086" y="230317"/>
                  </a:lnTo>
                  <a:lnTo>
                    <a:pt x="262938" y="218249"/>
                  </a:lnTo>
                  <a:lnTo>
                    <a:pt x="262938" y="226265"/>
                  </a:lnTo>
                  <a:cubicBezTo>
                    <a:pt x="262938" y="234316"/>
                    <a:pt x="268335" y="239696"/>
                    <a:pt x="279111" y="242385"/>
                  </a:cubicBezTo>
                  <a:cubicBezTo>
                    <a:pt x="297992" y="253144"/>
                    <a:pt x="307442" y="259851"/>
                    <a:pt x="307442" y="262558"/>
                  </a:cubicBezTo>
                  <a:lnTo>
                    <a:pt x="327668" y="282714"/>
                  </a:lnTo>
                  <a:lnTo>
                    <a:pt x="384293" y="298834"/>
                  </a:lnTo>
                  <a:cubicBezTo>
                    <a:pt x="378896" y="293490"/>
                    <a:pt x="374861" y="286766"/>
                    <a:pt x="372154" y="278679"/>
                  </a:cubicBezTo>
                  <a:cubicBezTo>
                    <a:pt x="366757" y="273317"/>
                    <a:pt x="363395" y="267955"/>
                    <a:pt x="362050" y="262594"/>
                  </a:cubicBezTo>
                  <a:cubicBezTo>
                    <a:pt x="360705" y="257214"/>
                    <a:pt x="358670" y="251835"/>
                    <a:pt x="355980" y="246438"/>
                  </a:cubicBezTo>
                  <a:cubicBezTo>
                    <a:pt x="353273" y="238386"/>
                    <a:pt x="350583" y="231680"/>
                    <a:pt x="347894" y="226300"/>
                  </a:cubicBezTo>
                  <a:cubicBezTo>
                    <a:pt x="345186" y="220939"/>
                    <a:pt x="347894" y="215541"/>
                    <a:pt x="355980" y="210162"/>
                  </a:cubicBezTo>
                  <a:cubicBezTo>
                    <a:pt x="361378" y="207455"/>
                    <a:pt x="366085" y="204092"/>
                    <a:pt x="370137" y="200076"/>
                  </a:cubicBezTo>
                  <a:cubicBezTo>
                    <a:pt x="374189" y="196059"/>
                    <a:pt x="378896" y="192697"/>
                    <a:pt x="384293" y="189989"/>
                  </a:cubicBezTo>
                  <a:cubicBezTo>
                    <a:pt x="389690" y="187299"/>
                    <a:pt x="396432" y="184592"/>
                    <a:pt x="404519" y="181902"/>
                  </a:cubicBezTo>
                  <a:cubicBezTo>
                    <a:pt x="382948" y="176558"/>
                    <a:pt x="365412" y="169852"/>
                    <a:pt x="351928" y="161800"/>
                  </a:cubicBezTo>
                  <a:cubicBezTo>
                    <a:pt x="338444" y="156403"/>
                    <a:pt x="326305" y="148334"/>
                    <a:pt x="315529" y="137593"/>
                  </a:cubicBezTo>
                  <a:cubicBezTo>
                    <a:pt x="304734" y="126852"/>
                    <a:pt x="299337" y="114766"/>
                    <a:pt x="299337" y="101317"/>
                  </a:cubicBezTo>
                  <a:lnTo>
                    <a:pt x="339789" y="93230"/>
                  </a:lnTo>
                  <a:cubicBezTo>
                    <a:pt x="345186" y="87869"/>
                    <a:pt x="353273" y="82507"/>
                    <a:pt x="364067" y="77110"/>
                  </a:cubicBezTo>
                  <a:cubicBezTo>
                    <a:pt x="385638" y="66368"/>
                    <a:pt x="408571" y="66368"/>
                    <a:pt x="432832" y="77110"/>
                  </a:cubicBezTo>
                  <a:cubicBezTo>
                    <a:pt x="432832" y="71748"/>
                    <a:pt x="434177" y="66386"/>
                    <a:pt x="436884" y="60989"/>
                  </a:cubicBezTo>
                  <a:cubicBezTo>
                    <a:pt x="436884" y="58299"/>
                    <a:pt x="439574" y="48903"/>
                    <a:pt x="444971" y="32800"/>
                  </a:cubicBezTo>
                  <a:cubicBezTo>
                    <a:pt x="450368" y="27403"/>
                    <a:pt x="453058" y="24713"/>
                    <a:pt x="453058" y="24713"/>
                  </a:cubicBezTo>
                  <a:cubicBezTo>
                    <a:pt x="453058" y="24713"/>
                    <a:pt x="450368" y="20679"/>
                    <a:pt x="444971" y="12645"/>
                  </a:cubicBez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7"/>
            <p:cNvSpPr/>
            <p:nvPr/>
          </p:nvSpPr>
          <p:spPr>
            <a:xfrm>
              <a:off x="4699521" y="1589567"/>
              <a:ext cx="1794623" cy="717697"/>
            </a:xfrm>
            <a:custGeom>
              <a:avLst/>
              <a:gdLst>
                <a:gd name="connsiteX0" fmla="*/ 1794623 w 1794623"/>
                <a:gd name="connsiteY0" fmla="*/ 662003 h 717697"/>
                <a:gd name="connsiteX1" fmla="*/ 1794623 w 1794623"/>
                <a:gd name="connsiteY1" fmla="*/ 670037 h 717697"/>
                <a:gd name="connsiteX2" fmla="*/ 1786589 w 1794623"/>
                <a:gd name="connsiteY2" fmla="*/ 702331 h 717697"/>
                <a:gd name="connsiteX3" fmla="*/ 1777669 w 1794623"/>
                <a:gd name="connsiteY3" fmla="*/ 717697 h 717697"/>
                <a:gd name="connsiteX4" fmla="*/ 1712715 w 1794623"/>
                <a:gd name="connsiteY4" fmla="*/ 717697 h 717697"/>
                <a:gd name="connsiteX5" fmla="*/ 1730530 w 1794623"/>
                <a:gd name="connsiteY5" fmla="*/ 702331 h 717697"/>
                <a:gd name="connsiteX6" fmla="*/ 1740545 w 1794623"/>
                <a:gd name="connsiteY6" fmla="*/ 682176 h 717697"/>
                <a:gd name="connsiteX7" fmla="*/ 1754543 w 1794623"/>
                <a:gd name="connsiteY7" fmla="*/ 674089 h 717697"/>
                <a:gd name="connsiteX8" fmla="*/ 1768575 w 1794623"/>
                <a:gd name="connsiteY8" fmla="*/ 670037 h 717697"/>
                <a:gd name="connsiteX9" fmla="*/ 1782608 w 1794623"/>
                <a:gd name="connsiteY9" fmla="*/ 666055 h 717697"/>
                <a:gd name="connsiteX10" fmla="*/ 1794623 w 1794623"/>
                <a:gd name="connsiteY10" fmla="*/ 662003 h 717697"/>
                <a:gd name="connsiteX11" fmla="*/ 678657 w 1794623"/>
                <a:gd name="connsiteY11" fmla="*/ 112 h 717697"/>
                <a:gd name="connsiteX12" fmla="*/ 690283 w 1794623"/>
                <a:gd name="connsiteY12" fmla="*/ 11234 h 717697"/>
                <a:gd name="connsiteX13" fmla="*/ 700370 w 1794623"/>
                <a:gd name="connsiteY13" fmla="*/ 25390 h 717697"/>
                <a:gd name="connsiteX14" fmla="*/ 710438 w 1794623"/>
                <a:gd name="connsiteY14" fmla="*/ 35512 h 717697"/>
                <a:gd name="connsiteX15" fmla="*/ 718543 w 1794623"/>
                <a:gd name="connsiteY15" fmla="*/ 43599 h 717697"/>
                <a:gd name="connsiteX16" fmla="*/ 762976 w 1794623"/>
                <a:gd name="connsiteY16" fmla="*/ 51686 h 717697"/>
                <a:gd name="connsiteX17" fmla="*/ 823512 w 1794623"/>
                <a:gd name="connsiteY17" fmla="*/ 88103 h 717697"/>
                <a:gd name="connsiteX18" fmla="*/ 843685 w 1794623"/>
                <a:gd name="connsiteY18" fmla="*/ 120468 h 717697"/>
                <a:gd name="connsiteX19" fmla="*/ 851772 w 1794623"/>
                <a:gd name="connsiteY19" fmla="*/ 128555 h 717697"/>
                <a:gd name="connsiteX20" fmla="*/ 867946 w 1794623"/>
                <a:gd name="connsiteY20" fmla="*/ 136642 h 717697"/>
                <a:gd name="connsiteX21" fmla="*/ 896205 w 1794623"/>
                <a:gd name="connsiteY21" fmla="*/ 140694 h 717697"/>
                <a:gd name="connsiteX22" fmla="*/ 926482 w 1794623"/>
                <a:gd name="connsiteY22" fmla="*/ 132589 h 717697"/>
                <a:gd name="connsiteX23" fmla="*/ 956759 w 1794623"/>
                <a:gd name="connsiteY23" fmla="*/ 128555 h 717697"/>
                <a:gd name="connsiteX24" fmla="*/ 964846 w 1794623"/>
                <a:gd name="connsiteY24" fmla="*/ 126520 h 717697"/>
                <a:gd name="connsiteX25" fmla="*/ 976915 w 1794623"/>
                <a:gd name="connsiteY25" fmla="*/ 124503 h 717697"/>
                <a:gd name="connsiteX26" fmla="*/ 993106 w 1794623"/>
                <a:gd name="connsiteY26" fmla="*/ 124503 h 717697"/>
                <a:gd name="connsiteX27" fmla="*/ 985019 w 1794623"/>
                <a:gd name="connsiteY27" fmla="*/ 164954 h 717697"/>
                <a:gd name="connsiteX28" fmla="*/ 974897 w 1794623"/>
                <a:gd name="connsiteY28" fmla="*/ 199337 h 717697"/>
                <a:gd name="connsiteX29" fmla="*/ 956689 w 1794623"/>
                <a:gd name="connsiteY29" fmla="*/ 225632 h 717697"/>
                <a:gd name="connsiteX30" fmla="*/ 972880 w 1794623"/>
                <a:gd name="connsiteY30" fmla="*/ 229684 h 717697"/>
                <a:gd name="connsiteX31" fmla="*/ 1005245 w 1794623"/>
                <a:gd name="connsiteY31" fmla="*/ 241824 h 717697"/>
                <a:gd name="connsiteX32" fmla="*/ 1029452 w 1794623"/>
                <a:gd name="connsiteY32" fmla="*/ 251928 h 717697"/>
                <a:gd name="connsiteX33" fmla="*/ 1049608 w 1794623"/>
                <a:gd name="connsiteY33" fmla="*/ 253945 h 717697"/>
                <a:gd name="connsiteX34" fmla="*/ 1065764 w 1794623"/>
                <a:gd name="connsiteY34" fmla="*/ 255980 h 717697"/>
                <a:gd name="connsiteX35" fmla="*/ 1081902 w 1794623"/>
                <a:gd name="connsiteY35" fmla="*/ 257997 h 717697"/>
                <a:gd name="connsiteX36" fmla="*/ 1102128 w 1794623"/>
                <a:gd name="connsiteY36" fmla="*/ 257997 h 717697"/>
                <a:gd name="connsiteX37" fmla="*/ 1122301 w 1794623"/>
                <a:gd name="connsiteY37" fmla="*/ 286310 h 717697"/>
                <a:gd name="connsiteX38" fmla="*/ 1118248 w 1794623"/>
                <a:gd name="connsiteY38" fmla="*/ 262050 h 717697"/>
                <a:gd name="connsiteX39" fmla="*/ 1093970 w 1794623"/>
                <a:gd name="connsiteY39" fmla="*/ 221598 h 717697"/>
                <a:gd name="connsiteX40" fmla="*/ 1065657 w 1794623"/>
                <a:gd name="connsiteY40" fmla="*/ 195302 h 717697"/>
                <a:gd name="connsiteX41" fmla="*/ 1041397 w 1794623"/>
                <a:gd name="connsiteY41" fmla="*/ 185180 h 717697"/>
                <a:gd name="connsiteX42" fmla="*/ 1017119 w 1794623"/>
                <a:gd name="connsiteY42" fmla="*/ 185180 h 717697"/>
                <a:gd name="connsiteX43" fmla="*/ 1033292 w 1794623"/>
                <a:gd name="connsiteY43" fmla="*/ 120468 h 717697"/>
                <a:gd name="connsiteX44" fmla="*/ 1073744 w 1794623"/>
                <a:gd name="connsiteY44" fmla="*/ 136642 h 717697"/>
                <a:gd name="connsiteX45" fmla="*/ 1114196 w 1794623"/>
                <a:gd name="connsiteY45" fmla="*/ 150798 h 717697"/>
                <a:gd name="connsiteX46" fmla="*/ 1154595 w 1794623"/>
                <a:gd name="connsiteY46" fmla="*/ 156868 h 717697"/>
                <a:gd name="connsiteX47" fmla="*/ 1166734 w 1794623"/>
                <a:gd name="connsiteY47" fmla="*/ 140694 h 717697"/>
                <a:gd name="connsiteX48" fmla="*/ 1195047 w 1794623"/>
                <a:gd name="connsiteY48" fmla="*/ 120468 h 717697"/>
                <a:gd name="connsiteX49" fmla="*/ 1215273 w 1794623"/>
                <a:gd name="connsiteY49" fmla="*/ 112363 h 717697"/>
                <a:gd name="connsiteX50" fmla="*/ 1199081 w 1794623"/>
                <a:gd name="connsiteY50" fmla="*/ 104277 h 717697"/>
                <a:gd name="connsiteX51" fmla="*/ 1195047 w 1794623"/>
                <a:gd name="connsiteY51" fmla="*/ 92138 h 717697"/>
                <a:gd name="connsiteX52" fmla="*/ 1203134 w 1794623"/>
                <a:gd name="connsiteY52" fmla="*/ 90120 h 717697"/>
                <a:gd name="connsiteX53" fmla="*/ 1215273 w 1794623"/>
                <a:gd name="connsiteY53" fmla="*/ 88103 h 717697"/>
                <a:gd name="connsiteX54" fmla="*/ 1227412 w 1794623"/>
                <a:gd name="connsiteY54" fmla="*/ 84051 h 717697"/>
                <a:gd name="connsiteX55" fmla="*/ 1239533 w 1794623"/>
                <a:gd name="connsiteY55" fmla="*/ 104277 h 717697"/>
                <a:gd name="connsiteX56" fmla="*/ 1227412 w 1794623"/>
                <a:gd name="connsiteY56" fmla="*/ 152815 h 717697"/>
                <a:gd name="connsiteX57" fmla="*/ 1203134 w 1794623"/>
                <a:gd name="connsiteY57" fmla="*/ 199337 h 717697"/>
                <a:gd name="connsiteX58" fmla="*/ 1158630 w 1794623"/>
                <a:gd name="connsiteY58" fmla="*/ 249910 h 717697"/>
                <a:gd name="connsiteX59" fmla="*/ 1203081 w 1794623"/>
                <a:gd name="connsiteY59" fmla="*/ 245858 h 717697"/>
                <a:gd name="connsiteX60" fmla="*/ 1263617 w 1794623"/>
                <a:gd name="connsiteY60" fmla="*/ 278223 h 717697"/>
                <a:gd name="connsiteX61" fmla="*/ 1275756 w 1794623"/>
                <a:gd name="connsiteY61" fmla="*/ 253945 h 717697"/>
                <a:gd name="connsiteX62" fmla="*/ 1312102 w 1794623"/>
                <a:gd name="connsiteY62" fmla="*/ 221598 h 717697"/>
                <a:gd name="connsiteX63" fmla="*/ 1324171 w 1794623"/>
                <a:gd name="connsiteY63" fmla="*/ 177094 h 717697"/>
                <a:gd name="connsiteX64" fmla="*/ 1332258 w 1794623"/>
                <a:gd name="connsiteY64" fmla="*/ 181146 h 717697"/>
                <a:gd name="connsiteX65" fmla="*/ 1342379 w 1794623"/>
                <a:gd name="connsiteY65" fmla="*/ 195302 h 717697"/>
                <a:gd name="connsiteX66" fmla="*/ 1356536 w 1794623"/>
                <a:gd name="connsiteY66" fmla="*/ 221598 h 717697"/>
                <a:gd name="connsiteX67" fmla="*/ 1366658 w 1794623"/>
                <a:gd name="connsiteY67" fmla="*/ 284293 h 717697"/>
                <a:gd name="connsiteX68" fmla="*/ 1360588 w 1794623"/>
                <a:gd name="connsiteY68" fmla="*/ 338901 h 717697"/>
                <a:gd name="connsiteX69" fmla="*/ 1350466 w 1794623"/>
                <a:gd name="connsiteY69" fmla="*/ 369231 h 717697"/>
                <a:gd name="connsiteX70" fmla="*/ 1344397 w 1794623"/>
                <a:gd name="connsiteY70" fmla="*/ 403631 h 717697"/>
                <a:gd name="connsiteX71" fmla="*/ 1336310 w 1794623"/>
                <a:gd name="connsiteY71" fmla="*/ 444083 h 717697"/>
                <a:gd name="connsiteX72" fmla="*/ 1376691 w 1794623"/>
                <a:gd name="connsiteY72" fmla="*/ 427892 h 717697"/>
                <a:gd name="connsiteX73" fmla="*/ 1408967 w 1794623"/>
                <a:gd name="connsiteY73" fmla="*/ 413735 h 717697"/>
                <a:gd name="connsiteX74" fmla="*/ 1433210 w 1794623"/>
                <a:gd name="connsiteY74" fmla="*/ 407666 h 717697"/>
                <a:gd name="connsiteX75" fmla="*/ 1475644 w 1794623"/>
                <a:gd name="connsiteY75" fmla="*/ 413735 h 717697"/>
                <a:gd name="connsiteX76" fmla="*/ 1518096 w 1794623"/>
                <a:gd name="connsiteY76" fmla="*/ 403631 h 717697"/>
                <a:gd name="connsiteX77" fmla="*/ 1554495 w 1794623"/>
                <a:gd name="connsiteY77" fmla="*/ 381370 h 717697"/>
                <a:gd name="connsiteX78" fmla="*/ 1570687 w 1794623"/>
                <a:gd name="connsiteY78" fmla="*/ 383405 h 717697"/>
                <a:gd name="connsiteX79" fmla="*/ 1570687 w 1794623"/>
                <a:gd name="connsiteY79" fmla="*/ 397562 h 717697"/>
                <a:gd name="connsiteX80" fmla="*/ 1558547 w 1794623"/>
                <a:gd name="connsiteY80" fmla="*/ 411718 h 717697"/>
                <a:gd name="connsiteX81" fmla="*/ 1520113 w 1794623"/>
                <a:gd name="connsiteY81" fmla="*/ 450135 h 717697"/>
                <a:gd name="connsiteX82" fmla="*/ 1477644 w 1794623"/>
                <a:gd name="connsiteY82" fmla="*/ 468344 h 717697"/>
                <a:gd name="connsiteX83" fmla="*/ 1451384 w 1794623"/>
                <a:gd name="connsiteY83" fmla="*/ 466326 h 717697"/>
                <a:gd name="connsiteX84" fmla="*/ 1415037 w 1794623"/>
                <a:gd name="connsiteY84" fmla="*/ 462274 h 717697"/>
                <a:gd name="connsiteX85" fmla="*/ 1380708 w 1794623"/>
                <a:gd name="connsiteY85" fmla="*/ 460257 h 717697"/>
                <a:gd name="connsiteX86" fmla="*/ 1364570 w 1794623"/>
                <a:gd name="connsiteY86" fmla="*/ 464309 h 717697"/>
                <a:gd name="connsiteX87" fmla="*/ 1360517 w 1794623"/>
                <a:gd name="connsiteY87" fmla="*/ 472396 h 717697"/>
                <a:gd name="connsiteX88" fmla="*/ 1360517 w 1794623"/>
                <a:gd name="connsiteY88" fmla="*/ 476430 h 717697"/>
                <a:gd name="connsiteX89" fmla="*/ 1376691 w 1794623"/>
                <a:gd name="connsiteY89" fmla="*/ 488570 h 717697"/>
                <a:gd name="connsiteX90" fmla="*/ 1409003 w 1794623"/>
                <a:gd name="connsiteY90" fmla="*/ 492622 h 717697"/>
                <a:gd name="connsiteX91" fmla="*/ 1441262 w 1794623"/>
                <a:gd name="connsiteY91" fmla="*/ 516794 h 717697"/>
                <a:gd name="connsiteX92" fmla="*/ 1473591 w 1794623"/>
                <a:gd name="connsiteY92" fmla="*/ 573260 h 717697"/>
                <a:gd name="connsiteX93" fmla="*/ 1396740 w 1794623"/>
                <a:gd name="connsiteY93" fmla="*/ 541037 h 717697"/>
                <a:gd name="connsiteX94" fmla="*/ 1380549 w 1794623"/>
                <a:gd name="connsiteY94" fmla="*/ 557157 h 717697"/>
                <a:gd name="connsiteX95" fmla="*/ 1392688 w 1794623"/>
                <a:gd name="connsiteY95" fmla="*/ 585346 h 717697"/>
                <a:gd name="connsiteX96" fmla="*/ 1396740 w 1794623"/>
                <a:gd name="connsiteY96" fmla="*/ 613588 h 717697"/>
                <a:gd name="connsiteX97" fmla="*/ 1388653 w 1794623"/>
                <a:gd name="connsiteY97" fmla="*/ 637796 h 717697"/>
                <a:gd name="connsiteX98" fmla="*/ 1425053 w 1794623"/>
                <a:gd name="connsiteY98" fmla="*/ 641848 h 717697"/>
                <a:gd name="connsiteX99" fmla="*/ 1455383 w 1794623"/>
                <a:gd name="connsiteY99" fmla="*/ 645900 h 717697"/>
                <a:gd name="connsiteX100" fmla="*/ 1477697 w 1794623"/>
                <a:gd name="connsiteY100" fmla="*/ 649882 h 717697"/>
                <a:gd name="connsiteX101" fmla="*/ 1510699 w 1794623"/>
                <a:gd name="connsiteY101" fmla="*/ 666055 h 717697"/>
                <a:gd name="connsiteX102" fmla="*/ 1531296 w 1794623"/>
                <a:gd name="connsiteY102" fmla="*/ 674089 h 717697"/>
                <a:gd name="connsiteX103" fmla="*/ 1556017 w 1794623"/>
                <a:gd name="connsiteY103" fmla="*/ 649882 h 717697"/>
                <a:gd name="connsiteX104" fmla="*/ 1560122 w 1794623"/>
                <a:gd name="connsiteY104" fmla="*/ 666055 h 717697"/>
                <a:gd name="connsiteX105" fmla="*/ 1634266 w 1794623"/>
                <a:gd name="connsiteY105" fmla="*/ 649882 h 717697"/>
                <a:gd name="connsiteX106" fmla="*/ 1646406 w 1794623"/>
                <a:gd name="connsiteY106" fmla="*/ 670037 h 717697"/>
                <a:gd name="connsiteX107" fmla="*/ 1646406 w 1794623"/>
                <a:gd name="connsiteY107" fmla="*/ 714399 h 717697"/>
                <a:gd name="connsiteX108" fmla="*/ 1682434 w 1794623"/>
                <a:gd name="connsiteY108" fmla="*/ 714399 h 717697"/>
                <a:gd name="connsiteX109" fmla="*/ 1682434 w 1794623"/>
                <a:gd name="connsiteY109" fmla="*/ 717697 h 717697"/>
                <a:gd name="connsiteX110" fmla="*/ 316673 w 1794623"/>
                <a:gd name="connsiteY110" fmla="*/ 717697 h 717697"/>
                <a:gd name="connsiteX111" fmla="*/ 303389 w 1794623"/>
                <a:gd name="connsiteY111" fmla="*/ 711055 h 717697"/>
                <a:gd name="connsiteX112" fmla="*/ 293285 w 1794623"/>
                <a:gd name="connsiteY112" fmla="*/ 713072 h 717697"/>
                <a:gd name="connsiteX113" fmla="*/ 305424 w 1794623"/>
                <a:gd name="connsiteY113" fmla="*/ 717124 h 717697"/>
                <a:gd name="connsiteX114" fmla="*/ 304273 w 1794623"/>
                <a:gd name="connsiteY114" fmla="*/ 717697 h 717697"/>
                <a:gd name="connsiteX115" fmla="*/ 235212 w 1794623"/>
                <a:gd name="connsiteY115" fmla="*/ 717697 h 717697"/>
                <a:gd name="connsiteX116" fmla="*/ 198225 w 1794623"/>
                <a:gd name="connsiteY116" fmla="*/ 713072 h 717697"/>
                <a:gd name="connsiteX117" fmla="*/ 173947 w 1794623"/>
                <a:gd name="connsiteY117" fmla="*/ 711055 h 717697"/>
                <a:gd name="connsiteX118" fmla="*/ 177999 w 1794623"/>
                <a:gd name="connsiteY118" fmla="*/ 707020 h 717697"/>
                <a:gd name="connsiteX119" fmla="*/ 169912 w 1794623"/>
                <a:gd name="connsiteY119" fmla="*/ 707020 h 717697"/>
                <a:gd name="connsiteX120" fmla="*/ 165860 w 1794623"/>
                <a:gd name="connsiteY120" fmla="*/ 709038 h 717697"/>
                <a:gd name="connsiteX121" fmla="*/ 173947 w 1794623"/>
                <a:gd name="connsiteY121" fmla="*/ 711055 h 717697"/>
                <a:gd name="connsiteX122" fmla="*/ 167304 w 1794623"/>
                <a:gd name="connsiteY122" fmla="*/ 717697 h 717697"/>
                <a:gd name="connsiteX123" fmla="*/ 42691 w 1794623"/>
                <a:gd name="connsiteY123" fmla="*/ 717697 h 717697"/>
                <a:gd name="connsiteX124" fmla="*/ 40452 w 1794623"/>
                <a:gd name="connsiteY124" fmla="*/ 702083 h 717697"/>
                <a:gd name="connsiteX125" fmla="*/ 44504 w 1794623"/>
                <a:gd name="connsiteY125" fmla="*/ 692032 h 717697"/>
                <a:gd name="connsiteX126" fmla="*/ 36417 w 1794623"/>
                <a:gd name="connsiteY126" fmla="*/ 681928 h 717697"/>
                <a:gd name="connsiteX127" fmla="*/ 20226 w 1794623"/>
                <a:gd name="connsiteY127" fmla="*/ 667825 h 717697"/>
                <a:gd name="connsiteX128" fmla="*/ 12139 w 1794623"/>
                <a:gd name="connsiteY128" fmla="*/ 657774 h 717697"/>
                <a:gd name="connsiteX129" fmla="*/ 4052 w 1794623"/>
                <a:gd name="connsiteY129" fmla="*/ 649687 h 717697"/>
                <a:gd name="connsiteX130" fmla="*/ 0 w 1794623"/>
                <a:gd name="connsiteY130" fmla="*/ 645635 h 717697"/>
                <a:gd name="connsiteX131" fmla="*/ 28330 w 1794623"/>
                <a:gd name="connsiteY131" fmla="*/ 605307 h 717697"/>
                <a:gd name="connsiteX132" fmla="*/ 8104 w 1794623"/>
                <a:gd name="connsiteY132" fmla="*/ 581170 h 717697"/>
                <a:gd name="connsiteX133" fmla="*/ 68782 w 1794623"/>
                <a:gd name="connsiteY133" fmla="*/ 556963 h 717697"/>
                <a:gd name="connsiteX134" fmla="*/ 123390 w 1794623"/>
                <a:gd name="connsiteY134" fmla="*/ 554945 h 717697"/>
                <a:gd name="connsiteX135" fmla="*/ 177999 w 1794623"/>
                <a:gd name="connsiteY135" fmla="*/ 581170 h 717697"/>
                <a:gd name="connsiteX136" fmla="*/ 161807 w 1794623"/>
                <a:gd name="connsiteY136" fmla="*/ 540842 h 717697"/>
                <a:gd name="connsiteX137" fmla="*/ 161807 w 1794623"/>
                <a:gd name="connsiteY137" fmla="*/ 498497 h 717697"/>
                <a:gd name="connsiteX138" fmla="*/ 194172 w 1794623"/>
                <a:gd name="connsiteY138" fmla="*/ 444083 h 717697"/>
                <a:gd name="connsiteX139" fmla="*/ 206312 w 1794623"/>
                <a:gd name="connsiteY139" fmla="*/ 448118 h 717697"/>
                <a:gd name="connsiteX140" fmla="*/ 214398 w 1794623"/>
                <a:gd name="connsiteY140" fmla="*/ 476307 h 717697"/>
                <a:gd name="connsiteX141" fmla="*/ 214398 w 1794623"/>
                <a:gd name="connsiteY141" fmla="*/ 548876 h 717697"/>
                <a:gd name="connsiteX142" fmla="*/ 218451 w 1794623"/>
                <a:gd name="connsiteY142" fmla="*/ 597291 h 717697"/>
                <a:gd name="connsiteX143" fmla="*/ 254850 w 1794623"/>
                <a:gd name="connsiteY143" fmla="*/ 577118 h 717697"/>
                <a:gd name="connsiteX144" fmla="*/ 242711 w 1794623"/>
                <a:gd name="connsiteY144" fmla="*/ 569031 h 717697"/>
                <a:gd name="connsiteX145" fmla="*/ 246763 w 1794623"/>
                <a:gd name="connsiteY145" fmla="*/ 556963 h 717697"/>
                <a:gd name="connsiteX146" fmla="*/ 287215 w 1794623"/>
                <a:gd name="connsiteY146" fmla="*/ 540842 h 717697"/>
                <a:gd name="connsiteX147" fmla="*/ 283163 w 1794623"/>
                <a:gd name="connsiteY147" fmla="*/ 528703 h 717697"/>
                <a:gd name="connsiteX148" fmla="*/ 275076 w 1794623"/>
                <a:gd name="connsiteY148" fmla="*/ 512618 h 717697"/>
                <a:gd name="connsiteX149" fmla="*/ 266989 w 1794623"/>
                <a:gd name="connsiteY149" fmla="*/ 492427 h 717697"/>
                <a:gd name="connsiteX150" fmla="*/ 248781 w 1794623"/>
                <a:gd name="connsiteY150" fmla="*/ 456151 h 717697"/>
                <a:gd name="connsiteX151" fmla="*/ 234624 w 1794623"/>
                <a:gd name="connsiteY151" fmla="*/ 427892 h 717697"/>
                <a:gd name="connsiteX152" fmla="*/ 226538 w 1794623"/>
                <a:gd name="connsiteY152" fmla="*/ 415753 h 717697"/>
                <a:gd name="connsiteX153" fmla="*/ 226538 w 1794623"/>
                <a:gd name="connsiteY153" fmla="*/ 407666 h 717697"/>
                <a:gd name="connsiteX154" fmla="*/ 287215 w 1794623"/>
                <a:gd name="connsiteY154" fmla="*/ 444083 h 717697"/>
                <a:gd name="connsiteX155" fmla="*/ 230590 w 1794623"/>
                <a:gd name="connsiteY155" fmla="*/ 383405 h 717697"/>
                <a:gd name="connsiteX156" fmla="*/ 238677 w 1794623"/>
                <a:gd name="connsiteY156" fmla="*/ 367214 h 717697"/>
                <a:gd name="connsiteX157" fmla="*/ 275076 w 1794623"/>
                <a:gd name="connsiteY157" fmla="*/ 375301 h 717697"/>
                <a:gd name="connsiteX158" fmla="*/ 287215 w 1794623"/>
                <a:gd name="connsiteY158" fmla="*/ 342953 h 717697"/>
                <a:gd name="connsiteX159" fmla="*/ 271042 w 1794623"/>
                <a:gd name="connsiteY159" fmla="*/ 338901 h 717697"/>
                <a:gd name="connsiteX160" fmla="*/ 252833 w 1794623"/>
                <a:gd name="connsiteY160" fmla="*/ 336884 h 717697"/>
                <a:gd name="connsiteX161" fmla="*/ 226538 w 1794623"/>
                <a:gd name="connsiteY161" fmla="*/ 334849 h 717697"/>
                <a:gd name="connsiteX162" fmla="*/ 196207 w 1794623"/>
                <a:gd name="connsiteY162" fmla="*/ 328779 h 717697"/>
                <a:gd name="connsiteX163" fmla="*/ 169912 w 1794623"/>
                <a:gd name="connsiteY163" fmla="*/ 322727 h 717697"/>
                <a:gd name="connsiteX164" fmla="*/ 125408 w 1794623"/>
                <a:gd name="connsiteY164" fmla="*/ 326762 h 717697"/>
                <a:gd name="connsiteX165" fmla="*/ 141581 w 1794623"/>
                <a:gd name="connsiteY165" fmla="*/ 296432 h 717697"/>
                <a:gd name="connsiteX166" fmla="*/ 157773 w 1794623"/>
                <a:gd name="connsiteY166" fmla="*/ 266084 h 717697"/>
                <a:gd name="connsiteX167" fmla="*/ 173947 w 1794623"/>
                <a:gd name="connsiteY167" fmla="*/ 245858 h 717697"/>
                <a:gd name="connsiteX168" fmla="*/ 186086 w 1794623"/>
                <a:gd name="connsiteY168" fmla="*/ 233719 h 717697"/>
                <a:gd name="connsiteX169" fmla="*/ 186086 w 1794623"/>
                <a:gd name="connsiteY169" fmla="*/ 229684 h 717697"/>
                <a:gd name="connsiteX170" fmla="*/ 218451 w 1794623"/>
                <a:gd name="connsiteY170" fmla="*/ 249910 h 717697"/>
                <a:gd name="connsiteX171" fmla="*/ 254850 w 1794623"/>
                <a:gd name="connsiteY171" fmla="*/ 270136 h 717697"/>
                <a:gd name="connsiteX172" fmla="*/ 258903 w 1794623"/>
                <a:gd name="connsiteY172" fmla="*/ 270136 h 717697"/>
                <a:gd name="connsiteX173" fmla="*/ 279128 w 1794623"/>
                <a:gd name="connsiteY173" fmla="*/ 274171 h 717697"/>
                <a:gd name="connsiteX174" fmla="*/ 275076 w 1794623"/>
                <a:gd name="connsiteY174" fmla="*/ 249910 h 717697"/>
                <a:gd name="connsiteX175" fmla="*/ 275076 w 1794623"/>
                <a:gd name="connsiteY175" fmla="*/ 217545 h 717697"/>
                <a:gd name="connsiteX176" fmla="*/ 281146 w 1794623"/>
                <a:gd name="connsiteY176" fmla="*/ 207424 h 717697"/>
                <a:gd name="connsiteX177" fmla="*/ 291268 w 1794623"/>
                <a:gd name="connsiteY177" fmla="*/ 201372 h 717697"/>
                <a:gd name="connsiteX178" fmla="*/ 295302 w 1794623"/>
                <a:gd name="connsiteY178" fmla="*/ 197320 h 717697"/>
                <a:gd name="connsiteX179" fmla="*/ 303389 w 1794623"/>
                <a:gd name="connsiteY179" fmla="*/ 193267 h 717697"/>
                <a:gd name="connsiteX180" fmla="*/ 315528 w 1794623"/>
                <a:gd name="connsiteY180" fmla="*/ 189233 h 717697"/>
                <a:gd name="connsiteX181" fmla="*/ 327667 w 1794623"/>
                <a:gd name="connsiteY181" fmla="*/ 185180 h 717697"/>
                <a:gd name="connsiteX182" fmla="*/ 331719 w 1794623"/>
                <a:gd name="connsiteY182" fmla="*/ 213493 h 717697"/>
                <a:gd name="connsiteX183" fmla="*/ 347893 w 1794623"/>
                <a:gd name="connsiteY183" fmla="*/ 193267 h 717697"/>
                <a:gd name="connsiteX184" fmla="*/ 380010 w 1794623"/>
                <a:gd name="connsiteY184" fmla="*/ 197320 h 717697"/>
                <a:gd name="connsiteX185" fmla="*/ 402130 w 1794623"/>
                <a:gd name="connsiteY185" fmla="*/ 225632 h 717697"/>
                <a:gd name="connsiteX186" fmla="*/ 424249 w 1794623"/>
                <a:gd name="connsiteY186" fmla="*/ 229684 h 717697"/>
                <a:gd name="connsiteX187" fmla="*/ 444280 w 1794623"/>
                <a:gd name="connsiteY187" fmla="*/ 241824 h 717697"/>
                <a:gd name="connsiteX188" fmla="*/ 448333 w 1794623"/>
                <a:gd name="connsiteY188" fmla="*/ 249910 h 717697"/>
                <a:gd name="connsiteX189" fmla="*/ 440299 w 1794623"/>
                <a:gd name="connsiteY189" fmla="*/ 266084 h 717697"/>
                <a:gd name="connsiteX190" fmla="*/ 460401 w 1794623"/>
                <a:gd name="connsiteY190" fmla="*/ 306536 h 717697"/>
                <a:gd name="connsiteX191" fmla="*/ 476451 w 1794623"/>
                <a:gd name="connsiteY191" fmla="*/ 334849 h 717697"/>
                <a:gd name="connsiteX192" fmla="*/ 472416 w 1794623"/>
                <a:gd name="connsiteY192" fmla="*/ 355075 h 717697"/>
                <a:gd name="connsiteX193" fmla="*/ 484485 w 1794623"/>
                <a:gd name="connsiteY193" fmla="*/ 338901 h 717697"/>
                <a:gd name="connsiteX194" fmla="*/ 500534 w 1794623"/>
                <a:gd name="connsiteY194" fmla="*/ 342953 h 717697"/>
                <a:gd name="connsiteX195" fmla="*/ 512603 w 1794623"/>
                <a:gd name="connsiteY195" fmla="*/ 379353 h 717697"/>
                <a:gd name="connsiteX196" fmla="*/ 569122 w 1794623"/>
                <a:gd name="connsiteY196" fmla="*/ 338901 h 717697"/>
                <a:gd name="connsiteX197" fmla="*/ 581244 w 1794623"/>
                <a:gd name="connsiteY197" fmla="*/ 367214 h 717697"/>
                <a:gd name="connsiteX198" fmla="*/ 597435 w 1794623"/>
                <a:gd name="connsiteY198" fmla="*/ 326762 h 717697"/>
                <a:gd name="connsiteX199" fmla="*/ 617590 w 1794623"/>
                <a:gd name="connsiteY199" fmla="*/ 318675 h 717697"/>
                <a:gd name="connsiteX200" fmla="*/ 581244 w 1794623"/>
                <a:gd name="connsiteY200" fmla="*/ 282276 h 717697"/>
                <a:gd name="connsiteX201" fmla="*/ 581244 w 1794623"/>
                <a:gd name="connsiteY201" fmla="*/ 233719 h 717697"/>
                <a:gd name="connsiteX202" fmla="*/ 601416 w 1794623"/>
                <a:gd name="connsiteY202" fmla="*/ 221598 h 717697"/>
                <a:gd name="connsiteX203" fmla="*/ 581244 w 1794623"/>
                <a:gd name="connsiteY203" fmla="*/ 225632 h 717697"/>
                <a:gd name="connsiteX204" fmla="*/ 565070 w 1794623"/>
                <a:gd name="connsiteY204" fmla="*/ 221598 h 717697"/>
                <a:gd name="connsiteX205" fmla="*/ 546861 w 1794623"/>
                <a:gd name="connsiteY205" fmla="*/ 217545 h 717697"/>
                <a:gd name="connsiteX206" fmla="*/ 524618 w 1794623"/>
                <a:gd name="connsiteY206" fmla="*/ 213493 h 717697"/>
                <a:gd name="connsiteX207" fmla="*/ 478097 w 1794623"/>
                <a:gd name="connsiteY207" fmla="*/ 217545 h 717697"/>
                <a:gd name="connsiteX208" fmla="*/ 467992 w 1794623"/>
                <a:gd name="connsiteY208" fmla="*/ 201372 h 717697"/>
                <a:gd name="connsiteX209" fmla="*/ 465957 w 1794623"/>
                <a:gd name="connsiteY209" fmla="*/ 169007 h 717697"/>
                <a:gd name="connsiteX210" fmla="*/ 467992 w 1794623"/>
                <a:gd name="connsiteY210" fmla="*/ 148781 h 717697"/>
                <a:gd name="connsiteX211" fmla="*/ 472027 w 1794623"/>
                <a:gd name="connsiteY211" fmla="*/ 144729 h 717697"/>
                <a:gd name="connsiteX212" fmla="*/ 484166 w 1794623"/>
                <a:gd name="connsiteY212" fmla="*/ 140694 h 717697"/>
                <a:gd name="connsiteX213" fmla="*/ 490236 w 1794623"/>
                <a:gd name="connsiteY213" fmla="*/ 126520 h 717697"/>
                <a:gd name="connsiteX214" fmla="*/ 508444 w 1794623"/>
                <a:gd name="connsiteY214" fmla="*/ 120468 h 717697"/>
                <a:gd name="connsiteX215" fmla="*/ 530688 w 1794623"/>
                <a:gd name="connsiteY215" fmla="*/ 130572 h 717697"/>
                <a:gd name="connsiteX216" fmla="*/ 548896 w 1794623"/>
                <a:gd name="connsiteY216" fmla="*/ 136642 h 717697"/>
                <a:gd name="connsiteX217" fmla="*/ 548896 w 1794623"/>
                <a:gd name="connsiteY217" fmla="*/ 120468 h 717697"/>
                <a:gd name="connsiteX218" fmla="*/ 530688 w 1794623"/>
                <a:gd name="connsiteY218" fmla="*/ 118433 h 717697"/>
                <a:gd name="connsiteX219" fmla="*/ 512479 w 1794623"/>
                <a:gd name="connsiteY219" fmla="*/ 104277 h 717697"/>
                <a:gd name="connsiteX220" fmla="*/ 508444 w 1794623"/>
                <a:gd name="connsiteY220" fmla="*/ 94172 h 717697"/>
                <a:gd name="connsiteX221" fmla="*/ 520566 w 1794623"/>
                <a:gd name="connsiteY221" fmla="*/ 71912 h 717697"/>
                <a:gd name="connsiteX222" fmla="*/ 526635 w 1794623"/>
                <a:gd name="connsiteY222" fmla="*/ 25390 h 717697"/>
                <a:gd name="connsiteX223" fmla="*/ 536757 w 1794623"/>
                <a:gd name="connsiteY223" fmla="*/ 27425 h 717697"/>
                <a:gd name="connsiteX224" fmla="*/ 546861 w 1794623"/>
                <a:gd name="connsiteY224" fmla="*/ 45616 h 717697"/>
                <a:gd name="connsiteX225" fmla="*/ 569122 w 1794623"/>
                <a:gd name="connsiteY225" fmla="*/ 39564 h 717697"/>
                <a:gd name="connsiteX226" fmla="*/ 607521 w 1794623"/>
                <a:gd name="connsiteY226" fmla="*/ 39564 h 717697"/>
                <a:gd name="connsiteX227" fmla="*/ 629729 w 1794623"/>
                <a:gd name="connsiteY227" fmla="*/ 31460 h 717697"/>
                <a:gd name="connsiteX228" fmla="*/ 659971 w 1794623"/>
                <a:gd name="connsiteY228" fmla="*/ 7199 h 717697"/>
                <a:gd name="connsiteX229" fmla="*/ 678657 w 1794623"/>
                <a:gd name="connsiteY229" fmla="*/ 112 h 7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794623" h="717697">
                  <a:moveTo>
                    <a:pt x="1794623" y="662003"/>
                  </a:moveTo>
                  <a:lnTo>
                    <a:pt x="1794623" y="670037"/>
                  </a:lnTo>
                  <a:cubicBezTo>
                    <a:pt x="1794623" y="683521"/>
                    <a:pt x="1791933" y="694280"/>
                    <a:pt x="1786589" y="702331"/>
                  </a:cubicBezTo>
                  <a:lnTo>
                    <a:pt x="1777669" y="717697"/>
                  </a:lnTo>
                  <a:lnTo>
                    <a:pt x="1712715" y="717697"/>
                  </a:lnTo>
                  <a:lnTo>
                    <a:pt x="1730530" y="702331"/>
                  </a:lnTo>
                  <a:cubicBezTo>
                    <a:pt x="1735874" y="691590"/>
                    <a:pt x="1739218" y="684866"/>
                    <a:pt x="1740545" y="682176"/>
                  </a:cubicBezTo>
                  <a:cubicBezTo>
                    <a:pt x="1741873" y="679468"/>
                    <a:pt x="1746544" y="676779"/>
                    <a:pt x="1754543" y="674089"/>
                  </a:cubicBezTo>
                  <a:cubicBezTo>
                    <a:pt x="1759904" y="671382"/>
                    <a:pt x="1764576" y="670037"/>
                    <a:pt x="1768575" y="670037"/>
                  </a:cubicBezTo>
                  <a:cubicBezTo>
                    <a:pt x="1772574" y="670037"/>
                    <a:pt x="1777264" y="668710"/>
                    <a:pt x="1782608" y="666055"/>
                  </a:cubicBezTo>
                  <a:cubicBezTo>
                    <a:pt x="1787916" y="666055"/>
                    <a:pt x="1791915" y="664710"/>
                    <a:pt x="1794623" y="662003"/>
                  </a:cubicBezTo>
                  <a:close/>
                  <a:moveTo>
                    <a:pt x="678657" y="112"/>
                  </a:moveTo>
                  <a:cubicBezTo>
                    <a:pt x="683709" y="785"/>
                    <a:pt x="687585" y="4492"/>
                    <a:pt x="690283" y="11234"/>
                  </a:cubicBezTo>
                  <a:cubicBezTo>
                    <a:pt x="692973" y="16631"/>
                    <a:pt x="696335" y="21356"/>
                    <a:pt x="700370" y="25390"/>
                  </a:cubicBezTo>
                  <a:cubicBezTo>
                    <a:pt x="704386" y="29442"/>
                    <a:pt x="707749" y="32822"/>
                    <a:pt x="710438" y="35512"/>
                  </a:cubicBezTo>
                  <a:lnTo>
                    <a:pt x="718543" y="43599"/>
                  </a:lnTo>
                  <a:cubicBezTo>
                    <a:pt x="734681" y="43599"/>
                    <a:pt x="749492" y="46306"/>
                    <a:pt x="762976" y="51686"/>
                  </a:cubicBezTo>
                  <a:cubicBezTo>
                    <a:pt x="792545" y="62480"/>
                    <a:pt x="812736" y="74619"/>
                    <a:pt x="823512" y="88103"/>
                  </a:cubicBezTo>
                  <a:cubicBezTo>
                    <a:pt x="831617" y="104277"/>
                    <a:pt x="838324" y="115071"/>
                    <a:pt x="843685" y="120468"/>
                  </a:cubicBezTo>
                  <a:cubicBezTo>
                    <a:pt x="846375" y="125847"/>
                    <a:pt x="849082" y="128555"/>
                    <a:pt x="851772" y="128555"/>
                  </a:cubicBezTo>
                  <a:lnTo>
                    <a:pt x="867946" y="136642"/>
                  </a:lnTo>
                  <a:cubicBezTo>
                    <a:pt x="878705" y="142039"/>
                    <a:pt x="888119" y="143384"/>
                    <a:pt x="896205" y="140694"/>
                  </a:cubicBezTo>
                  <a:cubicBezTo>
                    <a:pt x="901603" y="137986"/>
                    <a:pt x="911689" y="135297"/>
                    <a:pt x="926482" y="132589"/>
                  </a:cubicBezTo>
                  <a:cubicBezTo>
                    <a:pt x="941276" y="129900"/>
                    <a:pt x="951362" y="128555"/>
                    <a:pt x="956759" y="128555"/>
                  </a:cubicBezTo>
                  <a:cubicBezTo>
                    <a:pt x="959449" y="128555"/>
                    <a:pt x="962157" y="127882"/>
                    <a:pt x="964846" y="126520"/>
                  </a:cubicBezTo>
                  <a:cubicBezTo>
                    <a:pt x="967554" y="125175"/>
                    <a:pt x="971571" y="124503"/>
                    <a:pt x="976915" y="124503"/>
                  </a:cubicBezTo>
                  <a:lnTo>
                    <a:pt x="993106" y="124503"/>
                  </a:lnTo>
                  <a:lnTo>
                    <a:pt x="985019" y="164954"/>
                  </a:lnTo>
                  <a:cubicBezTo>
                    <a:pt x="982312" y="175749"/>
                    <a:pt x="978950" y="187198"/>
                    <a:pt x="974897" y="199337"/>
                  </a:cubicBezTo>
                  <a:cubicBezTo>
                    <a:pt x="970845" y="211476"/>
                    <a:pt x="964793" y="220235"/>
                    <a:pt x="956689" y="225632"/>
                  </a:cubicBezTo>
                  <a:cubicBezTo>
                    <a:pt x="962086" y="225632"/>
                    <a:pt x="967483" y="226977"/>
                    <a:pt x="972880" y="229684"/>
                  </a:cubicBezTo>
                  <a:cubicBezTo>
                    <a:pt x="978277" y="232374"/>
                    <a:pt x="989054" y="236426"/>
                    <a:pt x="1005245" y="241824"/>
                  </a:cubicBezTo>
                  <a:cubicBezTo>
                    <a:pt x="1018676" y="247203"/>
                    <a:pt x="1026745" y="250583"/>
                    <a:pt x="1029452" y="251928"/>
                  </a:cubicBezTo>
                  <a:cubicBezTo>
                    <a:pt x="1032142" y="253273"/>
                    <a:pt x="1038866" y="253945"/>
                    <a:pt x="1049608" y="253945"/>
                  </a:cubicBezTo>
                  <a:cubicBezTo>
                    <a:pt x="1055005" y="253945"/>
                    <a:pt x="1060384" y="254618"/>
                    <a:pt x="1065764" y="255980"/>
                  </a:cubicBezTo>
                  <a:cubicBezTo>
                    <a:pt x="1071125" y="257325"/>
                    <a:pt x="1076505" y="257997"/>
                    <a:pt x="1081902" y="257997"/>
                  </a:cubicBezTo>
                  <a:lnTo>
                    <a:pt x="1102128" y="257997"/>
                  </a:lnTo>
                  <a:lnTo>
                    <a:pt x="1122301" y="286310"/>
                  </a:lnTo>
                  <a:cubicBezTo>
                    <a:pt x="1122301" y="278223"/>
                    <a:pt x="1120938" y="270136"/>
                    <a:pt x="1118248" y="262050"/>
                  </a:cubicBezTo>
                  <a:cubicBezTo>
                    <a:pt x="1112851" y="245858"/>
                    <a:pt x="1104764" y="232374"/>
                    <a:pt x="1093970" y="221598"/>
                  </a:cubicBezTo>
                  <a:cubicBezTo>
                    <a:pt x="1080486" y="210804"/>
                    <a:pt x="1071055" y="202044"/>
                    <a:pt x="1065657" y="195302"/>
                  </a:cubicBezTo>
                  <a:cubicBezTo>
                    <a:pt x="1060260" y="188560"/>
                    <a:pt x="1052173" y="185180"/>
                    <a:pt x="1041397" y="185180"/>
                  </a:cubicBezTo>
                  <a:lnTo>
                    <a:pt x="1017119" y="185180"/>
                  </a:lnTo>
                  <a:lnTo>
                    <a:pt x="1033292" y="120468"/>
                  </a:lnTo>
                  <a:cubicBezTo>
                    <a:pt x="1046776" y="125847"/>
                    <a:pt x="1060260" y="131245"/>
                    <a:pt x="1073744" y="136642"/>
                  </a:cubicBezTo>
                  <a:cubicBezTo>
                    <a:pt x="1087228" y="142039"/>
                    <a:pt x="1100712" y="146746"/>
                    <a:pt x="1114196" y="150798"/>
                  </a:cubicBezTo>
                  <a:cubicBezTo>
                    <a:pt x="1127680" y="154850"/>
                    <a:pt x="1141146" y="156868"/>
                    <a:pt x="1154595" y="156868"/>
                  </a:cubicBezTo>
                  <a:cubicBezTo>
                    <a:pt x="1157285" y="151470"/>
                    <a:pt x="1161337" y="146073"/>
                    <a:pt x="1166734" y="140694"/>
                  </a:cubicBezTo>
                  <a:cubicBezTo>
                    <a:pt x="1177511" y="129900"/>
                    <a:pt x="1186960" y="123158"/>
                    <a:pt x="1195047" y="120468"/>
                  </a:cubicBezTo>
                  <a:lnTo>
                    <a:pt x="1215273" y="112363"/>
                  </a:lnTo>
                  <a:lnTo>
                    <a:pt x="1199081" y="104277"/>
                  </a:lnTo>
                  <a:cubicBezTo>
                    <a:pt x="1188305" y="98879"/>
                    <a:pt x="1186960" y="94845"/>
                    <a:pt x="1195047" y="92138"/>
                  </a:cubicBezTo>
                  <a:cubicBezTo>
                    <a:pt x="1197736" y="92138"/>
                    <a:pt x="1200444" y="91465"/>
                    <a:pt x="1203134" y="90120"/>
                  </a:cubicBezTo>
                  <a:cubicBezTo>
                    <a:pt x="1205823" y="88775"/>
                    <a:pt x="1209876" y="88103"/>
                    <a:pt x="1215273" y="88103"/>
                  </a:cubicBezTo>
                  <a:cubicBezTo>
                    <a:pt x="1220670" y="88103"/>
                    <a:pt x="1224704" y="86758"/>
                    <a:pt x="1227412" y="84051"/>
                  </a:cubicBezTo>
                  <a:lnTo>
                    <a:pt x="1239533" y="104277"/>
                  </a:lnTo>
                  <a:cubicBezTo>
                    <a:pt x="1239533" y="120468"/>
                    <a:pt x="1235499" y="136642"/>
                    <a:pt x="1227412" y="152815"/>
                  </a:cubicBezTo>
                  <a:cubicBezTo>
                    <a:pt x="1222015" y="166299"/>
                    <a:pt x="1213928" y="181818"/>
                    <a:pt x="1203134" y="199337"/>
                  </a:cubicBezTo>
                  <a:cubicBezTo>
                    <a:pt x="1192339" y="216873"/>
                    <a:pt x="1177511" y="233719"/>
                    <a:pt x="1158630" y="249910"/>
                  </a:cubicBezTo>
                  <a:cubicBezTo>
                    <a:pt x="1174768" y="247203"/>
                    <a:pt x="1189597" y="245858"/>
                    <a:pt x="1203081" y="245858"/>
                  </a:cubicBezTo>
                  <a:cubicBezTo>
                    <a:pt x="1229995" y="245858"/>
                    <a:pt x="1250186" y="256653"/>
                    <a:pt x="1263617" y="278223"/>
                  </a:cubicBezTo>
                  <a:cubicBezTo>
                    <a:pt x="1266324" y="270136"/>
                    <a:pt x="1270359" y="262050"/>
                    <a:pt x="1275756" y="253945"/>
                  </a:cubicBezTo>
                  <a:cubicBezTo>
                    <a:pt x="1283807" y="240461"/>
                    <a:pt x="1295929" y="229684"/>
                    <a:pt x="1312102" y="221598"/>
                  </a:cubicBezTo>
                  <a:lnTo>
                    <a:pt x="1324171" y="177094"/>
                  </a:lnTo>
                  <a:cubicBezTo>
                    <a:pt x="1326878" y="177094"/>
                    <a:pt x="1329568" y="178438"/>
                    <a:pt x="1332258" y="181146"/>
                  </a:cubicBezTo>
                  <a:cubicBezTo>
                    <a:pt x="1334965" y="183836"/>
                    <a:pt x="1338327" y="188560"/>
                    <a:pt x="1342379" y="195302"/>
                  </a:cubicBezTo>
                  <a:cubicBezTo>
                    <a:pt x="1346432" y="202044"/>
                    <a:pt x="1351139" y="210804"/>
                    <a:pt x="1356536" y="221598"/>
                  </a:cubicBezTo>
                  <a:cubicBezTo>
                    <a:pt x="1364623" y="243169"/>
                    <a:pt x="1368002" y="264067"/>
                    <a:pt x="1366658" y="284293"/>
                  </a:cubicBezTo>
                  <a:cubicBezTo>
                    <a:pt x="1365295" y="304519"/>
                    <a:pt x="1363278" y="322727"/>
                    <a:pt x="1360588" y="338901"/>
                  </a:cubicBezTo>
                  <a:cubicBezTo>
                    <a:pt x="1355191" y="346988"/>
                    <a:pt x="1351811" y="357110"/>
                    <a:pt x="1350466" y="369231"/>
                  </a:cubicBezTo>
                  <a:cubicBezTo>
                    <a:pt x="1349121" y="381370"/>
                    <a:pt x="1347104" y="392837"/>
                    <a:pt x="1344397" y="403631"/>
                  </a:cubicBezTo>
                  <a:cubicBezTo>
                    <a:pt x="1341707" y="417115"/>
                    <a:pt x="1339000" y="430599"/>
                    <a:pt x="1336310" y="444083"/>
                  </a:cubicBezTo>
                  <a:lnTo>
                    <a:pt x="1376691" y="427892"/>
                  </a:lnTo>
                  <a:cubicBezTo>
                    <a:pt x="1387450" y="422495"/>
                    <a:pt x="1398191" y="417788"/>
                    <a:pt x="1408967" y="413735"/>
                  </a:cubicBezTo>
                  <a:cubicBezTo>
                    <a:pt x="1419726" y="409683"/>
                    <a:pt x="1427813" y="407666"/>
                    <a:pt x="1433210" y="407666"/>
                  </a:cubicBezTo>
                  <a:cubicBezTo>
                    <a:pt x="1446694" y="407666"/>
                    <a:pt x="1460833" y="409683"/>
                    <a:pt x="1475644" y="413735"/>
                  </a:cubicBezTo>
                  <a:cubicBezTo>
                    <a:pt x="1490455" y="417788"/>
                    <a:pt x="1504612" y="414408"/>
                    <a:pt x="1518096" y="403631"/>
                  </a:cubicBezTo>
                  <a:cubicBezTo>
                    <a:pt x="1534269" y="398234"/>
                    <a:pt x="1546408" y="390820"/>
                    <a:pt x="1554495" y="381370"/>
                  </a:cubicBezTo>
                  <a:cubicBezTo>
                    <a:pt x="1562582" y="371939"/>
                    <a:pt x="1567979" y="372611"/>
                    <a:pt x="1570687" y="383405"/>
                  </a:cubicBezTo>
                  <a:cubicBezTo>
                    <a:pt x="1570687" y="394182"/>
                    <a:pt x="1570687" y="398906"/>
                    <a:pt x="1570687" y="397562"/>
                  </a:cubicBezTo>
                  <a:cubicBezTo>
                    <a:pt x="1570687" y="396199"/>
                    <a:pt x="1566634" y="400924"/>
                    <a:pt x="1558547" y="411718"/>
                  </a:cubicBezTo>
                  <a:cubicBezTo>
                    <a:pt x="1550461" y="425202"/>
                    <a:pt x="1537649" y="438013"/>
                    <a:pt x="1520113" y="450135"/>
                  </a:cubicBezTo>
                  <a:cubicBezTo>
                    <a:pt x="1502577" y="462274"/>
                    <a:pt x="1488420" y="468344"/>
                    <a:pt x="1477644" y="468344"/>
                  </a:cubicBezTo>
                  <a:cubicBezTo>
                    <a:pt x="1472247" y="468344"/>
                    <a:pt x="1463487" y="467671"/>
                    <a:pt x="1451384" y="466326"/>
                  </a:cubicBezTo>
                  <a:cubicBezTo>
                    <a:pt x="1439262" y="464981"/>
                    <a:pt x="1427141" y="463619"/>
                    <a:pt x="1415037" y="462274"/>
                  </a:cubicBezTo>
                  <a:cubicBezTo>
                    <a:pt x="1402916" y="460929"/>
                    <a:pt x="1391484" y="460257"/>
                    <a:pt x="1380708" y="460257"/>
                  </a:cubicBezTo>
                  <a:cubicBezTo>
                    <a:pt x="1369949" y="460257"/>
                    <a:pt x="1364570" y="461602"/>
                    <a:pt x="1364570" y="464309"/>
                  </a:cubicBezTo>
                  <a:cubicBezTo>
                    <a:pt x="1361862" y="466999"/>
                    <a:pt x="1360517" y="469688"/>
                    <a:pt x="1360517" y="472396"/>
                  </a:cubicBezTo>
                  <a:lnTo>
                    <a:pt x="1360517" y="476430"/>
                  </a:lnTo>
                  <a:lnTo>
                    <a:pt x="1376691" y="488570"/>
                  </a:lnTo>
                  <a:cubicBezTo>
                    <a:pt x="1387450" y="485880"/>
                    <a:pt x="1398209" y="487225"/>
                    <a:pt x="1409003" y="492622"/>
                  </a:cubicBezTo>
                  <a:cubicBezTo>
                    <a:pt x="1419744" y="497966"/>
                    <a:pt x="1430503" y="506035"/>
                    <a:pt x="1441262" y="516794"/>
                  </a:cubicBezTo>
                  <a:cubicBezTo>
                    <a:pt x="1452038" y="527553"/>
                    <a:pt x="1462815" y="546381"/>
                    <a:pt x="1473591" y="573260"/>
                  </a:cubicBezTo>
                  <a:lnTo>
                    <a:pt x="1396740" y="541037"/>
                  </a:lnTo>
                  <a:lnTo>
                    <a:pt x="1380549" y="557157"/>
                  </a:lnTo>
                  <a:cubicBezTo>
                    <a:pt x="1385946" y="565191"/>
                    <a:pt x="1389998" y="574587"/>
                    <a:pt x="1392688" y="585346"/>
                  </a:cubicBezTo>
                  <a:cubicBezTo>
                    <a:pt x="1395395" y="593433"/>
                    <a:pt x="1396740" y="602847"/>
                    <a:pt x="1396740" y="613588"/>
                  </a:cubicBezTo>
                  <a:cubicBezTo>
                    <a:pt x="1396740" y="624347"/>
                    <a:pt x="1394032" y="632416"/>
                    <a:pt x="1388653" y="637796"/>
                  </a:cubicBezTo>
                  <a:cubicBezTo>
                    <a:pt x="1402137" y="640503"/>
                    <a:pt x="1414258" y="641848"/>
                    <a:pt x="1425053" y="641848"/>
                  </a:cubicBezTo>
                  <a:cubicBezTo>
                    <a:pt x="1435847" y="644538"/>
                    <a:pt x="1445951" y="645900"/>
                    <a:pt x="1455383" y="645900"/>
                  </a:cubicBezTo>
                  <a:cubicBezTo>
                    <a:pt x="1464832" y="645900"/>
                    <a:pt x="1472264" y="647227"/>
                    <a:pt x="1477697" y="649882"/>
                  </a:cubicBezTo>
                  <a:cubicBezTo>
                    <a:pt x="1483218" y="655261"/>
                    <a:pt x="1494224" y="660658"/>
                    <a:pt x="1510699" y="666055"/>
                  </a:cubicBezTo>
                  <a:cubicBezTo>
                    <a:pt x="1518910" y="668710"/>
                    <a:pt x="1525775" y="671382"/>
                    <a:pt x="1531296" y="674089"/>
                  </a:cubicBezTo>
                  <a:lnTo>
                    <a:pt x="1556017" y="649882"/>
                  </a:lnTo>
                  <a:lnTo>
                    <a:pt x="1560122" y="666055"/>
                  </a:lnTo>
                  <a:lnTo>
                    <a:pt x="1634266" y="649882"/>
                  </a:lnTo>
                  <a:cubicBezTo>
                    <a:pt x="1639664" y="655261"/>
                    <a:pt x="1643698" y="661985"/>
                    <a:pt x="1646406" y="670037"/>
                  </a:cubicBezTo>
                  <a:cubicBezTo>
                    <a:pt x="1651785" y="688865"/>
                    <a:pt x="1651785" y="703658"/>
                    <a:pt x="1646406" y="714399"/>
                  </a:cubicBezTo>
                  <a:lnTo>
                    <a:pt x="1682434" y="714399"/>
                  </a:lnTo>
                  <a:lnTo>
                    <a:pt x="1682434" y="717697"/>
                  </a:lnTo>
                  <a:lnTo>
                    <a:pt x="316673" y="717697"/>
                  </a:lnTo>
                  <a:lnTo>
                    <a:pt x="303389" y="711055"/>
                  </a:lnTo>
                  <a:cubicBezTo>
                    <a:pt x="292612" y="711055"/>
                    <a:pt x="289233" y="711727"/>
                    <a:pt x="293285" y="713072"/>
                  </a:cubicBezTo>
                  <a:cubicBezTo>
                    <a:pt x="297337" y="714435"/>
                    <a:pt x="301372" y="715780"/>
                    <a:pt x="305424" y="717124"/>
                  </a:cubicBezTo>
                  <a:lnTo>
                    <a:pt x="304273" y="717697"/>
                  </a:lnTo>
                  <a:lnTo>
                    <a:pt x="235212" y="717697"/>
                  </a:lnTo>
                  <a:lnTo>
                    <a:pt x="198225" y="713072"/>
                  </a:lnTo>
                  <a:cubicBezTo>
                    <a:pt x="187430" y="711727"/>
                    <a:pt x="179344" y="711055"/>
                    <a:pt x="173947" y="711055"/>
                  </a:cubicBezTo>
                  <a:cubicBezTo>
                    <a:pt x="176654" y="711055"/>
                    <a:pt x="177999" y="709710"/>
                    <a:pt x="177999" y="707020"/>
                  </a:cubicBezTo>
                  <a:lnTo>
                    <a:pt x="169912" y="707020"/>
                  </a:lnTo>
                  <a:cubicBezTo>
                    <a:pt x="167205" y="707020"/>
                    <a:pt x="165860" y="707693"/>
                    <a:pt x="165860" y="709038"/>
                  </a:cubicBezTo>
                  <a:cubicBezTo>
                    <a:pt x="165860" y="710382"/>
                    <a:pt x="168549" y="711055"/>
                    <a:pt x="173947" y="711055"/>
                  </a:cubicBezTo>
                  <a:lnTo>
                    <a:pt x="167304" y="717697"/>
                  </a:lnTo>
                  <a:lnTo>
                    <a:pt x="42691" y="717697"/>
                  </a:lnTo>
                  <a:lnTo>
                    <a:pt x="40452" y="702083"/>
                  </a:lnTo>
                  <a:cubicBezTo>
                    <a:pt x="40452" y="696739"/>
                    <a:pt x="41814" y="693377"/>
                    <a:pt x="44504" y="692032"/>
                  </a:cubicBezTo>
                  <a:cubicBezTo>
                    <a:pt x="47194" y="690687"/>
                    <a:pt x="44504" y="687308"/>
                    <a:pt x="36417" y="681928"/>
                  </a:cubicBezTo>
                  <a:cubicBezTo>
                    <a:pt x="28330" y="676566"/>
                    <a:pt x="22933" y="671877"/>
                    <a:pt x="20226" y="667825"/>
                  </a:cubicBezTo>
                  <a:cubicBezTo>
                    <a:pt x="17536" y="663773"/>
                    <a:pt x="14846" y="660428"/>
                    <a:pt x="12139" y="657774"/>
                  </a:cubicBezTo>
                  <a:lnTo>
                    <a:pt x="4052" y="649687"/>
                  </a:lnTo>
                  <a:cubicBezTo>
                    <a:pt x="1362" y="649687"/>
                    <a:pt x="0" y="648342"/>
                    <a:pt x="0" y="645635"/>
                  </a:cubicBezTo>
                  <a:lnTo>
                    <a:pt x="28330" y="605307"/>
                  </a:lnTo>
                  <a:lnTo>
                    <a:pt x="8104" y="581170"/>
                  </a:lnTo>
                  <a:cubicBezTo>
                    <a:pt x="26968" y="570376"/>
                    <a:pt x="47194" y="562307"/>
                    <a:pt x="68782" y="556963"/>
                  </a:cubicBezTo>
                  <a:cubicBezTo>
                    <a:pt x="84956" y="551565"/>
                    <a:pt x="103165" y="550893"/>
                    <a:pt x="123390" y="554945"/>
                  </a:cubicBezTo>
                  <a:cubicBezTo>
                    <a:pt x="143616" y="558980"/>
                    <a:pt x="161807" y="567721"/>
                    <a:pt x="177999" y="581170"/>
                  </a:cubicBezTo>
                  <a:cubicBezTo>
                    <a:pt x="169912" y="567721"/>
                    <a:pt x="164515" y="554291"/>
                    <a:pt x="161807" y="540842"/>
                  </a:cubicBezTo>
                  <a:cubicBezTo>
                    <a:pt x="159118" y="527393"/>
                    <a:pt x="159118" y="513290"/>
                    <a:pt x="161807" y="498497"/>
                  </a:cubicBezTo>
                  <a:cubicBezTo>
                    <a:pt x="164515" y="483703"/>
                    <a:pt x="175291" y="465565"/>
                    <a:pt x="194172" y="444083"/>
                  </a:cubicBezTo>
                  <a:cubicBezTo>
                    <a:pt x="199570" y="444083"/>
                    <a:pt x="203622" y="445428"/>
                    <a:pt x="206312" y="448118"/>
                  </a:cubicBezTo>
                  <a:cubicBezTo>
                    <a:pt x="211709" y="453479"/>
                    <a:pt x="214398" y="462876"/>
                    <a:pt x="214398" y="476307"/>
                  </a:cubicBezTo>
                  <a:lnTo>
                    <a:pt x="214398" y="548876"/>
                  </a:lnTo>
                  <a:cubicBezTo>
                    <a:pt x="214398" y="565014"/>
                    <a:pt x="215743" y="581152"/>
                    <a:pt x="218451" y="597291"/>
                  </a:cubicBezTo>
                  <a:lnTo>
                    <a:pt x="254850" y="577118"/>
                  </a:lnTo>
                  <a:lnTo>
                    <a:pt x="242711" y="569031"/>
                  </a:lnTo>
                  <a:cubicBezTo>
                    <a:pt x="242711" y="566341"/>
                    <a:pt x="244074" y="562307"/>
                    <a:pt x="246763" y="556963"/>
                  </a:cubicBezTo>
                  <a:cubicBezTo>
                    <a:pt x="252161" y="546221"/>
                    <a:pt x="265645" y="540842"/>
                    <a:pt x="287215" y="540842"/>
                  </a:cubicBezTo>
                  <a:cubicBezTo>
                    <a:pt x="287215" y="538152"/>
                    <a:pt x="285870" y="534100"/>
                    <a:pt x="283163" y="528703"/>
                  </a:cubicBezTo>
                  <a:cubicBezTo>
                    <a:pt x="280473" y="523359"/>
                    <a:pt x="277784" y="517997"/>
                    <a:pt x="275076" y="512618"/>
                  </a:cubicBezTo>
                  <a:cubicBezTo>
                    <a:pt x="272387" y="507256"/>
                    <a:pt x="269679" y="500514"/>
                    <a:pt x="266989" y="492427"/>
                  </a:cubicBezTo>
                  <a:cubicBezTo>
                    <a:pt x="261592" y="481686"/>
                    <a:pt x="255523" y="469582"/>
                    <a:pt x="248781" y="456151"/>
                  </a:cubicBezTo>
                  <a:cubicBezTo>
                    <a:pt x="242039" y="442703"/>
                    <a:pt x="237332" y="433289"/>
                    <a:pt x="234624" y="427892"/>
                  </a:cubicBezTo>
                  <a:cubicBezTo>
                    <a:pt x="229227" y="422495"/>
                    <a:pt x="226538" y="418460"/>
                    <a:pt x="226538" y="415753"/>
                  </a:cubicBezTo>
                  <a:lnTo>
                    <a:pt x="226538" y="407666"/>
                  </a:lnTo>
                  <a:lnTo>
                    <a:pt x="287215" y="444083"/>
                  </a:lnTo>
                  <a:lnTo>
                    <a:pt x="230590" y="383405"/>
                  </a:lnTo>
                  <a:lnTo>
                    <a:pt x="238677" y="367214"/>
                  </a:lnTo>
                  <a:lnTo>
                    <a:pt x="275076" y="375301"/>
                  </a:lnTo>
                  <a:lnTo>
                    <a:pt x="287215" y="342953"/>
                  </a:lnTo>
                  <a:cubicBezTo>
                    <a:pt x="281818" y="342953"/>
                    <a:pt x="276421" y="341591"/>
                    <a:pt x="271042" y="338901"/>
                  </a:cubicBezTo>
                  <a:cubicBezTo>
                    <a:pt x="265645" y="338901"/>
                    <a:pt x="259575" y="338229"/>
                    <a:pt x="252833" y="336884"/>
                  </a:cubicBezTo>
                  <a:cubicBezTo>
                    <a:pt x="246091" y="335521"/>
                    <a:pt x="237332" y="334849"/>
                    <a:pt x="226538" y="334849"/>
                  </a:cubicBezTo>
                  <a:cubicBezTo>
                    <a:pt x="210364" y="337556"/>
                    <a:pt x="200242" y="335521"/>
                    <a:pt x="196207" y="328779"/>
                  </a:cubicBezTo>
                  <a:cubicBezTo>
                    <a:pt x="192155" y="322037"/>
                    <a:pt x="183396" y="320020"/>
                    <a:pt x="169912" y="322727"/>
                  </a:cubicBezTo>
                  <a:cubicBezTo>
                    <a:pt x="140237" y="336211"/>
                    <a:pt x="125408" y="337556"/>
                    <a:pt x="125408" y="326762"/>
                  </a:cubicBezTo>
                  <a:cubicBezTo>
                    <a:pt x="125408" y="321365"/>
                    <a:pt x="130805" y="311261"/>
                    <a:pt x="141581" y="296432"/>
                  </a:cubicBezTo>
                  <a:cubicBezTo>
                    <a:pt x="152376" y="281585"/>
                    <a:pt x="157773" y="271481"/>
                    <a:pt x="157773" y="266084"/>
                  </a:cubicBezTo>
                  <a:cubicBezTo>
                    <a:pt x="157773" y="263394"/>
                    <a:pt x="163170" y="256653"/>
                    <a:pt x="173947" y="245858"/>
                  </a:cubicBezTo>
                  <a:lnTo>
                    <a:pt x="186086" y="233719"/>
                  </a:lnTo>
                  <a:cubicBezTo>
                    <a:pt x="183396" y="231029"/>
                    <a:pt x="183396" y="229684"/>
                    <a:pt x="186086" y="229684"/>
                  </a:cubicBezTo>
                  <a:cubicBezTo>
                    <a:pt x="186086" y="229684"/>
                    <a:pt x="196880" y="236426"/>
                    <a:pt x="218451" y="249910"/>
                  </a:cubicBezTo>
                  <a:cubicBezTo>
                    <a:pt x="240021" y="263394"/>
                    <a:pt x="252161" y="270136"/>
                    <a:pt x="254850" y="270136"/>
                  </a:cubicBezTo>
                  <a:cubicBezTo>
                    <a:pt x="257558" y="272826"/>
                    <a:pt x="258903" y="272826"/>
                    <a:pt x="258903" y="270136"/>
                  </a:cubicBezTo>
                  <a:lnTo>
                    <a:pt x="279128" y="274171"/>
                  </a:lnTo>
                  <a:cubicBezTo>
                    <a:pt x="276421" y="266084"/>
                    <a:pt x="275076" y="257997"/>
                    <a:pt x="275076" y="249910"/>
                  </a:cubicBezTo>
                  <a:lnTo>
                    <a:pt x="275076" y="217545"/>
                  </a:lnTo>
                  <a:cubicBezTo>
                    <a:pt x="275076" y="212148"/>
                    <a:pt x="277111" y="208786"/>
                    <a:pt x="281146" y="207424"/>
                  </a:cubicBezTo>
                  <a:cubicBezTo>
                    <a:pt x="285198" y="206079"/>
                    <a:pt x="288560" y="204061"/>
                    <a:pt x="291268" y="201372"/>
                  </a:cubicBezTo>
                  <a:cubicBezTo>
                    <a:pt x="291268" y="198664"/>
                    <a:pt x="292612" y="197320"/>
                    <a:pt x="295302" y="197320"/>
                  </a:cubicBezTo>
                  <a:cubicBezTo>
                    <a:pt x="298010" y="197320"/>
                    <a:pt x="300699" y="195975"/>
                    <a:pt x="303389" y="193267"/>
                  </a:cubicBezTo>
                  <a:cubicBezTo>
                    <a:pt x="306096" y="190577"/>
                    <a:pt x="310131" y="189233"/>
                    <a:pt x="315528" y="189233"/>
                  </a:cubicBezTo>
                  <a:lnTo>
                    <a:pt x="327667" y="185180"/>
                  </a:lnTo>
                  <a:lnTo>
                    <a:pt x="331719" y="213493"/>
                  </a:lnTo>
                  <a:cubicBezTo>
                    <a:pt x="337099" y="205406"/>
                    <a:pt x="342496" y="198664"/>
                    <a:pt x="347893" y="193267"/>
                  </a:cubicBezTo>
                  <a:cubicBezTo>
                    <a:pt x="358599" y="182491"/>
                    <a:pt x="369305" y="183836"/>
                    <a:pt x="380010" y="197320"/>
                  </a:cubicBezTo>
                  <a:cubicBezTo>
                    <a:pt x="393406" y="216201"/>
                    <a:pt x="400785" y="225632"/>
                    <a:pt x="402130" y="225632"/>
                  </a:cubicBezTo>
                  <a:cubicBezTo>
                    <a:pt x="403475" y="225632"/>
                    <a:pt x="410854" y="226977"/>
                    <a:pt x="424249" y="229684"/>
                  </a:cubicBezTo>
                  <a:cubicBezTo>
                    <a:pt x="434955" y="235082"/>
                    <a:pt x="441626" y="239116"/>
                    <a:pt x="444280" y="241824"/>
                  </a:cubicBezTo>
                  <a:cubicBezTo>
                    <a:pt x="446988" y="244513"/>
                    <a:pt x="448333" y="247203"/>
                    <a:pt x="448333" y="249910"/>
                  </a:cubicBezTo>
                  <a:lnTo>
                    <a:pt x="440299" y="266084"/>
                  </a:lnTo>
                  <a:lnTo>
                    <a:pt x="460401" y="306536"/>
                  </a:lnTo>
                  <a:lnTo>
                    <a:pt x="476451" y="334849"/>
                  </a:lnTo>
                  <a:lnTo>
                    <a:pt x="472416" y="355075"/>
                  </a:lnTo>
                  <a:lnTo>
                    <a:pt x="484485" y="338901"/>
                  </a:lnTo>
                  <a:lnTo>
                    <a:pt x="500534" y="342953"/>
                  </a:lnTo>
                  <a:lnTo>
                    <a:pt x="512603" y="379353"/>
                  </a:lnTo>
                  <a:lnTo>
                    <a:pt x="569122" y="338901"/>
                  </a:lnTo>
                  <a:lnTo>
                    <a:pt x="581244" y="367214"/>
                  </a:lnTo>
                  <a:lnTo>
                    <a:pt x="597435" y="326762"/>
                  </a:lnTo>
                  <a:lnTo>
                    <a:pt x="617590" y="318675"/>
                  </a:lnTo>
                  <a:cubicBezTo>
                    <a:pt x="604159" y="305191"/>
                    <a:pt x="592038" y="293052"/>
                    <a:pt x="581244" y="282276"/>
                  </a:cubicBezTo>
                  <a:cubicBezTo>
                    <a:pt x="562380" y="257997"/>
                    <a:pt x="562380" y="241824"/>
                    <a:pt x="581244" y="233719"/>
                  </a:cubicBezTo>
                  <a:cubicBezTo>
                    <a:pt x="605486" y="225632"/>
                    <a:pt x="612193" y="221598"/>
                    <a:pt x="601416" y="221598"/>
                  </a:cubicBezTo>
                  <a:cubicBezTo>
                    <a:pt x="596055" y="221598"/>
                    <a:pt x="589348" y="222943"/>
                    <a:pt x="581244" y="225632"/>
                  </a:cubicBezTo>
                  <a:cubicBezTo>
                    <a:pt x="575864" y="225632"/>
                    <a:pt x="570467" y="224287"/>
                    <a:pt x="565070" y="221598"/>
                  </a:cubicBezTo>
                  <a:cubicBezTo>
                    <a:pt x="559673" y="218890"/>
                    <a:pt x="553603" y="217545"/>
                    <a:pt x="546861" y="217545"/>
                  </a:cubicBezTo>
                  <a:cubicBezTo>
                    <a:pt x="540119" y="217545"/>
                    <a:pt x="532705" y="216201"/>
                    <a:pt x="524618" y="213493"/>
                  </a:cubicBezTo>
                  <a:cubicBezTo>
                    <a:pt x="503047" y="210804"/>
                    <a:pt x="487546" y="212148"/>
                    <a:pt x="478097" y="217545"/>
                  </a:cubicBezTo>
                  <a:cubicBezTo>
                    <a:pt x="468665" y="222943"/>
                    <a:pt x="465285" y="217545"/>
                    <a:pt x="467992" y="201372"/>
                  </a:cubicBezTo>
                  <a:cubicBezTo>
                    <a:pt x="467992" y="187888"/>
                    <a:pt x="467302" y="177094"/>
                    <a:pt x="465957" y="169007"/>
                  </a:cubicBezTo>
                  <a:cubicBezTo>
                    <a:pt x="464613" y="160920"/>
                    <a:pt x="465285" y="154178"/>
                    <a:pt x="467992" y="148781"/>
                  </a:cubicBezTo>
                  <a:cubicBezTo>
                    <a:pt x="467992" y="143384"/>
                    <a:pt x="469337" y="142039"/>
                    <a:pt x="472027" y="144729"/>
                  </a:cubicBezTo>
                  <a:cubicBezTo>
                    <a:pt x="474734" y="147436"/>
                    <a:pt x="478769" y="146073"/>
                    <a:pt x="484166" y="140694"/>
                  </a:cubicBezTo>
                  <a:cubicBezTo>
                    <a:pt x="489563" y="135297"/>
                    <a:pt x="491580" y="130572"/>
                    <a:pt x="490236" y="126520"/>
                  </a:cubicBezTo>
                  <a:cubicBezTo>
                    <a:pt x="488891" y="122485"/>
                    <a:pt x="494960" y="120468"/>
                    <a:pt x="508444" y="120468"/>
                  </a:cubicBezTo>
                  <a:cubicBezTo>
                    <a:pt x="516531" y="123158"/>
                    <a:pt x="523946" y="126520"/>
                    <a:pt x="530688" y="130572"/>
                  </a:cubicBezTo>
                  <a:cubicBezTo>
                    <a:pt x="537429" y="134624"/>
                    <a:pt x="543499" y="136642"/>
                    <a:pt x="548896" y="136642"/>
                  </a:cubicBezTo>
                  <a:cubicBezTo>
                    <a:pt x="556983" y="133952"/>
                    <a:pt x="556983" y="128555"/>
                    <a:pt x="548896" y="120468"/>
                  </a:cubicBezTo>
                  <a:cubicBezTo>
                    <a:pt x="543499" y="115071"/>
                    <a:pt x="537429" y="114398"/>
                    <a:pt x="530688" y="118433"/>
                  </a:cubicBezTo>
                  <a:cubicBezTo>
                    <a:pt x="523946" y="122485"/>
                    <a:pt x="517876" y="117761"/>
                    <a:pt x="512479" y="104277"/>
                  </a:cubicBezTo>
                  <a:cubicBezTo>
                    <a:pt x="504392" y="93500"/>
                    <a:pt x="503047" y="90120"/>
                    <a:pt x="508444" y="94172"/>
                  </a:cubicBezTo>
                  <a:cubicBezTo>
                    <a:pt x="513824" y="98207"/>
                    <a:pt x="517876" y="90793"/>
                    <a:pt x="520566" y="71912"/>
                  </a:cubicBezTo>
                  <a:cubicBezTo>
                    <a:pt x="523273" y="55738"/>
                    <a:pt x="525290" y="40237"/>
                    <a:pt x="526635" y="25390"/>
                  </a:cubicBezTo>
                  <a:cubicBezTo>
                    <a:pt x="527998" y="10561"/>
                    <a:pt x="531360" y="11234"/>
                    <a:pt x="536757" y="27425"/>
                  </a:cubicBezTo>
                  <a:cubicBezTo>
                    <a:pt x="542154" y="40909"/>
                    <a:pt x="545516" y="46979"/>
                    <a:pt x="546861" y="45616"/>
                  </a:cubicBezTo>
                  <a:cubicBezTo>
                    <a:pt x="548224" y="44271"/>
                    <a:pt x="555638" y="42254"/>
                    <a:pt x="569122" y="39564"/>
                  </a:cubicBezTo>
                  <a:cubicBezTo>
                    <a:pt x="582606" y="39564"/>
                    <a:pt x="595400" y="39564"/>
                    <a:pt x="607521" y="39564"/>
                  </a:cubicBezTo>
                  <a:cubicBezTo>
                    <a:pt x="619625" y="39564"/>
                    <a:pt x="627039" y="36857"/>
                    <a:pt x="629729" y="31460"/>
                  </a:cubicBezTo>
                  <a:cubicBezTo>
                    <a:pt x="635073" y="26080"/>
                    <a:pt x="645160" y="17976"/>
                    <a:pt x="659971" y="7199"/>
                  </a:cubicBezTo>
                  <a:cubicBezTo>
                    <a:pt x="667376" y="1802"/>
                    <a:pt x="673605" y="-560"/>
                    <a:pt x="678657" y="112"/>
                  </a:cubicBezTo>
                  <a:close/>
                </a:path>
              </a:pathLst>
            </a:cu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9268043-5AE3-4365-ADC4-2E45ACDFFBD4}"/>
              </a:ext>
            </a:extLst>
          </p:cNvPr>
          <p:cNvGrpSpPr/>
          <p:nvPr/>
        </p:nvGrpSpPr>
        <p:grpSpPr>
          <a:xfrm>
            <a:off x="6824345" y="1797686"/>
            <a:ext cx="5459728" cy="4019010"/>
            <a:chOff x="6824345" y="1797686"/>
            <a:chExt cx="5459728" cy="4019010"/>
          </a:xfrm>
        </p:grpSpPr>
        <p:cxnSp>
          <p:nvCxnSpPr>
            <p:cNvPr id="12" name="Straight Connector 8"/>
            <p:cNvCxnSpPr/>
            <p:nvPr/>
          </p:nvCxnSpPr>
          <p:spPr>
            <a:xfrm flipV="1">
              <a:off x="6824345" y="1809750"/>
              <a:ext cx="3187065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/>
            <p:cNvCxnSpPr/>
            <p:nvPr/>
          </p:nvCxnSpPr>
          <p:spPr>
            <a:xfrm flipV="1">
              <a:off x="7790180" y="2501265"/>
              <a:ext cx="2315845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"/>
            <p:cNvCxnSpPr/>
            <p:nvPr/>
          </p:nvCxnSpPr>
          <p:spPr>
            <a:xfrm>
              <a:off x="8260080" y="3411220"/>
              <a:ext cx="1910715" cy="4445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/>
          </p:nvCxnSpPr>
          <p:spPr>
            <a:xfrm flipV="1">
              <a:off x="8325485" y="4390390"/>
              <a:ext cx="17805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"/>
            <p:cNvCxnSpPr/>
            <p:nvPr/>
          </p:nvCxnSpPr>
          <p:spPr>
            <a:xfrm flipV="1">
              <a:off x="7852410" y="4973320"/>
              <a:ext cx="2253615" cy="17145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5"/>
            <p:cNvGrpSpPr/>
            <p:nvPr/>
          </p:nvGrpSpPr>
          <p:grpSpPr>
            <a:xfrm>
              <a:off x="7887969" y="1797686"/>
              <a:ext cx="3443604" cy="757018"/>
              <a:chOff x="8868307" y="1300298"/>
              <a:chExt cx="3576760" cy="786710"/>
            </a:xfrm>
          </p:grpSpPr>
          <p:sp>
            <p:nvSpPr>
              <p:cNvPr id="29" name="TextBox 13"/>
              <p:cNvSpPr txBox="1"/>
              <p:nvPr/>
            </p:nvSpPr>
            <p:spPr>
              <a:xfrm>
                <a:off x="8868308" y="1611530"/>
                <a:ext cx="3576759" cy="4754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 27"/>
              <p:cNvSpPr/>
              <p:nvPr/>
            </p:nvSpPr>
            <p:spPr>
              <a:xfrm>
                <a:off x="8868307" y="130029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8345169" y="2563491"/>
              <a:ext cx="3443604" cy="757018"/>
              <a:chOff x="8868307" y="2055733"/>
              <a:chExt cx="3576760" cy="786710"/>
            </a:xfrm>
          </p:grpSpPr>
          <p:sp>
            <p:nvSpPr>
              <p:cNvPr id="27" name="TextBox 28"/>
              <p:cNvSpPr txBox="1"/>
              <p:nvPr/>
            </p:nvSpPr>
            <p:spPr>
              <a:xfrm>
                <a:off x="8868308" y="2366965"/>
                <a:ext cx="3576759" cy="4754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8868307" y="2055733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24" name="Group 17"/>
            <p:cNvGrpSpPr/>
            <p:nvPr/>
          </p:nvGrpSpPr>
          <p:grpSpPr>
            <a:xfrm>
              <a:off x="8840469" y="3475987"/>
              <a:ext cx="3443604" cy="744317"/>
              <a:chOff x="8868307" y="2866134"/>
              <a:chExt cx="3576760" cy="773511"/>
            </a:xfrm>
          </p:grpSpPr>
          <p:sp>
            <p:nvSpPr>
              <p:cNvPr id="25" name="TextBox 30"/>
              <p:cNvSpPr txBox="1"/>
              <p:nvPr/>
            </p:nvSpPr>
            <p:spPr>
              <a:xfrm>
                <a:off x="8868308" y="3164167"/>
                <a:ext cx="3576759" cy="4754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 31"/>
              <p:cNvSpPr/>
              <p:nvPr/>
            </p:nvSpPr>
            <p:spPr>
              <a:xfrm>
                <a:off x="8868307" y="2866134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31" name="Group 36"/>
            <p:cNvGrpSpPr/>
            <p:nvPr/>
          </p:nvGrpSpPr>
          <p:grpSpPr>
            <a:xfrm>
              <a:off x="8822054" y="4399276"/>
              <a:ext cx="3443604" cy="693521"/>
              <a:chOff x="8868307" y="3681028"/>
              <a:chExt cx="3576760" cy="720722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8868308" y="3926271"/>
                <a:ext cx="3576759" cy="4754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/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38" name="Rectangle 33"/>
              <p:cNvSpPr/>
              <p:nvPr/>
            </p:nvSpPr>
            <p:spPr>
              <a:xfrm>
                <a:off x="8868307" y="368102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  <p:grpSp>
          <p:nvGrpSpPr>
            <p:cNvPr id="39" name="Group 37"/>
            <p:cNvGrpSpPr/>
            <p:nvPr/>
          </p:nvGrpSpPr>
          <p:grpSpPr>
            <a:xfrm>
              <a:off x="8477884" y="5148574"/>
              <a:ext cx="3443604" cy="668122"/>
              <a:chOff x="8868307" y="4473116"/>
              <a:chExt cx="3576760" cy="694327"/>
            </a:xfrm>
          </p:grpSpPr>
          <p:sp>
            <p:nvSpPr>
              <p:cNvPr id="40" name="TextBox 34"/>
              <p:cNvSpPr txBox="1"/>
              <p:nvPr/>
            </p:nvSpPr>
            <p:spPr>
              <a:xfrm>
                <a:off x="8868308" y="4691963"/>
                <a:ext cx="3576759" cy="47548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/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41" name="Rectangle 35"/>
              <p:cNvSpPr/>
              <p:nvPr/>
            </p:nvSpPr>
            <p:spPr>
              <a:xfrm>
                <a:off x="8868307" y="447311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1400" b="1" dirty="0">
                    <a:solidFill>
                      <a:srgbClr val="FF897D"/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00405" y="3696335"/>
            <a:ext cx="3559810" cy="2943225"/>
            <a:chOff x="1286" y="6211"/>
            <a:chExt cx="5606" cy="4635"/>
          </a:xfrm>
        </p:grpSpPr>
        <p:sp>
          <p:nvSpPr>
            <p:cNvPr id="42" name="文本框 140"/>
            <p:cNvSpPr txBox="1"/>
            <p:nvPr/>
          </p:nvSpPr>
          <p:spPr>
            <a:xfrm>
              <a:off x="3505" y="6211"/>
              <a:ext cx="3348" cy="753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/>
            <a:lstStyle/>
            <a:p>
              <a:pPr algn="r"/>
              <a:r>
                <a:rPr lang="en-US" altLang="zh-CN" b="1" dirty="0">
                  <a:solidFill>
                    <a:srgbClr val="E66444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E66444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141"/>
            <p:cNvSpPr txBox="1"/>
            <p:nvPr/>
          </p:nvSpPr>
          <p:spPr>
            <a:xfrm>
              <a:off x="1286" y="6642"/>
              <a:ext cx="5607" cy="4205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/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r">
                <a:lnSpc>
                  <a:spcPct val="150000"/>
                </a:lnSpc>
              </a:pPr>
              <a:endParaRPr lang="en-US" altLang="zh-CN" sz="1200" dirty="0"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5" name="图片 44" descr="1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565" y="2796540"/>
            <a:ext cx="2029460" cy="137795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4EA63FB-A6B5-4C80-BC0F-B8BC02C1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647" y="3155315"/>
            <a:ext cx="7182485" cy="4040505"/>
          </a:xfrm>
          <a:prstGeom prst="rect">
            <a:avLst/>
          </a:prstGeom>
        </p:spPr>
      </p:pic>
      <p:pic>
        <p:nvPicPr>
          <p:cNvPr id="3" name="图片 2" descr="2cf71117570651bdeb4bf22026ed6814">
            <a:extLst>
              <a:ext uri="{FF2B5EF4-FFF2-40B4-BE49-F238E27FC236}">
                <a16:creationId xmlns:a16="http://schemas.microsoft.com/office/drawing/2014/main" id="{44ADC344-8459-48BD-93DE-D52642B5D2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25423" y="-1303020"/>
            <a:ext cx="6401435" cy="4732020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5D472F34-8A6E-41BF-9791-80E1767B54F2}"/>
              </a:ext>
            </a:extLst>
          </p:cNvPr>
          <p:cNvSpPr txBox="1"/>
          <p:nvPr/>
        </p:nvSpPr>
        <p:spPr>
          <a:xfrm>
            <a:off x="4049013" y="1903567"/>
            <a:ext cx="3905141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03</a:t>
            </a:r>
            <a:endParaRPr lang="zh-CN" altLang="en-US" dirty="0"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AA15E7-9076-4633-987E-7786B8FD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168" y="3177750"/>
            <a:ext cx="4912829" cy="336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b="1" dirty="0">
                <a:cs typeface="+mn-ea"/>
                <a:sym typeface="+mn-lt"/>
              </a:rPr>
              <a:t>THIS IS A ART TEMPLATE.THANK YOU WATCHING THIS ONE.</a:t>
            </a:r>
          </a:p>
        </p:txBody>
      </p:sp>
    </p:spTree>
  </p:cSld>
  <p:clrMapOvr>
    <a:masterClrMapping/>
  </p:clrMapOvr>
  <p:transition spd="med" advClick="0" advTm="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03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bc135f02c279554f1316169a7cf7da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850" y="1584325"/>
            <a:ext cx="4383405" cy="451040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831975" y="3047365"/>
            <a:ext cx="2842260" cy="2943860"/>
            <a:chOff x="2355" y="6211"/>
            <a:chExt cx="4476" cy="4636"/>
          </a:xfrm>
        </p:grpSpPr>
        <p:sp>
          <p:nvSpPr>
            <p:cNvPr id="42" name="文本框 140"/>
            <p:cNvSpPr txBox="1"/>
            <p:nvPr/>
          </p:nvSpPr>
          <p:spPr>
            <a:xfrm>
              <a:off x="2919" y="6211"/>
              <a:ext cx="3348" cy="753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/>
            <a:lstStyle/>
            <a:p>
              <a:pPr algn="ctr"/>
              <a:r>
                <a:rPr lang="en-US" altLang="zh-CN" b="1" dirty="0">
                  <a:solidFill>
                    <a:srgbClr val="E66444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E66444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141"/>
            <p:cNvSpPr txBox="1"/>
            <p:nvPr/>
          </p:nvSpPr>
          <p:spPr>
            <a:xfrm>
              <a:off x="2355" y="6642"/>
              <a:ext cx="4476" cy="4205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/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 descr="bc135f02c279554f1316169a7cf7da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110" y="1584325"/>
            <a:ext cx="4383405" cy="45104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517765" y="3047365"/>
            <a:ext cx="2842260" cy="2943860"/>
            <a:chOff x="2355" y="6211"/>
            <a:chExt cx="4476" cy="4636"/>
          </a:xfrm>
        </p:grpSpPr>
        <p:sp>
          <p:nvSpPr>
            <p:cNvPr id="7" name="文本框 140"/>
            <p:cNvSpPr txBox="1"/>
            <p:nvPr/>
          </p:nvSpPr>
          <p:spPr>
            <a:xfrm>
              <a:off x="2919" y="6211"/>
              <a:ext cx="3348" cy="753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/>
            <a:lstStyle/>
            <a:p>
              <a:pPr algn="ctr"/>
              <a:r>
                <a:rPr lang="en-US" altLang="zh-CN" b="1" dirty="0">
                  <a:solidFill>
                    <a:srgbClr val="E66444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E66444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141"/>
            <p:cNvSpPr txBox="1"/>
            <p:nvPr/>
          </p:nvSpPr>
          <p:spPr>
            <a:xfrm>
              <a:off x="2355" y="6642"/>
              <a:ext cx="4476" cy="4205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/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03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1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743825" y="3408680"/>
            <a:ext cx="4524375" cy="348170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85265" y="4810760"/>
            <a:ext cx="1167130" cy="825500"/>
            <a:chOff x="2599" y="7616"/>
            <a:chExt cx="1838" cy="1300"/>
          </a:xfrm>
        </p:grpSpPr>
        <p:sp>
          <p:nvSpPr>
            <p:cNvPr id="10" name="Freeform: Shape 3"/>
            <p:cNvSpPr/>
            <p:nvPr/>
          </p:nvSpPr>
          <p:spPr>
            <a:xfrm rot="5400000">
              <a:off x="2868" y="7347"/>
              <a:ext cx="1300" cy="1838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0"/>
            <p:cNvSpPr/>
            <p:nvPr/>
          </p:nvSpPr>
          <p:spPr bwMode="auto">
            <a:xfrm>
              <a:off x="3225" y="7869"/>
              <a:ext cx="793" cy="794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85265" y="2047240"/>
            <a:ext cx="1167130" cy="825500"/>
            <a:chOff x="2599" y="3323"/>
            <a:chExt cx="1838" cy="1300"/>
          </a:xfrm>
        </p:grpSpPr>
        <p:sp>
          <p:nvSpPr>
            <p:cNvPr id="11" name="Freeform: Shape 4"/>
            <p:cNvSpPr/>
            <p:nvPr/>
          </p:nvSpPr>
          <p:spPr>
            <a:xfrm rot="5400000">
              <a:off x="2868" y="3054"/>
              <a:ext cx="1300" cy="1838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1"/>
            <p:cNvSpPr/>
            <p:nvPr/>
          </p:nvSpPr>
          <p:spPr bwMode="auto">
            <a:xfrm>
              <a:off x="3206" y="3599"/>
              <a:ext cx="793" cy="79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5265" y="3429000"/>
            <a:ext cx="1167130" cy="825500"/>
            <a:chOff x="2599" y="5570"/>
            <a:chExt cx="1838" cy="1300"/>
          </a:xfrm>
        </p:grpSpPr>
        <p:sp>
          <p:nvSpPr>
            <p:cNvPr id="9" name="Freeform: Shape 2"/>
            <p:cNvSpPr/>
            <p:nvPr/>
          </p:nvSpPr>
          <p:spPr>
            <a:xfrm rot="5400000">
              <a:off x="2868" y="5301"/>
              <a:ext cx="1300" cy="1838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2"/>
            <p:cNvSpPr/>
            <p:nvPr/>
          </p:nvSpPr>
          <p:spPr bwMode="auto">
            <a:xfrm>
              <a:off x="3190" y="5814"/>
              <a:ext cx="793" cy="79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2908935" y="2005965"/>
            <a:ext cx="5085080" cy="904875"/>
            <a:chOff x="8868307" y="1126083"/>
            <a:chExt cx="3290244" cy="940366"/>
          </a:xfrm>
        </p:grpSpPr>
        <p:sp>
          <p:nvSpPr>
            <p:cNvPr id="19" name="TextBox 13"/>
            <p:cNvSpPr txBox="1"/>
            <p:nvPr/>
          </p:nvSpPr>
          <p:spPr>
            <a:xfrm>
              <a:off x="8868307" y="1542484"/>
              <a:ext cx="3290244" cy="5239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0" name="Rectangle 27"/>
            <p:cNvSpPr/>
            <p:nvPr/>
          </p:nvSpPr>
          <p:spPr>
            <a:xfrm>
              <a:off x="8868307" y="1126083"/>
              <a:ext cx="2606556" cy="24237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600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600" b="1" dirty="0">
                  <a:solidFill>
                    <a:srgbClr val="FF897D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2908935" y="3383280"/>
            <a:ext cx="5085080" cy="904875"/>
            <a:chOff x="8868307" y="1126083"/>
            <a:chExt cx="3290244" cy="940366"/>
          </a:xfrm>
        </p:grpSpPr>
        <p:sp>
          <p:nvSpPr>
            <p:cNvPr id="32" name="TextBox 13"/>
            <p:cNvSpPr txBox="1"/>
            <p:nvPr/>
          </p:nvSpPr>
          <p:spPr>
            <a:xfrm>
              <a:off x="8868307" y="1542484"/>
              <a:ext cx="3290244" cy="5239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3" name="Rectangle 27"/>
            <p:cNvSpPr/>
            <p:nvPr/>
          </p:nvSpPr>
          <p:spPr>
            <a:xfrm>
              <a:off x="8868307" y="1126083"/>
              <a:ext cx="2606556" cy="24237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600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600" b="1" dirty="0">
                  <a:solidFill>
                    <a:srgbClr val="FF897D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42" name="Group 15"/>
          <p:cNvGrpSpPr/>
          <p:nvPr/>
        </p:nvGrpSpPr>
        <p:grpSpPr>
          <a:xfrm>
            <a:off x="2908935" y="4771390"/>
            <a:ext cx="5085080" cy="904875"/>
            <a:chOff x="8868307" y="1126083"/>
            <a:chExt cx="3290244" cy="940366"/>
          </a:xfrm>
        </p:grpSpPr>
        <p:sp>
          <p:nvSpPr>
            <p:cNvPr id="43" name="TextBox 13"/>
            <p:cNvSpPr txBox="1"/>
            <p:nvPr/>
          </p:nvSpPr>
          <p:spPr>
            <a:xfrm>
              <a:off x="8868307" y="1542484"/>
              <a:ext cx="3290244" cy="5239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4" name="Rectangle 27"/>
            <p:cNvSpPr/>
            <p:nvPr/>
          </p:nvSpPr>
          <p:spPr>
            <a:xfrm>
              <a:off x="8868307" y="1126083"/>
              <a:ext cx="2606556" cy="24237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600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600" b="1" dirty="0">
                  <a:solidFill>
                    <a:srgbClr val="FF897D"/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03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BBC7C5E-C9CB-4E87-B703-4E11FA623107}"/>
              </a:ext>
            </a:extLst>
          </p:cNvPr>
          <p:cNvSpPr/>
          <p:nvPr/>
        </p:nvSpPr>
        <p:spPr>
          <a:xfrm>
            <a:off x="871337" y="1636109"/>
            <a:ext cx="4079632" cy="4756436"/>
          </a:xfrm>
          <a:prstGeom prst="rect">
            <a:avLst/>
          </a:prstGeom>
          <a:solidFill>
            <a:srgbClr val="FFCBC5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1">
            <a:extLst>
              <a:ext uri="{FF2B5EF4-FFF2-40B4-BE49-F238E27FC236}">
                <a16:creationId xmlns:a16="http://schemas.microsoft.com/office/drawing/2014/main" id="{411A8F09-4BFB-4456-88EE-C5613699A5C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64990" y="2907990"/>
            <a:ext cx="2892325" cy="2269824"/>
            <a:chOff x="7648523" y="1705121"/>
            <a:chExt cx="1876499" cy="226982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DF5AA072-0E8E-457A-918E-EACB99B1BA42}"/>
                </a:ext>
              </a:extLst>
            </p:cNvPr>
            <p:cNvSpPr txBox="1"/>
            <p:nvPr/>
          </p:nvSpPr>
          <p:spPr>
            <a:xfrm>
              <a:off x="7662959" y="2183143"/>
              <a:ext cx="1862063" cy="179180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6CE7149C-3B0B-4E2C-9B20-ABFB870BD683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8D5B086-349D-4BDB-B89B-ECD963FF51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117" y="3135114"/>
            <a:ext cx="2025748" cy="1282679"/>
          </a:xfrm>
          <a:prstGeom prst="rect">
            <a:avLst/>
          </a:prstGeom>
        </p:spPr>
      </p:pic>
      <p:grpSp>
        <p:nvGrpSpPr>
          <p:cNvPr id="10" name="1">
            <a:extLst>
              <a:ext uri="{FF2B5EF4-FFF2-40B4-BE49-F238E27FC236}">
                <a16:creationId xmlns:a16="http://schemas.microsoft.com/office/drawing/2014/main" id="{8908CB92-1BF5-4218-8CF7-C79F2293A06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366002" y="3152560"/>
            <a:ext cx="3754254" cy="1265233"/>
            <a:chOff x="7648523" y="1705121"/>
            <a:chExt cx="1574788" cy="1265233"/>
          </a:xfrm>
        </p:grpSpPr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3384EABE-44B4-4EE0-81D4-E4B2B2155F3C}"/>
                </a:ext>
              </a:extLst>
            </p:cNvPr>
            <p:cNvSpPr txBox="1"/>
            <p:nvPr/>
          </p:nvSpPr>
          <p:spPr>
            <a:xfrm>
              <a:off x="7662959" y="2125993"/>
              <a:ext cx="1560352" cy="84436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85000" lnSpcReduction="100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8418A74B-0850-4658-95C2-767FCD66A65B}"/>
                </a:ext>
              </a:extLst>
            </p:cNvPr>
            <p:cNvSpPr txBox="1"/>
            <p:nvPr/>
          </p:nvSpPr>
          <p:spPr>
            <a:xfrm>
              <a:off x="7648523" y="1705121"/>
              <a:ext cx="12509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781CBE7-6457-4ECD-9E86-981D887598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117" y="4919366"/>
            <a:ext cx="2025748" cy="1282679"/>
          </a:xfrm>
          <a:prstGeom prst="rect">
            <a:avLst/>
          </a:prstGeom>
        </p:spPr>
      </p:pic>
      <p:grpSp>
        <p:nvGrpSpPr>
          <p:cNvPr id="14" name="1">
            <a:extLst>
              <a:ext uri="{FF2B5EF4-FFF2-40B4-BE49-F238E27FC236}">
                <a16:creationId xmlns:a16="http://schemas.microsoft.com/office/drawing/2014/main" id="{A9FB92D8-2449-4A88-8A43-B4F37F488D9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366002" y="4936812"/>
            <a:ext cx="3754254" cy="1265233"/>
            <a:chOff x="7648523" y="1705121"/>
            <a:chExt cx="1574788" cy="1265233"/>
          </a:xfrm>
        </p:grpSpPr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38414C4A-E34B-41CF-9ED0-7303F8307726}"/>
                </a:ext>
              </a:extLst>
            </p:cNvPr>
            <p:cNvSpPr txBox="1"/>
            <p:nvPr/>
          </p:nvSpPr>
          <p:spPr>
            <a:xfrm>
              <a:off x="7662959" y="2125993"/>
              <a:ext cx="1560352" cy="84436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85000" lnSpcReduction="100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</a:p>
          </p:txBody>
        </p: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AE146DB2-76AF-49E7-B5B9-4444F3F4C8A4}"/>
                </a:ext>
              </a:extLst>
            </p:cNvPr>
            <p:cNvSpPr txBox="1"/>
            <p:nvPr/>
          </p:nvSpPr>
          <p:spPr>
            <a:xfrm>
              <a:off x="7648523" y="1705121"/>
              <a:ext cx="12509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E334ADFA-F3A2-4A90-AAFF-7C44CEAE817A}"/>
              </a:ext>
            </a:extLst>
          </p:cNvPr>
          <p:cNvSpPr/>
          <p:nvPr/>
        </p:nvSpPr>
        <p:spPr>
          <a:xfrm>
            <a:off x="3978260" y="1175466"/>
            <a:ext cx="3918585" cy="3918585"/>
          </a:xfrm>
          <a:prstGeom prst="ellipse">
            <a:avLst/>
          </a:prstGeom>
          <a:noFill/>
          <a:ln w="57150">
            <a:solidFill>
              <a:srgbClr val="FF8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03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3C613C29-B81D-4D5C-AB74-968B4F2884E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385682" y="2354688"/>
            <a:ext cx="3220167" cy="2217312"/>
            <a:chOff x="7662959" y="1648850"/>
            <a:chExt cx="806952" cy="2217312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8E5DC1BC-A2AC-4135-BE2A-B9A7FF99F763}"/>
                </a:ext>
              </a:extLst>
            </p:cNvPr>
            <p:cNvSpPr txBox="1"/>
            <p:nvPr/>
          </p:nvSpPr>
          <p:spPr>
            <a:xfrm>
              <a:off x="7662959" y="2125993"/>
              <a:ext cx="806952" cy="174016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98E12F34-9AB6-45EE-8B94-49315B67A77F}"/>
                </a:ext>
              </a:extLst>
            </p:cNvPr>
            <p:cNvSpPr txBox="1"/>
            <p:nvPr/>
          </p:nvSpPr>
          <p:spPr>
            <a:xfrm>
              <a:off x="7662959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1">
            <a:extLst>
              <a:ext uri="{FF2B5EF4-FFF2-40B4-BE49-F238E27FC236}">
                <a16:creationId xmlns:a16="http://schemas.microsoft.com/office/drawing/2014/main" id="{3FA9D3EE-CAF4-462D-B555-2A7813C5754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48792" y="2354688"/>
            <a:ext cx="3220167" cy="2217312"/>
            <a:chOff x="7662959" y="1648850"/>
            <a:chExt cx="806952" cy="2217312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0457B2F4-12E2-41D0-ADE7-5F1F5EE41060}"/>
                </a:ext>
              </a:extLst>
            </p:cNvPr>
            <p:cNvSpPr txBox="1"/>
            <p:nvPr/>
          </p:nvSpPr>
          <p:spPr>
            <a:xfrm>
              <a:off x="7662959" y="2125993"/>
              <a:ext cx="806952" cy="174016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A3E3361F-F129-417B-AFBA-26CB7C947EA3}"/>
                </a:ext>
              </a:extLst>
            </p:cNvPr>
            <p:cNvSpPr txBox="1"/>
            <p:nvPr/>
          </p:nvSpPr>
          <p:spPr>
            <a:xfrm>
              <a:off x="7763155" y="1648850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sp>
        <p:nvSpPr>
          <p:cNvPr id="12" name="TextBox 32">
            <a:extLst>
              <a:ext uri="{FF2B5EF4-FFF2-40B4-BE49-F238E27FC236}">
                <a16:creationId xmlns:a16="http://schemas.microsoft.com/office/drawing/2014/main" id="{FF8831E2-A35D-46C4-8195-EDA0DE46FBCD}"/>
              </a:ext>
            </a:extLst>
          </p:cNvPr>
          <p:cNvSpPr txBox="1"/>
          <p:nvPr/>
        </p:nvSpPr>
        <p:spPr>
          <a:xfrm>
            <a:off x="2486994" y="5494341"/>
            <a:ext cx="6980651" cy="75319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cs typeface="+mn-ea"/>
                <a:sym typeface="+mn-lt"/>
              </a:rPr>
              <a:t>etc.Click</a:t>
            </a:r>
            <a:r>
              <a:rPr lang="en-US" altLang="zh-CN" sz="1200" dirty="0"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A20351-A699-4507-BF10-9839E274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896" y="515965"/>
            <a:ext cx="3810532" cy="507753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42AFBC-C99B-4F68-9BA5-A3B16D67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646" y="3096488"/>
            <a:ext cx="7182485" cy="4040505"/>
          </a:xfrm>
          <a:prstGeom prst="rect">
            <a:avLst/>
          </a:prstGeom>
        </p:spPr>
      </p:pic>
      <p:pic>
        <p:nvPicPr>
          <p:cNvPr id="3" name="图片 2" descr="2cf71117570651bdeb4bf22026ed6814">
            <a:extLst>
              <a:ext uri="{FF2B5EF4-FFF2-40B4-BE49-F238E27FC236}">
                <a16:creationId xmlns:a16="http://schemas.microsoft.com/office/drawing/2014/main" id="{D9817DCA-DC23-4B86-968A-BBB831A07C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25424" y="-1361847"/>
            <a:ext cx="6401435" cy="4732020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5D472F34-8A6E-41BF-9791-80E1767B54F2}"/>
              </a:ext>
            </a:extLst>
          </p:cNvPr>
          <p:cNvSpPr txBox="1"/>
          <p:nvPr/>
        </p:nvSpPr>
        <p:spPr>
          <a:xfrm>
            <a:off x="4049012" y="1844740"/>
            <a:ext cx="3905141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04</a:t>
            </a:r>
            <a:endParaRPr lang="zh-CN" altLang="en-US" dirty="0"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AA15E7-9076-4633-987E-7786B8FD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167" y="3118923"/>
            <a:ext cx="4912829" cy="336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b="1" dirty="0">
                <a:cs typeface="+mn-ea"/>
                <a:sym typeface="+mn-lt"/>
              </a:rPr>
              <a:t>THIS IS A ART TEMPLATE.THANK YOU WATCHING THIS ONE.</a:t>
            </a:r>
          </a:p>
        </p:txBody>
      </p:sp>
    </p:spTree>
  </p:cSld>
  <p:clrMapOvr>
    <a:masterClrMapping/>
  </p:clrMapOvr>
  <p:transition spd="med" advClick="0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C975EBB-9A34-4BD6-80EE-486C174DBA99}"/>
              </a:ext>
            </a:extLst>
          </p:cNvPr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8B9B2D5-DDCF-4112-9E75-157A31D6D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4" name="文本框 173">
              <a:extLst>
                <a:ext uri="{FF2B5EF4-FFF2-40B4-BE49-F238E27FC236}">
                  <a16:creationId xmlns:a16="http://schemas.microsoft.com/office/drawing/2014/main" id="{1B41C19B-367B-4776-8362-EDD01508EDF2}"/>
                </a:ext>
              </a:extLst>
            </p:cNvPr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04 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FC6FD0F-0CA4-44D9-AA9B-E350760DA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57" y="694690"/>
            <a:ext cx="9510261" cy="548005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E0C1B4CE-862C-4CB4-8EA6-183C4E17649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84090" y="2641290"/>
            <a:ext cx="7031310" cy="2269824"/>
            <a:chOff x="7648523" y="1705121"/>
            <a:chExt cx="1876499" cy="226982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7E5B997F-FA60-4563-BCD2-49C6595B515D}"/>
                </a:ext>
              </a:extLst>
            </p:cNvPr>
            <p:cNvSpPr txBox="1"/>
            <p:nvPr/>
          </p:nvSpPr>
          <p:spPr>
            <a:xfrm>
              <a:off x="7662959" y="2183143"/>
              <a:ext cx="1862063" cy="179180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08741A96-CFAC-47FB-B0C6-EEA9FF751B50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pic>
        <p:nvPicPr>
          <p:cNvPr id="9" name="图片 8" descr="111">
            <a:extLst>
              <a:ext uri="{FF2B5EF4-FFF2-40B4-BE49-F238E27FC236}">
                <a16:creationId xmlns:a16="http://schemas.microsoft.com/office/drawing/2014/main" id="{FAC89302-11DB-4E91-90B0-8B12C77CE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60213" y="3429000"/>
            <a:ext cx="4524375" cy="348170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9870" y="4305935"/>
            <a:ext cx="4762500" cy="26790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34286" y="1389880"/>
            <a:ext cx="4568055" cy="700769"/>
            <a:chOff x="5602447" y="1852841"/>
            <a:chExt cx="4568055" cy="700769"/>
          </a:xfrm>
        </p:grpSpPr>
        <p:grpSp>
          <p:nvGrpSpPr>
            <p:cNvPr id="12" name="组合 11"/>
            <p:cNvGrpSpPr/>
            <p:nvPr/>
          </p:nvGrpSpPr>
          <p:grpSpPr>
            <a:xfrm>
              <a:off x="5602447" y="1852841"/>
              <a:ext cx="4568055" cy="700769"/>
              <a:chOff x="24110" y="2313227"/>
              <a:chExt cx="5972528" cy="916226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347426" y="2419785"/>
                <a:ext cx="3952525" cy="65105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en-US" altLang="zh-CN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347426" y="2880506"/>
                <a:ext cx="4649212" cy="2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used in a wider field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4110" y="2313227"/>
                <a:ext cx="1323316" cy="91622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3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01.</a:t>
                </a:r>
                <a:endParaRPr lang="zh-CN" altLang="en-US" sz="3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2" name="任意多边形 10"/>
            <p:cNvSpPr/>
            <p:nvPr/>
          </p:nvSpPr>
          <p:spPr>
            <a:xfrm>
              <a:off x="5682778" y="1941072"/>
              <a:ext cx="4294870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34286" y="2433549"/>
            <a:ext cx="4569604" cy="700769"/>
            <a:chOff x="5600898" y="1886171"/>
            <a:chExt cx="4569604" cy="701133"/>
          </a:xfrm>
        </p:grpSpPr>
        <p:grpSp>
          <p:nvGrpSpPr>
            <p:cNvPr id="28" name="组合 27"/>
            <p:cNvGrpSpPr/>
            <p:nvPr/>
          </p:nvGrpSpPr>
          <p:grpSpPr>
            <a:xfrm>
              <a:off x="5600898" y="1886171"/>
              <a:ext cx="4569604" cy="701133"/>
              <a:chOff x="22084" y="2356804"/>
              <a:chExt cx="5974554" cy="91670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347426" y="2419786"/>
                <a:ext cx="3952526" cy="6513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en-US" altLang="zh-CN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47426" y="2880506"/>
                <a:ext cx="4649212" cy="269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used in a wider field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084" y="2356804"/>
                <a:ext cx="1323316" cy="91670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3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02.</a:t>
                </a:r>
                <a:endParaRPr lang="zh-CN" altLang="en-US" sz="3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" name="任意多边形 36"/>
            <p:cNvSpPr/>
            <p:nvPr/>
          </p:nvSpPr>
          <p:spPr>
            <a:xfrm>
              <a:off x="5682778" y="1941072"/>
              <a:ext cx="4294870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4286" y="3476854"/>
            <a:ext cx="4560277" cy="700769"/>
            <a:chOff x="5610225" y="1865322"/>
            <a:chExt cx="4560277" cy="701133"/>
          </a:xfrm>
        </p:grpSpPr>
        <p:grpSp>
          <p:nvGrpSpPr>
            <p:cNvPr id="34" name="组合 33"/>
            <p:cNvGrpSpPr/>
            <p:nvPr/>
          </p:nvGrpSpPr>
          <p:grpSpPr>
            <a:xfrm>
              <a:off x="5610225" y="1865322"/>
              <a:ext cx="4560277" cy="701133"/>
              <a:chOff x="34279" y="2329545"/>
              <a:chExt cx="5962359" cy="916702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347426" y="2419784"/>
                <a:ext cx="3952525" cy="6513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en-US" altLang="zh-CN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Add title text</a:t>
                </a:r>
                <a:endPara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347426" y="2880506"/>
                <a:ext cx="4649212" cy="269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used in a wider field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34279" y="2329545"/>
                <a:ext cx="1323316" cy="91670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3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03.</a:t>
                </a:r>
                <a:endParaRPr lang="zh-CN" altLang="en-US" sz="3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任意多边形 42"/>
            <p:cNvSpPr/>
            <p:nvPr/>
          </p:nvSpPr>
          <p:spPr>
            <a:xfrm>
              <a:off x="5682778" y="1941072"/>
              <a:ext cx="4294870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34286" y="4520159"/>
            <a:ext cx="4569605" cy="700769"/>
            <a:chOff x="5600897" y="1854077"/>
            <a:chExt cx="4569605" cy="701133"/>
          </a:xfrm>
        </p:grpSpPr>
        <p:grpSp>
          <p:nvGrpSpPr>
            <p:cNvPr id="40" name="组合 39"/>
            <p:cNvGrpSpPr/>
            <p:nvPr/>
          </p:nvGrpSpPr>
          <p:grpSpPr>
            <a:xfrm>
              <a:off x="5600897" y="1854077"/>
              <a:ext cx="4569605" cy="701133"/>
              <a:chOff x="22083" y="2314843"/>
              <a:chExt cx="5974555" cy="91670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347426" y="2419784"/>
                <a:ext cx="3952525" cy="6513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en-US" altLang="zh-CN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347426" y="2880506"/>
                <a:ext cx="4649212" cy="269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used in a wider field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083" y="2314843"/>
                <a:ext cx="1323316" cy="91670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3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04.</a:t>
                </a:r>
                <a:endParaRPr lang="zh-CN" altLang="en-US" sz="3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1" name="任意多边形 48"/>
            <p:cNvSpPr/>
            <p:nvPr/>
          </p:nvSpPr>
          <p:spPr>
            <a:xfrm>
              <a:off x="5682778" y="1941072"/>
              <a:ext cx="4294870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71216" y="1328816"/>
            <a:ext cx="3170216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" name="图片 44" descr="2cf71117570651bdeb4bf22026ed6814">
            <a:extLst>
              <a:ext uri="{FF2B5EF4-FFF2-40B4-BE49-F238E27FC236}">
                <a16:creationId xmlns:a16="http://schemas.microsoft.com/office/drawing/2014/main" id="{8BAD1A9F-6459-4F29-A7CE-5ADBBFF2F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146742" cy="243354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CCB38C3-EC2B-40BE-A1CB-C2F5CB143A24}"/>
              </a:ext>
            </a:extLst>
          </p:cNvPr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AFDBB3F-D11D-49D3-B6E5-FEE16A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7" name="文本框 173">
              <a:extLst>
                <a:ext uri="{FF2B5EF4-FFF2-40B4-BE49-F238E27FC236}">
                  <a16:creationId xmlns:a16="http://schemas.microsoft.com/office/drawing/2014/main" id="{9DD61E33-E409-4049-8B25-C091E9030810}"/>
                </a:ext>
              </a:extLst>
            </p:cNvPr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04 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1582230-4C66-42FB-B207-933019EF609C}"/>
              </a:ext>
            </a:extLst>
          </p:cNvPr>
          <p:cNvSpPr/>
          <p:nvPr/>
        </p:nvSpPr>
        <p:spPr>
          <a:xfrm>
            <a:off x="1277815" y="1530985"/>
            <a:ext cx="9636370" cy="4756436"/>
          </a:xfrm>
          <a:prstGeom prst="rect">
            <a:avLst/>
          </a:prstGeom>
          <a:noFill/>
          <a:ln w="31750">
            <a:solidFill>
              <a:srgbClr val="FF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893356-C66D-490D-8472-2A446C2E6204}"/>
              </a:ext>
            </a:extLst>
          </p:cNvPr>
          <p:cNvSpPr/>
          <p:nvPr/>
        </p:nvSpPr>
        <p:spPr>
          <a:xfrm>
            <a:off x="6991350" y="1227455"/>
            <a:ext cx="4208019" cy="5363496"/>
          </a:xfrm>
          <a:prstGeom prst="rect">
            <a:avLst/>
          </a:prstGeom>
          <a:solidFill>
            <a:srgbClr val="FF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1">
            <a:extLst>
              <a:ext uri="{FF2B5EF4-FFF2-40B4-BE49-F238E27FC236}">
                <a16:creationId xmlns:a16="http://schemas.microsoft.com/office/drawing/2014/main" id="{1AC6912B-1694-40AC-AFA9-C01E063B921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60240" y="2533817"/>
            <a:ext cx="7031310" cy="1306362"/>
            <a:chOff x="7648523" y="1705121"/>
            <a:chExt cx="1876499" cy="1306362"/>
          </a:xfrm>
        </p:grpSpPr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BD984EBE-7FE5-4407-BF0F-7E93032BE5B7}"/>
                </a:ext>
              </a:extLst>
            </p:cNvPr>
            <p:cNvSpPr txBox="1"/>
            <p:nvPr/>
          </p:nvSpPr>
          <p:spPr>
            <a:xfrm>
              <a:off x="7662959" y="2183143"/>
              <a:ext cx="1435006" cy="82834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119B9F5F-22C0-4D84-ACCA-64080C828C15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3" name="1">
            <a:extLst>
              <a:ext uri="{FF2B5EF4-FFF2-40B4-BE49-F238E27FC236}">
                <a16:creationId xmlns:a16="http://schemas.microsoft.com/office/drawing/2014/main" id="{A1D152A0-BFAA-461B-AA41-C4AE0D26DA3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560240" y="4324183"/>
            <a:ext cx="7031310" cy="1306362"/>
            <a:chOff x="7648523" y="1705121"/>
            <a:chExt cx="1876499" cy="1306362"/>
          </a:xfrm>
        </p:grpSpPr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441B31A4-A546-49E4-A589-1A0E78AD39B6}"/>
                </a:ext>
              </a:extLst>
            </p:cNvPr>
            <p:cNvSpPr txBox="1"/>
            <p:nvPr/>
          </p:nvSpPr>
          <p:spPr>
            <a:xfrm>
              <a:off x="7662959" y="2183143"/>
              <a:ext cx="1435006" cy="82834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F0C2BDD7-1D4C-49B1-A140-DF84C564E111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7C27E5AA-C8FD-4D08-976F-A120F2C9A8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602" y="571834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3B8B46F-097A-4FC3-BEDB-E7F93FB6A422}"/>
              </a:ext>
            </a:extLst>
          </p:cNvPr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FBF9F8A-0C83-4911-975A-ED056B526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7" name="文本框 173">
              <a:extLst>
                <a:ext uri="{FF2B5EF4-FFF2-40B4-BE49-F238E27FC236}">
                  <a16:creationId xmlns:a16="http://schemas.microsoft.com/office/drawing/2014/main" id="{0147FF75-FA1F-41E1-995F-4E6E5167D79E}"/>
                </a:ext>
              </a:extLst>
            </p:cNvPr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04 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1">
            <a:extLst>
              <a:ext uri="{FF2B5EF4-FFF2-40B4-BE49-F238E27FC236}">
                <a16:creationId xmlns:a16="http://schemas.microsoft.com/office/drawing/2014/main" id="{B24F0BBC-FF8A-4C16-985A-BBAB6FB36B8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88360" y="4185683"/>
            <a:ext cx="2944673" cy="2015252"/>
            <a:chOff x="8049312" y="1756661"/>
            <a:chExt cx="1910462" cy="2015252"/>
          </a:xfrm>
        </p:grpSpPr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F9C917E4-2E43-40E2-8DB3-D061F1AC5EAD}"/>
                </a:ext>
              </a:extLst>
            </p:cNvPr>
            <p:cNvSpPr txBox="1"/>
            <p:nvPr/>
          </p:nvSpPr>
          <p:spPr>
            <a:xfrm>
              <a:off x="8049312" y="2143299"/>
              <a:ext cx="1910462" cy="162861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5F060EDB-6241-4320-9E36-1E2E99A0C975}"/>
                </a:ext>
              </a:extLst>
            </p:cNvPr>
            <p:cNvSpPr txBox="1"/>
            <p:nvPr/>
          </p:nvSpPr>
          <p:spPr>
            <a:xfrm>
              <a:off x="8049312" y="175666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1">
            <a:extLst>
              <a:ext uri="{FF2B5EF4-FFF2-40B4-BE49-F238E27FC236}">
                <a16:creationId xmlns:a16="http://schemas.microsoft.com/office/drawing/2014/main" id="{7425EF41-188D-4FBB-A31E-49FF625205B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28022" y="4185683"/>
            <a:ext cx="2944673" cy="2015252"/>
            <a:chOff x="8049312" y="1756661"/>
            <a:chExt cx="1910462" cy="2015252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F3841194-B1F7-473B-8F33-8CFCD2E6678F}"/>
                </a:ext>
              </a:extLst>
            </p:cNvPr>
            <p:cNvSpPr txBox="1"/>
            <p:nvPr/>
          </p:nvSpPr>
          <p:spPr>
            <a:xfrm>
              <a:off x="8049312" y="2143299"/>
              <a:ext cx="1910462" cy="162861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FD01CA86-3D08-4108-AE69-D7DFCF3170D0}"/>
                </a:ext>
              </a:extLst>
            </p:cNvPr>
            <p:cNvSpPr txBox="1"/>
            <p:nvPr/>
          </p:nvSpPr>
          <p:spPr>
            <a:xfrm>
              <a:off x="8049312" y="175666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8C4DFD76-8462-4C26-AE9B-0A6EBF1AAC7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367684" y="4185683"/>
            <a:ext cx="2944673" cy="2015252"/>
            <a:chOff x="8049312" y="1756661"/>
            <a:chExt cx="1910462" cy="2015252"/>
          </a:xfrm>
        </p:grpSpPr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D7897C5C-AABF-412D-A7D4-B8E8CA30890A}"/>
                </a:ext>
              </a:extLst>
            </p:cNvPr>
            <p:cNvSpPr txBox="1"/>
            <p:nvPr/>
          </p:nvSpPr>
          <p:spPr>
            <a:xfrm>
              <a:off x="8049312" y="2143299"/>
              <a:ext cx="1910462" cy="162861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0A69E4A7-367D-4D1C-8C4F-7CAB6C5E6E54}"/>
                </a:ext>
              </a:extLst>
            </p:cNvPr>
            <p:cNvSpPr txBox="1"/>
            <p:nvPr/>
          </p:nvSpPr>
          <p:spPr>
            <a:xfrm>
              <a:off x="8049312" y="175666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B1DDF960-AC9E-4B65-B93A-468CD2E351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15" y="809461"/>
            <a:ext cx="4064014" cy="4064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DD1660-F5F6-4E6D-91AD-E9BFE7D73B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177" y="809461"/>
            <a:ext cx="4064014" cy="406401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127844-7E8C-4466-BC6D-C4A608FB75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013" y="809461"/>
            <a:ext cx="4064014" cy="406401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6BED008-A500-4DE5-96BF-4C174BFB4D9D}"/>
              </a:ext>
            </a:extLst>
          </p:cNvPr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728927-66B3-4643-9DA1-F10D241B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7" name="文本框 173">
              <a:extLst>
                <a:ext uri="{FF2B5EF4-FFF2-40B4-BE49-F238E27FC236}">
                  <a16:creationId xmlns:a16="http://schemas.microsoft.com/office/drawing/2014/main" id="{16923B8A-111A-44D1-BFB0-4E365D3DD5AE}"/>
                </a:ext>
              </a:extLst>
            </p:cNvPr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04 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03DCD0-5671-43F1-A93B-66EB9F490C9B}"/>
              </a:ext>
            </a:extLst>
          </p:cNvPr>
          <p:cNvGrpSpPr/>
          <p:nvPr/>
        </p:nvGrpSpPr>
        <p:grpSpPr>
          <a:xfrm>
            <a:off x="852113" y="1530985"/>
            <a:ext cx="2762998" cy="4492581"/>
            <a:chOff x="1267015" y="1340711"/>
            <a:chExt cx="2762998" cy="4492581"/>
          </a:xfrm>
        </p:grpSpPr>
        <p:sp>
          <p:nvSpPr>
            <p:cNvPr id="9" name="箭头: 环形 8">
              <a:extLst>
                <a:ext uri="{FF2B5EF4-FFF2-40B4-BE49-F238E27FC236}">
                  <a16:creationId xmlns:a16="http://schemas.microsoft.com/office/drawing/2014/main" id="{ED8AC790-969B-4B3C-9C01-75D8C4851D92}"/>
                </a:ext>
              </a:extLst>
            </p:cNvPr>
            <p:cNvSpPr/>
            <p:nvPr/>
          </p:nvSpPr>
          <p:spPr>
            <a:xfrm>
              <a:off x="1867614" y="1340711"/>
              <a:ext cx="2162399" cy="216272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7B62FBB-99B9-4DD9-9CE9-B5F90D8AF47B}"/>
                </a:ext>
              </a:extLst>
            </p:cNvPr>
            <p:cNvSpPr/>
            <p:nvPr/>
          </p:nvSpPr>
          <p:spPr>
            <a:xfrm>
              <a:off x="2345575" y="2121521"/>
              <a:ext cx="1201603" cy="600658"/>
            </a:xfrm>
            <a:custGeom>
              <a:avLst/>
              <a:gdLst>
                <a:gd name="connsiteX0" fmla="*/ 0 w 1201603"/>
                <a:gd name="connsiteY0" fmla="*/ 0 h 600658"/>
                <a:gd name="connsiteX1" fmla="*/ 1201603 w 1201603"/>
                <a:gd name="connsiteY1" fmla="*/ 0 h 600658"/>
                <a:gd name="connsiteX2" fmla="*/ 1201603 w 1201603"/>
                <a:gd name="connsiteY2" fmla="*/ 600658 h 600658"/>
                <a:gd name="connsiteX3" fmla="*/ 0 w 1201603"/>
                <a:gd name="connsiteY3" fmla="*/ 600658 h 600658"/>
                <a:gd name="connsiteX4" fmla="*/ 0 w 1201603"/>
                <a:gd name="connsiteY4" fmla="*/ 0 h 6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03" h="600658">
                  <a:moveTo>
                    <a:pt x="0" y="0"/>
                  </a:moveTo>
                  <a:lnTo>
                    <a:pt x="1201603" y="0"/>
                  </a:lnTo>
                  <a:lnTo>
                    <a:pt x="1201603" y="600658"/>
                  </a:lnTo>
                  <a:lnTo>
                    <a:pt x="0" y="600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kern="1200" dirty="0">
                  <a:solidFill>
                    <a:schemeClr val="tx1"/>
                  </a:solidFill>
                  <a:cs typeface="+mn-ea"/>
                  <a:sym typeface="+mn-lt"/>
                </a:rPr>
                <a:t>TITLE</a:t>
              </a:r>
              <a:endParaRPr lang="zh-CN" altLang="en-US" sz="2000" b="1" kern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形状 10">
              <a:extLst>
                <a:ext uri="{FF2B5EF4-FFF2-40B4-BE49-F238E27FC236}">
                  <a16:creationId xmlns:a16="http://schemas.microsoft.com/office/drawing/2014/main" id="{B01CC71B-6368-4F15-8A69-E7198CC29EEA}"/>
                </a:ext>
              </a:extLst>
            </p:cNvPr>
            <p:cNvSpPr/>
            <p:nvPr/>
          </p:nvSpPr>
          <p:spPr>
            <a:xfrm>
              <a:off x="1267015" y="2583359"/>
              <a:ext cx="2162399" cy="216272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8F22FE9D-59FF-4FC8-BCF8-8D5880D63BD8}"/>
                </a:ext>
              </a:extLst>
            </p:cNvPr>
            <p:cNvSpPr/>
            <p:nvPr/>
          </p:nvSpPr>
          <p:spPr>
            <a:xfrm>
              <a:off x="1747413" y="3371358"/>
              <a:ext cx="1201603" cy="600658"/>
            </a:xfrm>
            <a:custGeom>
              <a:avLst/>
              <a:gdLst>
                <a:gd name="connsiteX0" fmla="*/ 0 w 1201603"/>
                <a:gd name="connsiteY0" fmla="*/ 0 h 600658"/>
                <a:gd name="connsiteX1" fmla="*/ 1201603 w 1201603"/>
                <a:gd name="connsiteY1" fmla="*/ 0 h 600658"/>
                <a:gd name="connsiteX2" fmla="*/ 1201603 w 1201603"/>
                <a:gd name="connsiteY2" fmla="*/ 600658 h 600658"/>
                <a:gd name="connsiteX3" fmla="*/ 0 w 1201603"/>
                <a:gd name="connsiteY3" fmla="*/ 600658 h 600658"/>
                <a:gd name="connsiteX4" fmla="*/ 0 w 1201603"/>
                <a:gd name="connsiteY4" fmla="*/ 0 h 6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03" h="600658">
                  <a:moveTo>
                    <a:pt x="0" y="0"/>
                  </a:moveTo>
                  <a:lnTo>
                    <a:pt x="1201603" y="0"/>
                  </a:lnTo>
                  <a:lnTo>
                    <a:pt x="1201603" y="600658"/>
                  </a:lnTo>
                  <a:lnTo>
                    <a:pt x="0" y="600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kern="1200" dirty="0">
                  <a:solidFill>
                    <a:schemeClr val="tx1"/>
                  </a:solidFill>
                  <a:cs typeface="+mn-ea"/>
                  <a:sym typeface="+mn-lt"/>
                </a:rPr>
                <a:t>TITLE</a:t>
              </a:r>
              <a:endParaRPr lang="zh-CN" altLang="en-US" sz="2000" kern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2">
              <a:extLst>
                <a:ext uri="{FF2B5EF4-FFF2-40B4-BE49-F238E27FC236}">
                  <a16:creationId xmlns:a16="http://schemas.microsoft.com/office/drawing/2014/main" id="{70F73649-9212-4A0B-BC68-4029F6B21209}"/>
                </a:ext>
              </a:extLst>
            </p:cNvPr>
            <p:cNvSpPr/>
            <p:nvPr/>
          </p:nvSpPr>
          <p:spPr>
            <a:xfrm>
              <a:off x="2021520" y="3974711"/>
              <a:ext cx="1857836" cy="185858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E64F302-20FE-4C8C-8343-9C3683BD4B8F}"/>
                </a:ext>
              </a:extLst>
            </p:cNvPr>
            <p:cNvSpPr/>
            <p:nvPr/>
          </p:nvSpPr>
          <p:spPr>
            <a:xfrm>
              <a:off x="2348418" y="4622991"/>
              <a:ext cx="1201603" cy="600658"/>
            </a:xfrm>
            <a:custGeom>
              <a:avLst/>
              <a:gdLst>
                <a:gd name="connsiteX0" fmla="*/ 0 w 1201603"/>
                <a:gd name="connsiteY0" fmla="*/ 0 h 600658"/>
                <a:gd name="connsiteX1" fmla="*/ 1201603 w 1201603"/>
                <a:gd name="connsiteY1" fmla="*/ 0 h 600658"/>
                <a:gd name="connsiteX2" fmla="*/ 1201603 w 1201603"/>
                <a:gd name="connsiteY2" fmla="*/ 600658 h 600658"/>
                <a:gd name="connsiteX3" fmla="*/ 0 w 1201603"/>
                <a:gd name="connsiteY3" fmla="*/ 600658 h 600658"/>
                <a:gd name="connsiteX4" fmla="*/ 0 w 1201603"/>
                <a:gd name="connsiteY4" fmla="*/ 0 h 6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03" h="600658">
                  <a:moveTo>
                    <a:pt x="0" y="0"/>
                  </a:moveTo>
                  <a:lnTo>
                    <a:pt x="1201603" y="0"/>
                  </a:lnTo>
                  <a:lnTo>
                    <a:pt x="1201603" y="600658"/>
                  </a:lnTo>
                  <a:lnTo>
                    <a:pt x="0" y="600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kern="1200" dirty="0">
                  <a:solidFill>
                    <a:schemeClr val="tx1"/>
                  </a:solidFill>
                  <a:cs typeface="+mn-ea"/>
                  <a:sym typeface="+mn-lt"/>
                </a:rPr>
                <a:t>TITLE</a:t>
              </a:r>
              <a:endParaRPr lang="zh-CN" altLang="en-US" sz="2000" kern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1">
            <a:extLst>
              <a:ext uri="{FF2B5EF4-FFF2-40B4-BE49-F238E27FC236}">
                <a16:creationId xmlns:a16="http://schemas.microsoft.com/office/drawing/2014/main" id="{C6CADE51-8FFF-42A9-8945-E9BD456D59F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474300" y="1718111"/>
            <a:ext cx="7085402" cy="1306362"/>
            <a:chOff x="7648523" y="1705121"/>
            <a:chExt cx="1890935" cy="1306362"/>
          </a:xfrm>
        </p:grpSpPr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43C16786-F202-4BDA-8C41-C9E53EA2A0DC}"/>
                </a:ext>
              </a:extLst>
            </p:cNvPr>
            <p:cNvSpPr txBox="1"/>
            <p:nvPr/>
          </p:nvSpPr>
          <p:spPr>
            <a:xfrm>
              <a:off x="7662959" y="2183143"/>
              <a:ext cx="1876499" cy="82834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57B375B0-04B3-4881-BE10-D419DA36D7B1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01DE96A2-C3EE-4050-A484-39325DDFBFA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474300" y="3201816"/>
            <a:ext cx="7085402" cy="1306362"/>
            <a:chOff x="7648523" y="1705121"/>
            <a:chExt cx="1890935" cy="1306362"/>
          </a:xfrm>
        </p:grpSpPr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74C9D76E-2135-4FED-BD89-196F99811C15}"/>
                </a:ext>
              </a:extLst>
            </p:cNvPr>
            <p:cNvSpPr txBox="1"/>
            <p:nvPr/>
          </p:nvSpPr>
          <p:spPr>
            <a:xfrm>
              <a:off x="7662959" y="2183143"/>
              <a:ext cx="1876499" cy="82834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0872E716-7A13-4548-885C-D7DCD748FF93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1" name="1">
            <a:extLst>
              <a:ext uri="{FF2B5EF4-FFF2-40B4-BE49-F238E27FC236}">
                <a16:creationId xmlns:a16="http://schemas.microsoft.com/office/drawing/2014/main" id="{839C6A97-8BE8-4F8D-A9D0-72BC6D36116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474300" y="4717204"/>
            <a:ext cx="7085402" cy="1306362"/>
            <a:chOff x="7648523" y="1705121"/>
            <a:chExt cx="1890935" cy="1306362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A7E26B69-4E8E-4D7B-904E-E57B89E7358A}"/>
                </a:ext>
              </a:extLst>
            </p:cNvPr>
            <p:cNvSpPr txBox="1"/>
            <p:nvPr/>
          </p:nvSpPr>
          <p:spPr>
            <a:xfrm>
              <a:off x="7662959" y="2183143"/>
              <a:ext cx="1876499" cy="82834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AB133579-EEEE-4907-98BF-7ED27B24031E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A00974A-DCE6-47E6-A672-C4AF11CEBA89}"/>
              </a:ext>
            </a:extLst>
          </p:cNvPr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2EB885B-54B7-45BC-B835-3DC43143E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7" name="文本框 173">
              <a:extLst>
                <a:ext uri="{FF2B5EF4-FFF2-40B4-BE49-F238E27FC236}">
                  <a16:creationId xmlns:a16="http://schemas.microsoft.com/office/drawing/2014/main" id="{0B9BD59F-77FB-4644-BB46-EEBEB3155C59}"/>
                </a:ext>
              </a:extLst>
            </p:cNvPr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04 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EAF221C-589F-4DA4-8604-07A9429811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5" y="195943"/>
            <a:ext cx="119016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F0CC62-544C-437C-9F34-AFA9EA811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65" y="-92161"/>
            <a:ext cx="6966490" cy="6966490"/>
          </a:xfrm>
          <a:prstGeom prst="rect">
            <a:avLst/>
          </a:prstGeom>
        </p:spPr>
      </p:pic>
      <p:grpSp>
        <p:nvGrpSpPr>
          <p:cNvPr id="12" name="1">
            <a:extLst>
              <a:ext uri="{FF2B5EF4-FFF2-40B4-BE49-F238E27FC236}">
                <a16:creationId xmlns:a16="http://schemas.microsoft.com/office/drawing/2014/main" id="{7E9CE68C-DA37-44F3-876E-8AC7B1DCAC1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44058" y="2951534"/>
            <a:ext cx="5561399" cy="2410967"/>
            <a:chOff x="7648523" y="1705121"/>
            <a:chExt cx="1876499" cy="2410967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8408A320-EFB9-40D8-ABC6-CFA657BA4686}"/>
                </a:ext>
              </a:extLst>
            </p:cNvPr>
            <p:cNvSpPr txBox="1"/>
            <p:nvPr/>
          </p:nvSpPr>
          <p:spPr>
            <a:xfrm>
              <a:off x="7662959" y="2324286"/>
              <a:ext cx="1862063" cy="1791802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850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2B234346-831F-45A9-B289-BA73175BA321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892" y="3347357"/>
            <a:ext cx="6854653" cy="385608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FD2C57-1975-44AA-B69C-134D68D29BFC}"/>
              </a:ext>
            </a:extLst>
          </p:cNvPr>
          <p:cNvGrpSpPr/>
          <p:nvPr/>
        </p:nvGrpSpPr>
        <p:grpSpPr>
          <a:xfrm>
            <a:off x="0" y="0"/>
            <a:ext cx="4114801" cy="2286000"/>
            <a:chOff x="0" y="0"/>
            <a:chExt cx="4114801" cy="2286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296B99-7427-4FF0-B01F-9849CB1D7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899556" cy="2286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7AB798A-AAA3-4BE4-82D7-3A6868111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315" y="0"/>
              <a:ext cx="2525486" cy="1600196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6898729-50ED-41AF-9527-7928331DD5E6}"/>
              </a:ext>
            </a:extLst>
          </p:cNvPr>
          <p:cNvSpPr txBox="1"/>
          <p:nvPr/>
        </p:nvSpPr>
        <p:spPr>
          <a:xfrm>
            <a:off x="806552" y="2074904"/>
            <a:ext cx="10578895" cy="1200329"/>
          </a:xfrm>
          <a:prstGeom prst="rect">
            <a:avLst/>
          </a:prstGeom>
          <a:noFill/>
          <a:ln w="19050"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 dirty="0">
                <a:solidFill>
                  <a:schemeClr val="accent2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sz="7200" spc="300" dirty="0">
              <a:solidFill>
                <a:schemeClr val="accent2">
                  <a:lumMod val="50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A15AFF22-A82E-C949-1F53-BB4E074F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994" y="3468549"/>
            <a:ext cx="4754438" cy="5627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FREEPPT7.COM   TIME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D77DEB7C-B6C4-B996-48CF-0ACEFB5BD6C2}"/>
              </a:ext>
            </a:extLst>
          </p:cNvPr>
          <p:cNvSpPr/>
          <p:nvPr/>
        </p:nvSpPr>
        <p:spPr>
          <a:xfrm>
            <a:off x="9553653" y="4075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6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3">
            <a:hlinkClick r:id="rId5"/>
            <a:extLst>
              <a:ext uri="{FF2B5EF4-FFF2-40B4-BE49-F238E27FC236}">
                <a16:creationId xmlns:a16="http://schemas.microsoft.com/office/drawing/2014/main" id="{F96BA304-31EB-6FBF-70B3-5C1D22EBE9DE}"/>
              </a:ext>
            </a:extLst>
          </p:cNvPr>
          <p:cNvSpPr txBox="1"/>
          <p:nvPr/>
        </p:nvSpPr>
        <p:spPr>
          <a:xfrm>
            <a:off x="3820994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25686"/>
      </p:ext>
    </p:extLst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060" y="3162935"/>
            <a:ext cx="7182485" cy="4040505"/>
          </a:xfrm>
          <a:prstGeom prst="rect">
            <a:avLst/>
          </a:prstGeom>
        </p:spPr>
      </p:pic>
      <p:pic>
        <p:nvPicPr>
          <p:cNvPr id="2" name="图片 1" descr="2cf71117570651bdeb4bf22026ed68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31010" y="-1295400"/>
            <a:ext cx="6401435" cy="47320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472F34-8A6E-41BF-9791-80E1767B54F2}"/>
              </a:ext>
            </a:extLst>
          </p:cNvPr>
          <p:cNvSpPr txBox="1"/>
          <p:nvPr/>
        </p:nvSpPr>
        <p:spPr>
          <a:xfrm>
            <a:off x="4143426" y="1911187"/>
            <a:ext cx="3905141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cs typeface="+mn-ea"/>
                <a:sym typeface="+mn-lt"/>
              </a:rPr>
              <a:t>PART 01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6" name="矩形 23">
            <a:extLst>
              <a:ext uri="{FF2B5EF4-FFF2-40B4-BE49-F238E27FC236}">
                <a16:creationId xmlns:a16="http://schemas.microsoft.com/office/drawing/2014/main" id="{51AA15E7-9076-4633-987E-7786B8FD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581" y="3185370"/>
            <a:ext cx="4912829" cy="336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cs typeface="+mn-ea"/>
                <a:sym typeface="+mn-lt"/>
              </a:rPr>
              <a:t>THIS IS A ART TEMPLATE.THANK YOU WATCHING THIS ONE.</a:t>
            </a: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1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536129" y="1631453"/>
            <a:ext cx="3260342" cy="4299139"/>
            <a:chOff x="1561920" y="1740449"/>
            <a:chExt cx="3109993" cy="4100886"/>
          </a:xfrm>
        </p:grpSpPr>
        <p:grpSp>
          <p:nvGrpSpPr>
            <p:cNvPr id="50" name="组合 49"/>
            <p:cNvGrpSpPr/>
            <p:nvPr/>
          </p:nvGrpSpPr>
          <p:grpSpPr>
            <a:xfrm>
              <a:off x="1577345" y="2309948"/>
              <a:ext cx="3079961" cy="3531387"/>
              <a:chOff x="4041602" y="1074747"/>
              <a:chExt cx="4106614" cy="4708516"/>
            </a:xfrm>
          </p:grpSpPr>
          <p:sp>
            <p:nvSpPr>
              <p:cNvPr id="51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rgbClr val="ECD7D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rgbClr val="F6C5D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rgbClr val="FFCBC5">
                  <a:alpha val="4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rgbClr val="FFCBC5">
                  <a:alpha val="66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rgbClr val="F6C5D3">
                  <a:alpha val="57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CBC5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rgbClr val="7B8989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rgbClr val="F6C5D3">
                  <a:alpha val="67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2" name="任意多边形: 形状 26"/>
            <p:cNvSpPr/>
            <p:nvPr/>
          </p:nvSpPr>
          <p:spPr bwMode="auto">
            <a:xfrm>
              <a:off x="1561920" y="2004079"/>
              <a:ext cx="400056" cy="48291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3" name="任意多边形: 形状 27"/>
            <p:cNvSpPr/>
            <p:nvPr/>
          </p:nvSpPr>
          <p:spPr bwMode="auto">
            <a:xfrm>
              <a:off x="2142425" y="1919761"/>
              <a:ext cx="400056" cy="48291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4" name="任意多边形: 形状 28"/>
            <p:cNvSpPr/>
            <p:nvPr/>
          </p:nvSpPr>
          <p:spPr bwMode="auto">
            <a:xfrm>
              <a:off x="2769668" y="1740449"/>
              <a:ext cx="400056" cy="48291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5" name="任意多边形: 形状 29"/>
            <p:cNvSpPr/>
            <p:nvPr/>
          </p:nvSpPr>
          <p:spPr bwMode="auto">
            <a:xfrm>
              <a:off x="3553700" y="1929609"/>
              <a:ext cx="400056" cy="48291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 fontScale="92500"/>
            </a:bodyPr>
            <a:lstStyle/>
            <a:p>
              <a:pPr algn="ctr"/>
              <a:r>
                <a:rPr lang="en-US" altLang="zh-CN" sz="1600" b="1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6" name="任意多边形: 形状 30"/>
            <p:cNvSpPr/>
            <p:nvPr/>
          </p:nvSpPr>
          <p:spPr bwMode="auto">
            <a:xfrm>
              <a:off x="4271857" y="1929609"/>
              <a:ext cx="400056" cy="48291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77" name="菱形 76"/>
          <p:cNvSpPr/>
          <p:nvPr/>
        </p:nvSpPr>
        <p:spPr>
          <a:xfrm>
            <a:off x="6074702" y="5422833"/>
            <a:ext cx="468262" cy="467995"/>
          </a:xfrm>
          <a:prstGeom prst="diamond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sp>
        <p:nvSpPr>
          <p:cNvPr id="81" name="菱形 80"/>
          <p:cNvSpPr/>
          <p:nvPr/>
        </p:nvSpPr>
        <p:spPr>
          <a:xfrm>
            <a:off x="6074336" y="4493828"/>
            <a:ext cx="468262" cy="467995"/>
          </a:xfrm>
          <a:prstGeom prst="diamond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rmAutofit fontScale="90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85" name="菱形 84"/>
          <p:cNvSpPr/>
          <p:nvPr/>
        </p:nvSpPr>
        <p:spPr>
          <a:xfrm>
            <a:off x="6074336" y="3564823"/>
            <a:ext cx="468262" cy="467995"/>
          </a:xfrm>
          <a:prstGeom prst="diamond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89" name="菱形 88"/>
          <p:cNvSpPr/>
          <p:nvPr/>
        </p:nvSpPr>
        <p:spPr>
          <a:xfrm>
            <a:off x="6074336" y="2635818"/>
            <a:ext cx="468262" cy="467995"/>
          </a:xfrm>
          <a:prstGeom prst="diamond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fontScale="90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93" name="菱形 92"/>
          <p:cNvSpPr/>
          <p:nvPr/>
        </p:nvSpPr>
        <p:spPr>
          <a:xfrm>
            <a:off x="6074338" y="1706546"/>
            <a:ext cx="468262" cy="468262"/>
          </a:xfrm>
          <a:prstGeom prst="diamond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grpSp>
        <p:nvGrpSpPr>
          <p:cNvPr id="147" name="148"/>
          <p:cNvGrpSpPr/>
          <p:nvPr/>
        </p:nvGrpSpPr>
        <p:grpSpPr>
          <a:xfrm>
            <a:off x="6780530" y="1640842"/>
            <a:ext cx="4679950" cy="876030"/>
            <a:chOff x="8427032" y="1877200"/>
            <a:chExt cx="2520985" cy="876328"/>
          </a:xfrm>
        </p:grpSpPr>
        <p:sp>
          <p:nvSpPr>
            <p:cNvPr id="148" name="文本框 18"/>
            <p:cNvSpPr txBox="1">
              <a:spLocks noChangeArrowheads="1"/>
            </p:cNvSpPr>
            <p:nvPr/>
          </p:nvSpPr>
          <p:spPr bwMode="auto">
            <a:xfrm>
              <a:off x="8427032" y="2139625"/>
              <a:ext cx="2520985" cy="61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8427032" y="1877200"/>
              <a:ext cx="1424489" cy="3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148"/>
          <p:cNvGrpSpPr/>
          <p:nvPr/>
        </p:nvGrpSpPr>
        <p:grpSpPr>
          <a:xfrm>
            <a:off x="6780530" y="2571117"/>
            <a:ext cx="4679950" cy="876030"/>
            <a:chOff x="8427032" y="1877200"/>
            <a:chExt cx="2520985" cy="876328"/>
          </a:xfrm>
        </p:grpSpPr>
        <p:sp>
          <p:nvSpPr>
            <p:cNvPr id="25" name="文本框 18"/>
            <p:cNvSpPr txBox="1">
              <a:spLocks noChangeArrowheads="1"/>
            </p:cNvSpPr>
            <p:nvPr/>
          </p:nvSpPr>
          <p:spPr bwMode="auto">
            <a:xfrm>
              <a:off x="8427032" y="2139625"/>
              <a:ext cx="2520985" cy="61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427032" y="1877200"/>
              <a:ext cx="1424489" cy="3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148"/>
          <p:cNvGrpSpPr/>
          <p:nvPr/>
        </p:nvGrpSpPr>
        <p:grpSpPr>
          <a:xfrm>
            <a:off x="6780530" y="3477897"/>
            <a:ext cx="4679950" cy="876030"/>
            <a:chOff x="8427032" y="1877200"/>
            <a:chExt cx="2520985" cy="876328"/>
          </a:xfrm>
        </p:grpSpPr>
        <p:sp>
          <p:nvSpPr>
            <p:cNvPr id="28" name="文本框 18"/>
            <p:cNvSpPr txBox="1">
              <a:spLocks noChangeArrowheads="1"/>
            </p:cNvSpPr>
            <p:nvPr/>
          </p:nvSpPr>
          <p:spPr bwMode="auto">
            <a:xfrm>
              <a:off x="8427032" y="2139625"/>
              <a:ext cx="2520985" cy="61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27032" y="1877200"/>
              <a:ext cx="1424489" cy="3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148"/>
          <p:cNvGrpSpPr/>
          <p:nvPr/>
        </p:nvGrpSpPr>
        <p:grpSpPr>
          <a:xfrm>
            <a:off x="6780530" y="4409442"/>
            <a:ext cx="4679950" cy="876030"/>
            <a:chOff x="8427032" y="1877200"/>
            <a:chExt cx="2520985" cy="876328"/>
          </a:xfrm>
        </p:grpSpPr>
        <p:sp>
          <p:nvSpPr>
            <p:cNvPr id="31" name="文本框 18"/>
            <p:cNvSpPr txBox="1">
              <a:spLocks noChangeArrowheads="1"/>
            </p:cNvSpPr>
            <p:nvPr/>
          </p:nvSpPr>
          <p:spPr bwMode="auto">
            <a:xfrm>
              <a:off x="8427032" y="2139625"/>
              <a:ext cx="2520985" cy="61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427032" y="1877200"/>
              <a:ext cx="1424489" cy="3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148"/>
          <p:cNvGrpSpPr/>
          <p:nvPr/>
        </p:nvGrpSpPr>
        <p:grpSpPr>
          <a:xfrm>
            <a:off x="6780530" y="5329557"/>
            <a:ext cx="4679950" cy="876030"/>
            <a:chOff x="8427032" y="1877200"/>
            <a:chExt cx="2520985" cy="876328"/>
          </a:xfrm>
        </p:grpSpPr>
        <p:sp>
          <p:nvSpPr>
            <p:cNvPr id="35" name="文本框 18"/>
            <p:cNvSpPr txBox="1">
              <a:spLocks noChangeArrowheads="1"/>
            </p:cNvSpPr>
            <p:nvPr/>
          </p:nvSpPr>
          <p:spPr bwMode="auto">
            <a:xfrm>
              <a:off x="8427032" y="2139625"/>
              <a:ext cx="2520985" cy="61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427032" y="1877200"/>
              <a:ext cx="1424489" cy="3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8" name="图片 37" descr="1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630" y="-173990"/>
            <a:ext cx="2769870" cy="188023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81" grpId="0" bldLvl="0" animBg="1"/>
      <p:bldP spid="85" grpId="0" bldLvl="0" animBg="1"/>
      <p:bldP spid="89" grpId="0" bldLvl="0" animBg="1"/>
      <p:bldP spid="9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1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5b1a7a320b44c14e9d668528a154d6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67305" y="621030"/>
            <a:ext cx="3720465" cy="5615305"/>
          </a:xfrm>
          <a:prstGeom prst="rect">
            <a:avLst/>
          </a:prstGeom>
        </p:spPr>
      </p:pic>
      <p:sp>
        <p:nvSpPr>
          <p:cNvPr id="18" name="文本框 140"/>
          <p:cNvSpPr txBox="1"/>
          <p:nvPr/>
        </p:nvSpPr>
        <p:spPr>
          <a:xfrm>
            <a:off x="2417445" y="2284730"/>
            <a:ext cx="2125980" cy="478155"/>
          </a:xfrm>
          <a:prstGeom prst="rect">
            <a:avLst/>
          </a:prstGeom>
          <a:noFill/>
        </p:spPr>
        <p:txBody>
          <a:bodyPr wrap="none" lIns="144000" tIns="0" rIns="0" bIns="0" anchor="ctr" anchorCtr="0"/>
          <a:lstStyle/>
          <a:p>
            <a:r>
              <a:rPr lang="en-US" altLang="zh-CN" sz="1600" b="1" dirty="0">
                <a:solidFill>
                  <a:srgbClr val="E66444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E66444"/>
              </a:solidFill>
              <a:cs typeface="+mn-ea"/>
              <a:sym typeface="+mn-lt"/>
            </a:endParaRPr>
          </a:p>
        </p:txBody>
      </p:sp>
      <p:sp>
        <p:nvSpPr>
          <p:cNvPr id="19" name="文本框 141"/>
          <p:cNvSpPr txBox="1"/>
          <p:nvPr/>
        </p:nvSpPr>
        <p:spPr>
          <a:xfrm>
            <a:off x="2430145" y="2891155"/>
            <a:ext cx="4063365" cy="2244725"/>
          </a:xfrm>
          <a:prstGeom prst="rect">
            <a:avLst/>
          </a:prstGeom>
          <a:noFill/>
        </p:spPr>
        <p:txBody>
          <a:bodyPr wrap="square" lIns="144000" tIns="0" rIns="0" bIns="0" anchor="ctr" anchorCtr="0"/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cs typeface="+mn-ea"/>
                <a:sym typeface="+mn-lt"/>
              </a:rPr>
              <a:t>etc.Click</a:t>
            </a:r>
            <a:r>
              <a:rPr lang="en-US" altLang="zh-CN" sz="1200" dirty="0"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1200" dirty="0" err="1">
                <a:cs typeface="+mn-ea"/>
                <a:sym typeface="+mn-lt"/>
              </a:rPr>
              <a:t>etc.Click</a:t>
            </a:r>
            <a:r>
              <a:rPr lang="en-US" altLang="zh-CN" sz="1200" dirty="0"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4" name="图片 3" descr="6d5f4b4765819aa4f1286f41267e3a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93510" y="-279400"/>
            <a:ext cx="6202045" cy="876617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1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81525" y="1618615"/>
            <a:ext cx="3682365" cy="4403725"/>
            <a:chOff x="5164" y="1615"/>
            <a:chExt cx="4072" cy="4870"/>
          </a:xfrm>
        </p:grpSpPr>
        <p:grpSp>
          <p:nvGrpSpPr>
            <p:cNvPr id="114" name="组合 113"/>
            <p:cNvGrpSpPr/>
            <p:nvPr/>
          </p:nvGrpSpPr>
          <p:grpSpPr>
            <a:xfrm>
              <a:off x="5353" y="2449"/>
              <a:ext cx="1287" cy="1284"/>
              <a:chOff x="3399188" y="1554935"/>
              <a:chExt cx="817169" cy="815026"/>
            </a:xfrm>
          </p:grpSpPr>
          <p:sp>
            <p:nvSpPr>
              <p:cNvPr id="32" name="椭圆 31"/>
              <p:cNvSpPr/>
              <p:nvPr/>
            </p:nvSpPr>
            <p:spPr bwMode="auto">
              <a:xfrm>
                <a:off x="3399188" y="1554935"/>
                <a:ext cx="655452" cy="65402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897C"/>
                    </a:solidFill>
                    <a:cs typeface="+mn-ea"/>
                    <a:sym typeface="+mn-lt"/>
                  </a:rPr>
                  <a:t>keywords</a:t>
                </a:r>
                <a:endParaRPr lang="zh-CN" altLang="en-US" sz="1400" b="1" dirty="0">
                  <a:solidFill>
                    <a:srgbClr val="FF897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3840688" y="1995722"/>
                <a:ext cx="375669" cy="374239"/>
              </a:xfrm>
              <a:custGeom>
                <a:avLst/>
                <a:gdLst>
                  <a:gd name="T0" fmla="*/ 98 w 313"/>
                  <a:gd name="T1" fmla="*/ 98 h 312"/>
                  <a:gd name="T2" fmla="*/ 106 w 313"/>
                  <a:gd name="T3" fmla="*/ 91 h 312"/>
                  <a:gd name="T4" fmla="*/ 161 w 313"/>
                  <a:gd name="T5" fmla="*/ 0 h 312"/>
                  <a:gd name="T6" fmla="*/ 161 w 313"/>
                  <a:gd name="T7" fmla="*/ 0 h 312"/>
                  <a:gd name="T8" fmla="*/ 196 w 313"/>
                  <a:gd name="T9" fmla="*/ 186 h 312"/>
                  <a:gd name="T10" fmla="*/ 200 w 313"/>
                  <a:gd name="T11" fmla="*/ 190 h 312"/>
                  <a:gd name="T12" fmla="*/ 312 w 313"/>
                  <a:gd name="T13" fmla="*/ 262 h 312"/>
                  <a:gd name="T14" fmla="*/ 313 w 313"/>
                  <a:gd name="T15" fmla="*/ 262 h 312"/>
                  <a:gd name="T16" fmla="*/ 274 w 313"/>
                  <a:gd name="T17" fmla="*/ 274 h 312"/>
                  <a:gd name="T18" fmla="*/ 262 w 313"/>
                  <a:gd name="T19" fmla="*/ 312 h 312"/>
                  <a:gd name="T20" fmla="*/ 262 w 313"/>
                  <a:gd name="T21" fmla="*/ 312 h 312"/>
                  <a:gd name="T22" fmla="*/ 190 w 313"/>
                  <a:gd name="T23" fmla="*/ 200 h 312"/>
                  <a:gd name="T24" fmla="*/ 186 w 313"/>
                  <a:gd name="T25" fmla="*/ 196 h 312"/>
                  <a:gd name="T26" fmla="*/ 0 w 313"/>
                  <a:gd name="T27" fmla="*/ 161 h 312"/>
                  <a:gd name="T28" fmla="*/ 91 w 313"/>
                  <a:gd name="T29" fmla="*/ 106 h 312"/>
                  <a:gd name="T30" fmla="*/ 98 w 313"/>
                  <a:gd name="T31" fmla="*/ 9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312">
                    <a:moveTo>
                      <a:pt x="98" y="98"/>
                    </a:moveTo>
                    <a:cubicBezTo>
                      <a:pt x="101" y="96"/>
                      <a:pt x="104" y="93"/>
                      <a:pt x="106" y="91"/>
                    </a:cubicBezTo>
                    <a:cubicBezTo>
                      <a:pt x="131" y="64"/>
                      <a:pt x="149" y="33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77"/>
                      <a:pt x="117" y="107"/>
                      <a:pt x="196" y="186"/>
                    </a:cubicBezTo>
                    <a:cubicBezTo>
                      <a:pt x="200" y="190"/>
                      <a:pt x="200" y="190"/>
                      <a:pt x="200" y="190"/>
                    </a:cubicBezTo>
                    <a:cubicBezTo>
                      <a:pt x="260" y="250"/>
                      <a:pt x="298" y="260"/>
                      <a:pt x="312" y="262"/>
                    </a:cubicBezTo>
                    <a:cubicBezTo>
                      <a:pt x="313" y="262"/>
                      <a:pt x="313" y="262"/>
                      <a:pt x="313" y="262"/>
                    </a:cubicBezTo>
                    <a:cubicBezTo>
                      <a:pt x="299" y="260"/>
                      <a:pt x="285" y="264"/>
                      <a:pt x="274" y="274"/>
                    </a:cubicBezTo>
                    <a:cubicBezTo>
                      <a:pt x="264" y="285"/>
                      <a:pt x="260" y="299"/>
                      <a:pt x="262" y="312"/>
                    </a:cubicBezTo>
                    <a:cubicBezTo>
                      <a:pt x="262" y="312"/>
                      <a:pt x="262" y="312"/>
                      <a:pt x="262" y="312"/>
                    </a:cubicBezTo>
                    <a:cubicBezTo>
                      <a:pt x="260" y="298"/>
                      <a:pt x="250" y="260"/>
                      <a:pt x="190" y="200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07" y="117"/>
                      <a:pt x="77" y="139"/>
                      <a:pt x="0" y="161"/>
                    </a:cubicBezTo>
                    <a:cubicBezTo>
                      <a:pt x="33" y="149"/>
                      <a:pt x="64" y="131"/>
                      <a:pt x="91" y="106"/>
                    </a:cubicBezTo>
                    <a:cubicBezTo>
                      <a:pt x="93" y="103"/>
                      <a:pt x="96" y="101"/>
                      <a:pt x="98" y="98"/>
                    </a:cubicBezTo>
                  </a:path>
                </a:pathLst>
              </a:custGeom>
              <a:solidFill>
                <a:srgbClr val="F6C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5164" y="3229"/>
              <a:ext cx="443" cy="442"/>
              <a:chOff x="3278974" y="2050104"/>
              <a:chExt cx="281215" cy="280501"/>
            </a:xfrm>
          </p:grpSpPr>
          <p:sp>
            <p:nvSpPr>
              <p:cNvPr id="36" name="椭圆 35"/>
              <p:cNvSpPr/>
              <p:nvPr/>
            </p:nvSpPr>
            <p:spPr bwMode="auto">
              <a:xfrm>
                <a:off x="3278974" y="2050104"/>
                <a:ext cx="281215" cy="280501"/>
              </a:xfrm>
              <a:prstGeom prst="ellipse">
                <a:avLst/>
              </a:prstGeom>
              <a:solidFill>
                <a:srgbClr val="F6C5D3"/>
              </a:solidFill>
              <a:ln w="38100">
                <a:solidFill>
                  <a:schemeClr val="bg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3" name="任意多边形: 形状 36"/>
              <p:cNvSpPr/>
              <p:nvPr/>
            </p:nvSpPr>
            <p:spPr bwMode="auto">
              <a:xfrm>
                <a:off x="3339081" y="2093037"/>
                <a:ext cx="159570" cy="193918"/>
              </a:xfrm>
              <a:custGeom>
                <a:avLst/>
                <a:gdLst>
                  <a:gd name="connsiteX0" fmla="*/ 0 w 293253"/>
                  <a:gd name="connsiteY0" fmla="*/ 314293 h 356374"/>
                  <a:gd name="connsiteX1" fmla="*/ 33074 w 293253"/>
                  <a:gd name="connsiteY1" fmla="*/ 347515 h 356374"/>
                  <a:gd name="connsiteX2" fmla="*/ 260179 w 293253"/>
                  <a:gd name="connsiteY2" fmla="*/ 347515 h 356374"/>
                  <a:gd name="connsiteX3" fmla="*/ 293253 w 293253"/>
                  <a:gd name="connsiteY3" fmla="*/ 314293 h 356374"/>
                  <a:gd name="connsiteX4" fmla="*/ 293253 w 293253"/>
                  <a:gd name="connsiteY4" fmla="*/ 323152 h 356374"/>
                  <a:gd name="connsiteX5" fmla="*/ 260179 w 293253"/>
                  <a:gd name="connsiteY5" fmla="*/ 356374 h 356374"/>
                  <a:gd name="connsiteX6" fmla="*/ 33074 w 293253"/>
                  <a:gd name="connsiteY6" fmla="*/ 356374 h 356374"/>
                  <a:gd name="connsiteX7" fmla="*/ 0 w 293253"/>
                  <a:gd name="connsiteY7" fmla="*/ 323152 h 356374"/>
                  <a:gd name="connsiteX8" fmla="*/ 0 w 293253"/>
                  <a:gd name="connsiteY8" fmla="*/ 314293 h 356374"/>
                  <a:gd name="connsiteX9" fmla="*/ 138999 w 293253"/>
                  <a:gd name="connsiteY9" fmla="*/ 255116 h 356374"/>
                  <a:gd name="connsiteX10" fmla="*/ 156884 w 293253"/>
                  <a:gd name="connsiteY10" fmla="*/ 255116 h 356374"/>
                  <a:gd name="connsiteX11" fmla="*/ 159119 w 293253"/>
                  <a:gd name="connsiteY11" fmla="*/ 257352 h 356374"/>
                  <a:gd name="connsiteX12" fmla="*/ 159119 w 293253"/>
                  <a:gd name="connsiteY12" fmla="*/ 275237 h 356374"/>
                  <a:gd name="connsiteX13" fmla="*/ 156884 w 293253"/>
                  <a:gd name="connsiteY13" fmla="*/ 277472 h 356374"/>
                  <a:gd name="connsiteX14" fmla="*/ 138999 w 293253"/>
                  <a:gd name="connsiteY14" fmla="*/ 277472 h 356374"/>
                  <a:gd name="connsiteX15" fmla="*/ 136763 w 293253"/>
                  <a:gd name="connsiteY15" fmla="*/ 275237 h 356374"/>
                  <a:gd name="connsiteX16" fmla="*/ 136763 w 293253"/>
                  <a:gd name="connsiteY16" fmla="*/ 257352 h 356374"/>
                  <a:gd name="connsiteX17" fmla="*/ 138999 w 293253"/>
                  <a:gd name="connsiteY17" fmla="*/ 255116 h 356374"/>
                  <a:gd name="connsiteX18" fmla="*/ 106124 w 293253"/>
                  <a:gd name="connsiteY18" fmla="*/ 255116 h 356374"/>
                  <a:gd name="connsiteX19" fmla="*/ 124009 w 293253"/>
                  <a:gd name="connsiteY19" fmla="*/ 255116 h 356374"/>
                  <a:gd name="connsiteX20" fmla="*/ 126244 w 293253"/>
                  <a:gd name="connsiteY20" fmla="*/ 257352 h 356374"/>
                  <a:gd name="connsiteX21" fmla="*/ 126244 w 293253"/>
                  <a:gd name="connsiteY21" fmla="*/ 275237 h 356374"/>
                  <a:gd name="connsiteX22" fmla="*/ 124009 w 293253"/>
                  <a:gd name="connsiteY22" fmla="*/ 277472 h 356374"/>
                  <a:gd name="connsiteX23" fmla="*/ 106124 w 293253"/>
                  <a:gd name="connsiteY23" fmla="*/ 277472 h 356374"/>
                  <a:gd name="connsiteX24" fmla="*/ 103888 w 293253"/>
                  <a:gd name="connsiteY24" fmla="*/ 275237 h 356374"/>
                  <a:gd name="connsiteX25" fmla="*/ 103888 w 293253"/>
                  <a:gd name="connsiteY25" fmla="*/ 257352 h 356374"/>
                  <a:gd name="connsiteX26" fmla="*/ 106124 w 293253"/>
                  <a:gd name="connsiteY26" fmla="*/ 255116 h 356374"/>
                  <a:gd name="connsiteX27" fmla="*/ 73248 w 293253"/>
                  <a:gd name="connsiteY27" fmla="*/ 255116 h 356374"/>
                  <a:gd name="connsiteX28" fmla="*/ 91133 w 293253"/>
                  <a:gd name="connsiteY28" fmla="*/ 255116 h 356374"/>
                  <a:gd name="connsiteX29" fmla="*/ 93368 w 293253"/>
                  <a:gd name="connsiteY29" fmla="*/ 257352 h 356374"/>
                  <a:gd name="connsiteX30" fmla="*/ 93368 w 293253"/>
                  <a:gd name="connsiteY30" fmla="*/ 275237 h 356374"/>
                  <a:gd name="connsiteX31" fmla="*/ 91133 w 293253"/>
                  <a:gd name="connsiteY31" fmla="*/ 277472 h 356374"/>
                  <a:gd name="connsiteX32" fmla="*/ 73248 w 293253"/>
                  <a:gd name="connsiteY32" fmla="*/ 277472 h 356374"/>
                  <a:gd name="connsiteX33" fmla="*/ 71012 w 293253"/>
                  <a:gd name="connsiteY33" fmla="*/ 275237 h 356374"/>
                  <a:gd name="connsiteX34" fmla="*/ 71012 w 293253"/>
                  <a:gd name="connsiteY34" fmla="*/ 257352 h 356374"/>
                  <a:gd name="connsiteX35" fmla="*/ 73248 w 293253"/>
                  <a:gd name="connsiteY35" fmla="*/ 255116 h 356374"/>
                  <a:gd name="connsiteX36" fmla="*/ 40240 w 293253"/>
                  <a:gd name="connsiteY36" fmla="*/ 255116 h 356374"/>
                  <a:gd name="connsiteX37" fmla="*/ 57073 w 293253"/>
                  <a:gd name="connsiteY37" fmla="*/ 255116 h 356374"/>
                  <a:gd name="connsiteX38" fmla="*/ 59177 w 293253"/>
                  <a:gd name="connsiteY38" fmla="*/ 257352 h 356374"/>
                  <a:gd name="connsiteX39" fmla="*/ 59177 w 293253"/>
                  <a:gd name="connsiteY39" fmla="*/ 275237 h 356374"/>
                  <a:gd name="connsiteX40" fmla="*/ 57073 w 293253"/>
                  <a:gd name="connsiteY40" fmla="*/ 277472 h 356374"/>
                  <a:gd name="connsiteX41" fmla="*/ 40240 w 293253"/>
                  <a:gd name="connsiteY41" fmla="*/ 277472 h 356374"/>
                  <a:gd name="connsiteX42" fmla="*/ 38136 w 293253"/>
                  <a:gd name="connsiteY42" fmla="*/ 275237 h 356374"/>
                  <a:gd name="connsiteX43" fmla="*/ 38136 w 293253"/>
                  <a:gd name="connsiteY43" fmla="*/ 257352 h 356374"/>
                  <a:gd name="connsiteX44" fmla="*/ 40240 w 293253"/>
                  <a:gd name="connsiteY44" fmla="*/ 255116 h 356374"/>
                  <a:gd name="connsiteX45" fmla="*/ 236228 w 293253"/>
                  <a:gd name="connsiteY45" fmla="*/ 222241 h 356374"/>
                  <a:gd name="connsiteX46" fmla="*/ 255595 w 293253"/>
                  <a:gd name="connsiteY46" fmla="*/ 222241 h 356374"/>
                  <a:gd name="connsiteX47" fmla="*/ 257747 w 293253"/>
                  <a:gd name="connsiteY47" fmla="*/ 224477 h 356374"/>
                  <a:gd name="connsiteX48" fmla="*/ 257747 w 293253"/>
                  <a:gd name="connsiteY48" fmla="*/ 242362 h 356374"/>
                  <a:gd name="connsiteX49" fmla="*/ 255595 w 293253"/>
                  <a:gd name="connsiteY49" fmla="*/ 244597 h 356374"/>
                  <a:gd name="connsiteX50" fmla="*/ 236228 w 293253"/>
                  <a:gd name="connsiteY50" fmla="*/ 244597 h 356374"/>
                  <a:gd name="connsiteX51" fmla="*/ 234076 w 293253"/>
                  <a:gd name="connsiteY51" fmla="*/ 242362 h 356374"/>
                  <a:gd name="connsiteX52" fmla="*/ 234076 w 293253"/>
                  <a:gd name="connsiteY52" fmla="*/ 224477 h 356374"/>
                  <a:gd name="connsiteX53" fmla="*/ 236228 w 293253"/>
                  <a:gd name="connsiteY53" fmla="*/ 222241 h 356374"/>
                  <a:gd name="connsiteX54" fmla="*/ 202515 w 293253"/>
                  <a:gd name="connsiteY54" fmla="*/ 222241 h 356374"/>
                  <a:gd name="connsiteX55" fmla="*/ 222636 w 293253"/>
                  <a:gd name="connsiteY55" fmla="*/ 222241 h 356374"/>
                  <a:gd name="connsiteX56" fmla="*/ 224871 w 293253"/>
                  <a:gd name="connsiteY56" fmla="*/ 224477 h 356374"/>
                  <a:gd name="connsiteX57" fmla="*/ 224871 w 293253"/>
                  <a:gd name="connsiteY57" fmla="*/ 242362 h 356374"/>
                  <a:gd name="connsiteX58" fmla="*/ 222636 w 293253"/>
                  <a:gd name="connsiteY58" fmla="*/ 244597 h 356374"/>
                  <a:gd name="connsiteX59" fmla="*/ 202515 w 293253"/>
                  <a:gd name="connsiteY59" fmla="*/ 244597 h 356374"/>
                  <a:gd name="connsiteX60" fmla="*/ 202515 w 293253"/>
                  <a:gd name="connsiteY60" fmla="*/ 242362 h 356374"/>
                  <a:gd name="connsiteX61" fmla="*/ 202515 w 293253"/>
                  <a:gd name="connsiteY61" fmla="*/ 224477 h 356374"/>
                  <a:gd name="connsiteX62" fmla="*/ 202515 w 293253"/>
                  <a:gd name="connsiteY62" fmla="*/ 222241 h 356374"/>
                  <a:gd name="connsiteX63" fmla="*/ 171875 w 293253"/>
                  <a:gd name="connsiteY63" fmla="*/ 222241 h 356374"/>
                  <a:gd name="connsiteX64" fmla="*/ 189760 w 293253"/>
                  <a:gd name="connsiteY64" fmla="*/ 222241 h 356374"/>
                  <a:gd name="connsiteX65" fmla="*/ 191995 w 293253"/>
                  <a:gd name="connsiteY65" fmla="*/ 224477 h 356374"/>
                  <a:gd name="connsiteX66" fmla="*/ 191995 w 293253"/>
                  <a:gd name="connsiteY66" fmla="*/ 242362 h 356374"/>
                  <a:gd name="connsiteX67" fmla="*/ 189760 w 293253"/>
                  <a:gd name="connsiteY67" fmla="*/ 244597 h 356374"/>
                  <a:gd name="connsiteX68" fmla="*/ 171875 w 293253"/>
                  <a:gd name="connsiteY68" fmla="*/ 244597 h 356374"/>
                  <a:gd name="connsiteX69" fmla="*/ 169639 w 293253"/>
                  <a:gd name="connsiteY69" fmla="*/ 242362 h 356374"/>
                  <a:gd name="connsiteX70" fmla="*/ 169639 w 293253"/>
                  <a:gd name="connsiteY70" fmla="*/ 224477 h 356374"/>
                  <a:gd name="connsiteX71" fmla="*/ 171875 w 293253"/>
                  <a:gd name="connsiteY71" fmla="*/ 222241 h 356374"/>
                  <a:gd name="connsiteX72" fmla="*/ 138999 w 293253"/>
                  <a:gd name="connsiteY72" fmla="*/ 222241 h 356374"/>
                  <a:gd name="connsiteX73" fmla="*/ 156884 w 293253"/>
                  <a:gd name="connsiteY73" fmla="*/ 222241 h 356374"/>
                  <a:gd name="connsiteX74" fmla="*/ 159119 w 293253"/>
                  <a:gd name="connsiteY74" fmla="*/ 224477 h 356374"/>
                  <a:gd name="connsiteX75" fmla="*/ 159119 w 293253"/>
                  <a:gd name="connsiteY75" fmla="*/ 242362 h 356374"/>
                  <a:gd name="connsiteX76" fmla="*/ 156884 w 293253"/>
                  <a:gd name="connsiteY76" fmla="*/ 244597 h 356374"/>
                  <a:gd name="connsiteX77" fmla="*/ 138999 w 293253"/>
                  <a:gd name="connsiteY77" fmla="*/ 244597 h 356374"/>
                  <a:gd name="connsiteX78" fmla="*/ 136763 w 293253"/>
                  <a:gd name="connsiteY78" fmla="*/ 242362 h 356374"/>
                  <a:gd name="connsiteX79" fmla="*/ 136763 w 293253"/>
                  <a:gd name="connsiteY79" fmla="*/ 224477 h 356374"/>
                  <a:gd name="connsiteX80" fmla="*/ 138999 w 293253"/>
                  <a:gd name="connsiteY80" fmla="*/ 222241 h 356374"/>
                  <a:gd name="connsiteX81" fmla="*/ 106124 w 293253"/>
                  <a:gd name="connsiteY81" fmla="*/ 222241 h 356374"/>
                  <a:gd name="connsiteX82" fmla="*/ 124009 w 293253"/>
                  <a:gd name="connsiteY82" fmla="*/ 222241 h 356374"/>
                  <a:gd name="connsiteX83" fmla="*/ 126244 w 293253"/>
                  <a:gd name="connsiteY83" fmla="*/ 224477 h 356374"/>
                  <a:gd name="connsiteX84" fmla="*/ 126244 w 293253"/>
                  <a:gd name="connsiteY84" fmla="*/ 242362 h 356374"/>
                  <a:gd name="connsiteX85" fmla="*/ 124009 w 293253"/>
                  <a:gd name="connsiteY85" fmla="*/ 244597 h 356374"/>
                  <a:gd name="connsiteX86" fmla="*/ 106124 w 293253"/>
                  <a:gd name="connsiteY86" fmla="*/ 244597 h 356374"/>
                  <a:gd name="connsiteX87" fmla="*/ 103888 w 293253"/>
                  <a:gd name="connsiteY87" fmla="*/ 242362 h 356374"/>
                  <a:gd name="connsiteX88" fmla="*/ 103888 w 293253"/>
                  <a:gd name="connsiteY88" fmla="*/ 224477 h 356374"/>
                  <a:gd name="connsiteX89" fmla="*/ 106124 w 293253"/>
                  <a:gd name="connsiteY89" fmla="*/ 222241 h 356374"/>
                  <a:gd name="connsiteX90" fmla="*/ 73248 w 293253"/>
                  <a:gd name="connsiteY90" fmla="*/ 222241 h 356374"/>
                  <a:gd name="connsiteX91" fmla="*/ 91133 w 293253"/>
                  <a:gd name="connsiteY91" fmla="*/ 222241 h 356374"/>
                  <a:gd name="connsiteX92" fmla="*/ 93368 w 293253"/>
                  <a:gd name="connsiteY92" fmla="*/ 224477 h 356374"/>
                  <a:gd name="connsiteX93" fmla="*/ 93368 w 293253"/>
                  <a:gd name="connsiteY93" fmla="*/ 242362 h 356374"/>
                  <a:gd name="connsiteX94" fmla="*/ 91133 w 293253"/>
                  <a:gd name="connsiteY94" fmla="*/ 244597 h 356374"/>
                  <a:gd name="connsiteX95" fmla="*/ 73248 w 293253"/>
                  <a:gd name="connsiteY95" fmla="*/ 244597 h 356374"/>
                  <a:gd name="connsiteX96" fmla="*/ 71012 w 293253"/>
                  <a:gd name="connsiteY96" fmla="*/ 242362 h 356374"/>
                  <a:gd name="connsiteX97" fmla="*/ 71012 w 293253"/>
                  <a:gd name="connsiteY97" fmla="*/ 224477 h 356374"/>
                  <a:gd name="connsiteX98" fmla="*/ 73248 w 293253"/>
                  <a:gd name="connsiteY98" fmla="*/ 222241 h 356374"/>
                  <a:gd name="connsiteX99" fmla="*/ 40240 w 293253"/>
                  <a:gd name="connsiteY99" fmla="*/ 222241 h 356374"/>
                  <a:gd name="connsiteX100" fmla="*/ 57073 w 293253"/>
                  <a:gd name="connsiteY100" fmla="*/ 222241 h 356374"/>
                  <a:gd name="connsiteX101" fmla="*/ 59177 w 293253"/>
                  <a:gd name="connsiteY101" fmla="*/ 224477 h 356374"/>
                  <a:gd name="connsiteX102" fmla="*/ 59177 w 293253"/>
                  <a:gd name="connsiteY102" fmla="*/ 242362 h 356374"/>
                  <a:gd name="connsiteX103" fmla="*/ 57073 w 293253"/>
                  <a:gd name="connsiteY103" fmla="*/ 244597 h 356374"/>
                  <a:gd name="connsiteX104" fmla="*/ 40240 w 293253"/>
                  <a:gd name="connsiteY104" fmla="*/ 244597 h 356374"/>
                  <a:gd name="connsiteX105" fmla="*/ 38136 w 293253"/>
                  <a:gd name="connsiteY105" fmla="*/ 242362 h 356374"/>
                  <a:gd name="connsiteX106" fmla="*/ 38136 w 293253"/>
                  <a:gd name="connsiteY106" fmla="*/ 224477 h 356374"/>
                  <a:gd name="connsiteX107" fmla="*/ 40240 w 293253"/>
                  <a:gd name="connsiteY107" fmla="*/ 222241 h 356374"/>
                  <a:gd name="connsiteX108" fmla="*/ 236228 w 293253"/>
                  <a:gd name="connsiteY108" fmla="*/ 189365 h 356374"/>
                  <a:gd name="connsiteX109" fmla="*/ 255595 w 293253"/>
                  <a:gd name="connsiteY109" fmla="*/ 189365 h 356374"/>
                  <a:gd name="connsiteX110" fmla="*/ 257747 w 293253"/>
                  <a:gd name="connsiteY110" fmla="*/ 191601 h 356374"/>
                  <a:gd name="connsiteX111" fmla="*/ 257747 w 293253"/>
                  <a:gd name="connsiteY111" fmla="*/ 209486 h 356374"/>
                  <a:gd name="connsiteX112" fmla="*/ 255595 w 293253"/>
                  <a:gd name="connsiteY112" fmla="*/ 211721 h 356374"/>
                  <a:gd name="connsiteX113" fmla="*/ 236228 w 293253"/>
                  <a:gd name="connsiteY113" fmla="*/ 211721 h 356374"/>
                  <a:gd name="connsiteX114" fmla="*/ 234076 w 293253"/>
                  <a:gd name="connsiteY114" fmla="*/ 209486 h 356374"/>
                  <a:gd name="connsiteX115" fmla="*/ 234076 w 293253"/>
                  <a:gd name="connsiteY115" fmla="*/ 191601 h 356374"/>
                  <a:gd name="connsiteX116" fmla="*/ 236228 w 293253"/>
                  <a:gd name="connsiteY116" fmla="*/ 189365 h 356374"/>
                  <a:gd name="connsiteX117" fmla="*/ 202515 w 293253"/>
                  <a:gd name="connsiteY117" fmla="*/ 189365 h 356374"/>
                  <a:gd name="connsiteX118" fmla="*/ 222636 w 293253"/>
                  <a:gd name="connsiteY118" fmla="*/ 189365 h 356374"/>
                  <a:gd name="connsiteX119" fmla="*/ 224871 w 293253"/>
                  <a:gd name="connsiteY119" fmla="*/ 191601 h 356374"/>
                  <a:gd name="connsiteX120" fmla="*/ 224871 w 293253"/>
                  <a:gd name="connsiteY120" fmla="*/ 209486 h 356374"/>
                  <a:gd name="connsiteX121" fmla="*/ 222636 w 293253"/>
                  <a:gd name="connsiteY121" fmla="*/ 211721 h 356374"/>
                  <a:gd name="connsiteX122" fmla="*/ 202515 w 293253"/>
                  <a:gd name="connsiteY122" fmla="*/ 211721 h 356374"/>
                  <a:gd name="connsiteX123" fmla="*/ 202515 w 293253"/>
                  <a:gd name="connsiteY123" fmla="*/ 209486 h 356374"/>
                  <a:gd name="connsiteX124" fmla="*/ 202515 w 293253"/>
                  <a:gd name="connsiteY124" fmla="*/ 191601 h 356374"/>
                  <a:gd name="connsiteX125" fmla="*/ 202515 w 293253"/>
                  <a:gd name="connsiteY125" fmla="*/ 189365 h 356374"/>
                  <a:gd name="connsiteX126" fmla="*/ 171875 w 293253"/>
                  <a:gd name="connsiteY126" fmla="*/ 189365 h 356374"/>
                  <a:gd name="connsiteX127" fmla="*/ 189760 w 293253"/>
                  <a:gd name="connsiteY127" fmla="*/ 189365 h 356374"/>
                  <a:gd name="connsiteX128" fmla="*/ 191995 w 293253"/>
                  <a:gd name="connsiteY128" fmla="*/ 191601 h 356374"/>
                  <a:gd name="connsiteX129" fmla="*/ 191995 w 293253"/>
                  <a:gd name="connsiteY129" fmla="*/ 209486 h 356374"/>
                  <a:gd name="connsiteX130" fmla="*/ 189760 w 293253"/>
                  <a:gd name="connsiteY130" fmla="*/ 211721 h 356374"/>
                  <a:gd name="connsiteX131" fmla="*/ 171875 w 293253"/>
                  <a:gd name="connsiteY131" fmla="*/ 211721 h 356374"/>
                  <a:gd name="connsiteX132" fmla="*/ 169639 w 293253"/>
                  <a:gd name="connsiteY132" fmla="*/ 209486 h 356374"/>
                  <a:gd name="connsiteX133" fmla="*/ 169639 w 293253"/>
                  <a:gd name="connsiteY133" fmla="*/ 191601 h 356374"/>
                  <a:gd name="connsiteX134" fmla="*/ 171875 w 293253"/>
                  <a:gd name="connsiteY134" fmla="*/ 189365 h 356374"/>
                  <a:gd name="connsiteX135" fmla="*/ 138999 w 293253"/>
                  <a:gd name="connsiteY135" fmla="*/ 189365 h 356374"/>
                  <a:gd name="connsiteX136" fmla="*/ 156884 w 293253"/>
                  <a:gd name="connsiteY136" fmla="*/ 189365 h 356374"/>
                  <a:gd name="connsiteX137" fmla="*/ 159119 w 293253"/>
                  <a:gd name="connsiteY137" fmla="*/ 191601 h 356374"/>
                  <a:gd name="connsiteX138" fmla="*/ 159119 w 293253"/>
                  <a:gd name="connsiteY138" fmla="*/ 209486 h 356374"/>
                  <a:gd name="connsiteX139" fmla="*/ 156884 w 293253"/>
                  <a:gd name="connsiteY139" fmla="*/ 211721 h 356374"/>
                  <a:gd name="connsiteX140" fmla="*/ 138999 w 293253"/>
                  <a:gd name="connsiteY140" fmla="*/ 211721 h 356374"/>
                  <a:gd name="connsiteX141" fmla="*/ 136763 w 293253"/>
                  <a:gd name="connsiteY141" fmla="*/ 209486 h 356374"/>
                  <a:gd name="connsiteX142" fmla="*/ 136763 w 293253"/>
                  <a:gd name="connsiteY142" fmla="*/ 191601 h 356374"/>
                  <a:gd name="connsiteX143" fmla="*/ 138999 w 293253"/>
                  <a:gd name="connsiteY143" fmla="*/ 189365 h 356374"/>
                  <a:gd name="connsiteX144" fmla="*/ 106124 w 293253"/>
                  <a:gd name="connsiteY144" fmla="*/ 189365 h 356374"/>
                  <a:gd name="connsiteX145" fmla="*/ 124009 w 293253"/>
                  <a:gd name="connsiteY145" fmla="*/ 189365 h 356374"/>
                  <a:gd name="connsiteX146" fmla="*/ 126244 w 293253"/>
                  <a:gd name="connsiteY146" fmla="*/ 191601 h 356374"/>
                  <a:gd name="connsiteX147" fmla="*/ 126244 w 293253"/>
                  <a:gd name="connsiteY147" fmla="*/ 209486 h 356374"/>
                  <a:gd name="connsiteX148" fmla="*/ 124009 w 293253"/>
                  <a:gd name="connsiteY148" fmla="*/ 211721 h 356374"/>
                  <a:gd name="connsiteX149" fmla="*/ 106124 w 293253"/>
                  <a:gd name="connsiteY149" fmla="*/ 211721 h 356374"/>
                  <a:gd name="connsiteX150" fmla="*/ 103888 w 293253"/>
                  <a:gd name="connsiteY150" fmla="*/ 209486 h 356374"/>
                  <a:gd name="connsiteX151" fmla="*/ 103888 w 293253"/>
                  <a:gd name="connsiteY151" fmla="*/ 191601 h 356374"/>
                  <a:gd name="connsiteX152" fmla="*/ 106124 w 293253"/>
                  <a:gd name="connsiteY152" fmla="*/ 189365 h 356374"/>
                  <a:gd name="connsiteX153" fmla="*/ 73248 w 293253"/>
                  <a:gd name="connsiteY153" fmla="*/ 189365 h 356374"/>
                  <a:gd name="connsiteX154" fmla="*/ 91133 w 293253"/>
                  <a:gd name="connsiteY154" fmla="*/ 189365 h 356374"/>
                  <a:gd name="connsiteX155" fmla="*/ 93368 w 293253"/>
                  <a:gd name="connsiteY155" fmla="*/ 191601 h 356374"/>
                  <a:gd name="connsiteX156" fmla="*/ 93368 w 293253"/>
                  <a:gd name="connsiteY156" fmla="*/ 209486 h 356374"/>
                  <a:gd name="connsiteX157" fmla="*/ 91133 w 293253"/>
                  <a:gd name="connsiteY157" fmla="*/ 211721 h 356374"/>
                  <a:gd name="connsiteX158" fmla="*/ 73248 w 293253"/>
                  <a:gd name="connsiteY158" fmla="*/ 211721 h 356374"/>
                  <a:gd name="connsiteX159" fmla="*/ 71012 w 293253"/>
                  <a:gd name="connsiteY159" fmla="*/ 209486 h 356374"/>
                  <a:gd name="connsiteX160" fmla="*/ 71012 w 293253"/>
                  <a:gd name="connsiteY160" fmla="*/ 191601 h 356374"/>
                  <a:gd name="connsiteX161" fmla="*/ 73248 w 293253"/>
                  <a:gd name="connsiteY161" fmla="*/ 189365 h 356374"/>
                  <a:gd name="connsiteX162" fmla="*/ 40240 w 293253"/>
                  <a:gd name="connsiteY162" fmla="*/ 189365 h 356374"/>
                  <a:gd name="connsiteX163" fmla="*/ 57073 w 293253"/>
                  <a:gd name="connsiteY163" fmla="*/ 189365 h 356374"/>
                  <a:gd name="connsiteX164" fmla="*/ 59177 w 293253"/>
                  <a:gd name="connsiteY164" fmla="*/ 191601 h 356374"/>
                  <a:gd name="connsiteX165" fmla="*/ 59177 w 293253"/>
                  <a:gd name="connsiteY165" fmla="*/ 209486 h 356374"/>
                  <a:gd name="connsiteX166" fmla="*/ 57073 w 293253"/>
                  <a:gd name="connsiteY166" fmla="*/ 211721 h 356374"/>
                  <a:gd name="connsiteX167" fmla="*/ 40240 w 293253"/>
                  <a:gd name="connsiteY167" fmla="*/ 211721 h 356374"/>
                  <a:gd name="connsiteX168" fmla="*/ 38136 w 293253"/>
                  <a:gd name="connsiteY168" fmla="*/ 209486 h 356374"/>
                  <a:gd name="connsiteX169" fmla="*/ 38136 w 293253"/>
                  <a:gd name="connsiteY169" fmla="*/ 191601 h 356374"/>
                  <a:gd name="connsiteX170" fmla="*/ 40240 w 293253"/>
                  <a:gd name="connsiteY170" fmla="*/ 189365 h 356374"/>
                  <a:gd name="connsiteX171" fmla="*/ 236228 w 293253"/>
                  <a:gd name="connsiteY171" fmla="*/ 156489 h 356374"/>
                  <a:gd name="connsiteX172" fmla="*/ 255595 w 293253"/>
                  <a:gd name="connsiteY172" fmla="*/ 156489 h 356374"/>
                  <a:gd name="connsiteX173" fmla="*/ 257747 w 293253"/>
                  <a:gd name="connsiteY173" fmla="*/ 158725 h 356374"/>
                  <a:gd name="connsiteX174" fmla="*/ 257747 w 293253"/>
                  <a:gd name="connsiteY174" fmla="*/ 176610 h 356374"/>
                  <a:gd name="connsiteX175" fmla="*/ 255595 w 293253"/>
                  <a:gd name="connsiteY175" fmla="*/ 178845 h 356374"/>
                  <a:gd name="connsiteX176" fmla="*/ 236228 w 293253"/>
                  <a:gd name="connsiteY176" fmla="*/ 178845 h 356374"/>
                  <a:gd name="connsiteX177" fmla="*/ 234076 w 293253"/>
                  <a:gd name="connsiteY177" fmla="*/ 176610 h 356374"/>
                  <a:gd name="connsiteX178" fmla="*/ 234076 w 293253"/>
                  <a:gd name="connsiteY178" fmla="*/ 158725 h 356374"/>
                  <a:gd name="connsiteX179" fmla="*/ 236228 w 293253"/>
                  <a:gd name="connsiteY179" fmla="*/ 156489 h 356374"/>
                  <a:gd name="connsiteX180" fmla="*/ 202515 w 293253"/>
                  <a:gd name="connsiteY180" fmla="*/ 156489 h 356374"/>
                  <a:gd name="connsiteX181" fmla="*/ 222636 w 293253"/>
                  <a:gd name="connsiteY181" fmla="*/ 156489 h 356374"/>
                  <a:gd name="connsiteX182" fmla="*/ 224871 w 293253"/>
                  <a:gd name="connsiteY182" fmla="*/ 158725 h 356374"/>
                  <a:gd name="connsiteX183" fmla="*/ 224871 w 293253"/>
                  <a:gd name="connsiteY183" fmla="*/ 176610 h 356374"/>
                  <a:gd name="connsiteX184" fmla="*/ 222636 w 293253"/>
                  <a:gd name="connsiteY184" fmla="*/ 178845 h 356374"/>
                  <a:gd name="connsiteX185" fmla="*/ 202515 w 293253"/>
                  <a:gd name="connsiteY185" fmla="*/ 178845 h 356374"/>
                  <a:gd name="connsiteX186" fmla="*/ 202515 w 293253"/>
                  <a:gd name="connsiteY186" fmla="*/ 176610 h 356374"/>
                  <a:gd name="connsiteX187" fmla="*/ 202515 w 293253"/>
                  <a:gd name="connsiteY187" fmla="*/ 158725 h 356374"/>
                  <a:gd name="connsiteX188" fmla="*/ 202515 w 293253"/>
                  <a:gd name="connsiteY188" fmla="*/ 156489 h 356374"/>
                  <a:gd name="connsiteX189" fmla="*/ 171875 w 293253"/>
                  <a:gd name="connsiteY189" fmla="*/ 156489 h 356374"/>
                  <a:gd name="connsiteX190" fmla="*/ 189760 w 293253"/>
                  <a:gd name="connsiteY190" fmla="*/ 156489 h 356374"/>
                  <a:gd name="connsiteX191" fmla="*/ 191995 w 293253"/>
                  <a:gd name="connsiteY191" fmla="*/ 158725 h 356374"/>
                  <a:gd name="connsiteX192" fmla="*/ 191995 w 293253"/>
                  <a:gd name="connsiteY192" fmla="*/ 176610 h 356374"/>
                  <a:gd name="connsiteX193" fmla="*/ 189760 w 293253"/>
                  <a:gd name="connsiteY193" fmla="*/ 178845 h 356374"/>
                  <a:gd name="connsiteX194" fmla="*/ 171875 w 293253"/>
                  <a:gd name="connsiteY194" fmla="*/ 178845 h 356374"/>
                  <a:gd name="connsiteX195" fmla="*/ 169639 w 293253"/>
                  <a:gd name="connsiteY195" fmla="*/ 176610 h 356374"/>
                  <a:gd name="connsiteX196" fmla="*/ 169639 w 293253"/>
                  <a:gd name="connsiteY196" fmla="*/ 158725 h 356374"/>
                  <a:gd name="connsiteX197" fmla="*/ 171875 w 293253"/>
                  <a:gd name="connsiteY197" fmla="*/ 156489 h 356374"/>
                  <a:gd name="connsiteX198" fmla="*/ 138999 w 293253"/>
                  <a:gd name="connsiteY198" fmla="*/ 156489 h 356374"/>
                  <a:gd name="connsiteX199" fmla="*/ 156884 w 293253"/>
                  <a:gd name="connsiteY199" fmla="*/ 156489 h 356374"/>
                  <a:gd name="connsiteX200" fmla="*/ 159119 w 293253"/>
                  <a:gd name="connsiteY200" fmla="*/ 158725 h 356374"/>
                  <a:gd name="connsiteX201" fmla="*/ 159119 w 293253"/>
                  <a:gd name="connsiteY201" fmla="*/ 176610 h 356374"/>
                  <a:gd name="connsiteX202" fmla="*/ 156884 w 293253"/>
                  <a:gd name="connsiteY202" fmla="*/ 178845 h 356374"/>
                  <a:gd name="connsiteX203" fmla="*/ 138999 w 293253"/>
                  <a:gd name="connsiteY203" fmla="*/ 178845 h 356374"/>
                  <a:gd name="connsiteX204" fmla="*/ 136763 w 293253"/>
                  <a:gd name="connsiteY204" fmla="*/ 176610 h 356374"/>
                  <a:gd name="connsiteX205" fmla="*/ 136763 w 293253"/>
                  <a:gd name="connsiteY205" fmla="*/ 158725 h 356374"/>
                  <a:gd name="connsiteX206" fmla="*/ 138999 w 293253"/>
                  <a:gd name="connsiteY206" fmla="*/ 156489 h 356374"/>
                  <a:gd name="connsiteX207" fmla="*/ 106124 w 293253"/>
                  <a:gd name="connsiteY207" fmla="*/ 156489 h 356374"/>
                  <a:gd name="connsiteX208" fmla="*/ 124009 w 293253"/>
                  <a:gd name="connsiteY208" fmla="*/ 156489 h 356374"/>
                  <a:gd name="connsiteX209" fmla="*/ 126244 w 293253"/>
                  <a:gd name="connsiteY209" fmla="*/ 158725 h 356374"/>
                  <a:gd name="connsiteX210" fmla="*/ 126244 w 293253"/>
                  <a:gd name="connsiteY210" fmla="*/ 176610 h 356374"/>
                  <a:gd name="connsiteX211" fmla="*/ 124009 w 293253"/>
                  <a:gd name="connsiteY211" fmla="*/ 178845 h 356374"/>
                  <a:gd name="connsiteX212" fmla="*/ 106124 w 293253"/>
                  <a:gd name="connsiteY212" fmla="*/ 178845 h 356374"/>
                  <a:gd name="connsiteX213" fmla="*/ 103888 w 293253"/>
                  <a:gd name="connsiteY213" fmla="*/ 176610 h 356374"/>
                  <a:gd name="connsiteX214" fmla="*/ 103888 w 293253"/>
                  <a:gd name="connsiteY214" fmla="*/ 158725 h 356374"/>
                  <a:gd name="connsiteX215" fmla="*/ 106124 w 293253"/>
                  <a:gd name="connsiteY215" fmla="*/ 156489 h 356374"/>
                  <a:gd name="connsiteX216" fmla="*/ 73248 w 293253"/>
                  <a:gd name="connsiteY216" fmla="*/ 156489 h 356374"/>
                  <a:gd name="connsiteX217" fmla="*/ 91133 w 293253"/>
                  <a:gd name="connsiteY217" fmla="*/ 156489 h 356374"/>
                  <a:gd name="connsiteX218" fmla="*/ 93368 w 293253"/>
                  <a:gd name="connsiteY218" fmla="*/ 158725 h 356374"/>
                  <a:gd name="connsiteX219" fmla="*/ 93368 w 293253"/>
                  <a:gd name="connsiteY219" fmla="*/ 176610 h 356374"/>
                  <a:gd name="connsiteX220" fmla="*/ 91133 w 293253"/>
                  <a:gd name="connsiteY220" fmla="*/ 178845 h 356374"/>
                  <a:gd name="connsiteX221" fmla="*/ 73248 w 293253"/>
                  <a:gd name="connsiteY221" fmla="*/ 178845 h 356374"/>
                  <a:gd name="connsiteX222" fmla="*/ 71012 w 293253"/>
                  <a:gd name="connsiteY222" fmla="*/ 176610 h 356374"/>
                  <a:gd name="connsiteX223" fmla="*/ 71012 w 293253"/>
                  <a:gd name="connsiteY223" fmla="*/ 158725 h 356374"/>
                  <a:gd name="connsiteX224" fmla="*/ 73248 w 293253"/>
                  <a:gd name="connsiteY224" fmla="*/ 156489 h 356374"/>
                  <a:gd name="connsiteX225" fmla="*/ 40240 w 293253"/>
                  <a:gd name="connsiteY225" fmla="*/ 156489 h 356374"/>
                  <a:gd name="connsiteX226" fmla="*/ 57073 w 293253"/>
                  <a:gd name="connsiteY226" fmla="*/ 156489 h 356374"/>
                  <a:gd name="connsiteX227" fmla="*/ 59177 w 293253"/>
                  <a:gd name="connsiteY227" fmla="*/ 158725 h 356374"/>
                  <a:gd name="connsiteX228" fmla="*/ 59177 w 293253"/>
                  <a:gd name="connsiteY228" fmla="*/ 176610 h 356374"/>
                  <a:gd name="connsiteX229" fmla="*/ 57073 w 293253"/>
                  <a:gd name="connsiteY229" fmla="*/ 178845 h 356374"/>
                  <a:gd name="connsiteX230" fmla="*/ 40240 w 293253"/>
                  <a:gd name="connsiteY230" fmla="*/ 178845 h 356374"/>
                  <a:gd name="connsiteX231" fmla="*/ 38136 w 293253"/>
                  <a:gd name="connsiteY231" fmla="*/ 176610 h 356374"/>
                  <a:gd name="connsiteX232" fmla="*/ 38136 w 293253"/>
                  <a:gd name="connsiteY232" fmla="*/ 158725 h 356374"/>
                  <a:gd name="connsiteX233" fmla="*/ 40240 w 293253"/>
                  <a:gd name="connsiteY233" fmla="*/ 156489 h 356374"/>
                  <a:gd name="connsiteX234" fmla="*/ 236228 w 293253"/>
                  <a:gd name="connsiteY234" fmla="*/ 123613 h 356374"/>
                  <a:gd name="connsiteX235" fmla="*/ 255595 w 293253"/>
                  <a:gd name="connsiteY235" fmla="*/ 123613 h 356374"/>
                  <a:gd name="connsiteX236" fmla="*/ 257747 w 293253"/>
                  <a:gd name="connsiteY236" fmla="*/ 125717 h 356374"/>
                  <a:gd name="connsiteX237" fmla="*/ 257747 w 293253"/>
                  <a:gd name="connsiteY237" fmla="*/ 142550 h 356374"/>
                  <a:gd name="connsiteX238" fmla="*/ 255595 w 293253"/>
                  <a:gd name="connsiteY238" fmla="*/ 144654 h 356374"/>
                  <a:gd name="connsiteX239" fmla="*/ 236228 w 293253"/>
                  <a:gd name="connsiteY239" fmla="*/ 144654 h 356374"/>
                  <a:gd name="connsiteX240" fmla="*/ 234076 w 293253"/>
                  <a:gd name="connsiteY240" fmla="*/ 142550 h 356374"/>
                  <a:gd name="connsiteX241" fmla="*/ 234076 w 293253"/>
                  <a:gd name="connsiteY241" fmla="*/ 125717 h 356374"/>
                  <a:gd name="connsiteX242" fmla="*/ 236228 w 293253"/>
                  <a:gd name="connsiteY242" fmla="*/ 123613 h 356374"/>
                  <a:gd name="connsiteX243" fmla="*/ 202515 w 293253"/>
                  <a:gd name="connsiteY243" fmla="*/ 123613 h 356374"/>
                  <a:gd name="connsiteX244" fmla="*/ 222636 w 293253"/>
                  <a:gd name="connsiteY244" fmla="*/ 123613 h 356374"/>
                  <a:gd name="connsiteX245" fmla="*/ 224871 w 293253"/>
                  <a:gd name="connsiteY245" fmla="*/ 125717 h 356374"/>
                  <a:gd name="connsiteX246" fmla="*/ 224871 w 293253"/>
                  <a:gd name="connsiteY246" fmla="*/ 142550 h 356374"/>
                  <a:gd name="connsiteX247" fmla="*/ 222636 w 293253"/>
                  <a:gd name="connsiteY247" fmla="*/ 144654 h 356374"/>
                  <a:gd name="connsiteX248" fmla="*/ 202515 w 293253"/>
                  <a:gd name="connsiteY248" fmla="*/ 144654 h 356374"/>
                  <a:gd name="connsiteX249" fmla="*/ 202515 w 293253"/>
                  <a:gd name="connsiteY249" fmla="*/ 142550 h 356374"/>
                  <a:gd name="connsiteX250" fmla="*/ 202515 w 293253"/>
                  <a:gd name="connsiteY250" fmla="*/ 125717 h 356374"/>
                  <a:gd name="connsiteX251" fmla="*/ 202515 w 293253"/>
                  <a:gd name="connsiteY251" fmla="*/ 123613 h 356374"/>
                  <a:gd name="connsiteX252" fmla="*/ 171875 w 293253"/>
                  <a:gd name="connsiteY252" fmla="*/ 123613 h 356374"/>
                  <a:gd name="connsiteX253" fmla="*/ 189760 w 293253"/>
                  <a:gd name="connsiteY253" fmla="*/ 123613 h 356374"/>
                  <a:gd name="connsiteX254" fmla="*/ 191995 w 293253"/>
                  <a:gd name="connsiteY254" fmla="*/ 125717 h 356374"/>
                  <a:gd name="connsiteX255" fmla="*/ 191995 w 293253"/>
                  <a:gd name="connsiteY255" fmla="*/ 142550 h 356374"/>
                  <a:gd name="connsiteX256" fmla="*/ 189760 w 293253"/>
                  <a:gd name="connsiteY256" fmla="*/ 144654 h 356374"/>
                  <a:gd name="connsiteX257" fmla="*/ 171875 w 293253"/>
                  <a:gd name="connsiteY257" fmla="*/ 144654 h 356374"/>
                  <a:gd name="connsiteX258" fmla="*/ 169639 w 293253"/>
                  <a:gd name="connsiteY258" fmla="*/ 142550 h 356374"/>
                  <a:gd name="connsiteX259" fmla="*/ 169639 w 293253"/>
                  <a:gd name="connsiteY259" fmla="*/ 125717 h 356374"/>
                  <a:gd name="connsiteX260" fmla="*/ 171875 w 293253"/>
                  <a:gd name="connsiteY260" fmla="*/ 123613 h 356374"/>
                  <a:gd name="connsiteX261" fmla="*/ 138999 w 293253"/>
                  <a:gd name="connsiteY261" fmla="*/ 123613 h 356374"/>
                  <a:gd name="connsiteX262" fmla="*/ 156884 w 293253"/>
                  <a:gd name="connsiteY262" fmla="*/ 123613 h 356374"/>
                  <a:gd name="connsiteX263" fmla="*/ 159119 w 293253"/>
                  <a:gd name="connsiteY263" fmla="*/ 125717 h 356374"/>
                  <a:gd name="connsiteX264" fmla="*/ 159119 w 293253"/>
                  <a:gd name="connsiteY264" fmla="*/ 142550 h 356374"/>
                  <a:gd name="connsiteX265" fmla="*/ 156884 w 293253"/>
                  <a:gd name="connsiteY265" fmla="*/ 144654 h 356374"/>
                  <a:gd name="connsiteX266" fmla="*/ 138999 w 293253"/>
                  <a:gd name="connsiteY266" fmla="*/ 144654 h 356374"/>
                  <a:gd name="connsiteX267" fmla="*/ 136763 w 293253"/>
                  <a:gd name="connsiteY267" fmla="*/ 142550 h 356374"/>
                  <a:gd name="connsiteX268" fmla="*/ 136763 w 293253"/>
                  <a:gd name="connsiteY268" fmla="*/ 125717 h 356374"/>
                  <a:gd name="connsiteX269" fmla="*/ 138999 w 293253"/>
                  <a:gd name="connsiteY269" fmla="*/ 123613 h 356374"/>
                  <a:gd name="connsiteX270" fmla="*/ 106124 w 293253"/>
                  <a:gd name="connsiteY270" fmla="*/ 123613 h 356374"/>
                  <a:gd name="connsiteX271" fmla="*/ 124009 w 293253"/>
                  <a:gd name="connsiteY271" fmla="*/ 123613 h 356374"/>
                  <a:gd name="connsiteX272" fmla="*/ 126244 w 293253"/>
                  <a:gd name="connsiteY272" fmla="*/ 125717 h 356374"/>
                  <a:gd name="connsiteX273" fmla="*/ 126244 w 293253"/>
                  <a:gd name="connsiteY273" fmla="*/ 142550 h 356374"/>
                  <a:gd name="connsiteX274" fmla="*/ 124009 w 293253"/>
                  <a:gd name="connsiteY274" fmla="*/ 144654 h 356374"/>
                  <a:gd name="connsiteX275" fmla="*/ 106124 w 293253"/>
                  <a:gd name="connsiteY275" fmla="*/ 144654 h 356374"/>
                  <a:gd name="connsiteX276" fmla="*/ 103888 w 293253"/>
                  <a:gd name="connsiteY276" fmla="*/ 142550 h 356374"/>
                  <a:gd name="connsiteX277" fmla="*/ 103888 w 293253"/>
                  <a:gd name="connsiteY277" fmla="*/ 125717 h 356374"/>
                  <a:gd name="connsiteX278" fmla="*/ 106124 w 293253"/>
                  <a:gd name="connsiteY278" fmla="*/ 123613 h 356374"/>
                  <a:gd name="connsiteX279" fmla="*/ 73248 w 293253"/>
                  <a:gd name="connsiteY279" fmla="*/ 123613 h 356374"/>
                  <a:gd name="connsiteX280" fmla="*/ 91133 w 293253"/>
                  <a:gd name="connsiteY280" fmla="*/ 123613 h 356374"/>
                  <a:gd name="connsiteX281" fmla="*/ 93368 w 293253"/>
                  <a:gd name="connsiteY281" fmla="*/ 125717 h 356374"/>
                  <a:gd name="connsiteX282" fmla="*/ 93368 w 293253"/>
                  <a:gd name="connsiteY282" fmla="*/ 142550 h 356374"/>
                  <a:gd name="connsiteX283" fmla="*/ 91133 w 293253"/>
                  <a:gd name="connsiteY283" fmla="*/ 144654 h 356374"/>
                  <a:gd name="connsiteX284" fmla="*/ 73248 w 293253"/>
                  <a:gd name="connsiteY284" fmla="*/ 144654 h 356374"/>
                  <a:gd name="connsiteX285" fmla="*/ 71012 w 293253"/>
                  <a:gd name="connsiteY285" fmla="*/ 142550 h 356374"/>
                  <a:gd name="connsiteX286" fmla="*/ 71012 w 293253"/>
                  <a:gd name="connsiteY286" fmla="*/ 125717 h 356374"/>
                  <a:gd name="connsiteX287" fmla="*/ 73248 w 293253"/>
                  <a:gd name="connsiteY287" fmla="*/ 123613 h 356374"/>
                  <a:gd name="connsiteX288" fmla="*/ 8820 w 293253"/>
                  <a:gd name="connsiteY288" fmla="*/ 87849 h 356374"/>
                  <a:gd name="connsiteX289" fmla="*/ 8820 w 293253"/>
                  <a:gd name="connsiteY289" fmla="*/ 294472 h 356374"/>
                  <a:gd name="connsiteX290" fmla="*/ 33074 w 293253"/>
                  <a:gd name="connsiteY290" fmla="*/ 318652 h 356374"/>
                  <a:gd name="connsiteX291" fmla="*/ 260179 w 293253"/>
                  <a:gd name="connsiteY291" fmla="*/ 318652 h 356374"/>
                  <a:gd name="connsiteX292" fmla="*/ 284434 w 293253"/>
                  <a:gd name="connsiteY292" fmla="*/ 294472 h 356374"/>
                  <a:gd name="connsiteX293" fmla="*/ 284434 w 293253"/>
                  <a:gd name="connsiteY293" fmla="*/ 87849 h 356374"/>
                  <a:gd name="connsiteX294" fmla="*/ 8820 w 293253"/>
                  <a:gd name="connsiteY294" fmla="*/ 87849 h 356374"/>
                  <a:gd name="connsiteX295" fmla="*/ 238021 w 293253"/>
                  <a:gd name="connsiteY295" fmla="*/ 42689 h 356374"/>
                  <a:gd name="connsiteX296" fmla="*/ 232618 w 293253"/>
                  <a:gd name="connsiteY296" fmla="*/ 45260 h 356374"/>
                  <a:gd name="connsiteX297" fmla="*/ 227106 w 293253"/>
                  <a:gd name="connsiteY297" fmla="*/ 59273 h 356374"/>
                  <a:gd name="connsiteX298" fmla="*/ 244745 w 293253"/>
                  <a:gd name="connsiteY298" fmla="*/ 76858 h 356374"/>
                  <a:gd name="connsiteX299" fmla="*/ 264589 w 293253"/>
                  <a:gd name="connsiteY299" fmla="*/ 59273 h 356374"/>
                  <a:gd name="connsiteX300" fmla="*/ 258801 w 293253"/>
                  <a:gd name="connsiteY300" fmla="*/ 45260 h 356374"/>
                  <a:gd name="connsiteX301" fmla="*/ 252863 w 293253"/>
                  <a:gd name="connsiteY301" fmla="*/ 42822 h 356374"/>
                  <a:gd name="connsiteX302" fmla="*/ 252674 w 293253"/>
                  <a:gd name="connsiteY302" fmla="*/ 45621 h 356374"/>
                  <a:gd name="connsiteX303" fmla="*/ 251547 w 293253"/>
                  <a:gd name="connsiteY303" fmla="*/ 48959 h 356374"/>
                  <a:gd name="connsiteX304" fmla="*/ 249293 w 293253"/>
                  <a:gd name="connsiteY304" fmla="*/ 57861 h 356374"/>
                  <a:gd name="connsiteX305" fmla="*/ 242530 w 293253"/>
                  <a:gd name="connsiteY305" fmla="*/ 57861 h 356374"/>
                  <a:gd name="connsiteX306" fmla="*/ 238021 w 293253"/>
                  <a:gd name="connsiteY306" fmla="*/ 48959 h 356374"/>
                  <a:gd name="connsiteX307" fmla="*/ 238021 w 293253"/>
                  <a:gd name="connsiteY307" fmla="*/ 45621 h 356374"/>
                  <a:gd name="connsiteX308" fmla="*/ 90737 w 293253"/>
                  <a:gd name="connsiteY308" fmla="*/ 42477 h 356374"/>
                  <a:gd name="connsiteX309" fmla="*/ 84889 w 293253"/>
                  <a:gd name="connsiteY309" fmla="*/ 45260 h 356374"/>
                  <a:gd name="connsiteX310" fmla="*/ 79377 w 293253"/>
                  <a:gd name="connsiteY310" fmla="*/ 59273 h 356374"/>
                  <a:gd name="connsiteX311" fmla="*/ 97016 w 293253"/>
                  <a:gd name="connsiteY311" fmla="*/ 76858 h 356374"/>
                  <a:gd name="connsiteX312" fmla="*/ 116860 w 293253"/>
                  <a:gd name="connsiteY312" fmla="*/ 59273 h 356374"/>
                  <a:gd name="connsiteX313" fmla="*/ 111072 w 293253"/>
                  <a:gd name="connsiteY313" fmla="*/ 45260 h 356374"/>
                  <a:gd name="connsiteX314" fmla="*/ 105567 w 293253"/>
                  <a:gd name="connsiteY314" fmla="*/ 43000 h 356374"/>
                  <a:gd name="connsiteX315" fmla="*/ 105390 w 293253"/>
                  <a:gd name="connsiteY315" fmla="*/ 45621 h 356374"/>
                  <a:gd name="connsiteX316" fmla="*/ 104263 w 293253"/>
                  <a:gd name="connsiteY316" fmla="*/ 48959 h 356374"/>
                  <a:gd name="connsiteX317" fmla="*/ 99754 w 293253"/>
                  <a:gd name="connsiteY317" fmla="*/ 57861 h 356374"/>
                  <a:gd name="connsiteX318" fmla="*/ 95246 w 293253"/>
                  <a:gd name="connsiteY318" fmla="*/ 57861 h 356374"/>
                  <a:gd name="connsiteX319" fmla="*/ 90737 w 293253"/>
                  <a:gd name="connsiteY319" fmla="*/ 48959 h 356374"/>
                  <a:gd name="connsiteX320" fmla="*/ 90737 w 293253"/>
                  <a:gd name="connsiteY320" fmla="*/ 45621 h 356374"/>
                  <a:gd name="connsiteX321" fmla="*/ 153859 w 293253"/>
                  <a:gd name="connsiteY321" fmla="*/ 42407 h 356374"/>
                  <a:gd name="connsiteX322" fmla="*/ 153859 w 293253"/>
                  <a:gd name="connsiteY322" fmla="*/ 45621 h 356374"/>
                  <a:gd name="connsiteX323" fmla="*/ 153859 w 293253"/>
                  <a:gd name="connsiteY323" fmla="*/ 48959 h 356374"/>
                  <a:gd name="connsiteX324" fmla="*/ 149726 w 293253"/>
                  <a:gd name="connsiteY324" fmla="*/ 57861 h 356374"/>
                  <a:gd name="connsiteX325" fmla="*/ 145593 w 293253"/>
                  <a:gd name="connsiteY325" fmla="*/ 57861 h 356374"/>
                  <a:gd name="connsiteX326" fmla="*/ 141460 w 293253"/>
                  <a:gd name="connsiteY326" fmla="*/ 48959 h 356374"/>
                  <a:gd name="connsiteX327" fmla="*/ 140426 w 293253"/>
                  <a:gd name="connsiteY327" fmla="*/ 45621 h 356374"/>
                  <a:gd name="connsiteX328" fmla="*/ 140237 w 293253"/>
                  <a:gd name="connsiteY328" fmla="*/ 42565 h 356374"/>
                  <a:gd name="connsiteX329" fmla="*/ 133673 w 293253"/>
                  <a:gd name="connsiteY329" fmla="*/ 45260 h 356374"/>
                  <a:gd name="connsiteX330" fmla="*/ 127885 w 293253"/>
                  <a:gd name="connsiteY330" fmla="*/ 59273 h 356374"/>
                  <a:gd name="connsiteX331" fmla="*/ 147729 w 293253"/>
                  <a:gd name="connsiteY331" fmla="*/ 76858 h 356374"/>
                  <a:gd name="connsiteX332" fmla="*/ 165368 w 293253"/>
                  <a:gd name="connsiteY332" fmla="*/ 59273 h 356374"/>
                  <a:gd name="connsiteX333" fmla="*/ 159856 w 293253"/>
                  <a:gd name="connsiteY333" fmla="*/ 45260 h 356374"/>
                  <a:gd name="connsiteX334" fmla="*/ 42081 w 293253"/>
                  <a:gd name="connsiteY334" fmla="*/ 42128 h 356374"/>
                  <a:gd name="connsiteX335" fmla="*/ 34452 w 293253"/>
                  <a:gd name="connsiteY335" fmla="*/ 45260 h 356374"/>
                  <a:gd name="connsiteX336" fmla="*/ 28664 w 293253"/>
                  <a:gd name="connsiteY336" fmla="*/ 59273 h 356374"/>
                  <a:gd name="connsiteX337" fmla="*/ 48508 w 293253"/>
                  <a:gd name="connsiteY337" fmla="*/ 76858 h 356374"/>
                  <a:gd name="connsiteX338" fmla="*/ 66147 w 293253"/>
                  <a:gd name="connsiteY338" fmla="*/ 59273 h 356374"/>
                  <a:gd name="connsiteX339" fmla="*/ 61462 w 293253"/>
                  <a:gd name="connsiteY339" fmla="*/ 45260 h 356374"/>
                  <a:gd name="connsiteX340" fmla="*/ 55231 w 293253"/>
                  <a:gd name="connsiteY340" fmla="*/ 42485 h 356374"/>
                  <a:gd name="connsiteX341" fmla="*/ 55231 w 293253"/>
                  <a:gd name="connsiteY341" fmla="*/ 45621 h 356374"/>
                  <a:gd name="connsiteX342" fmla="*/ 55231 w 293253"/>
                  <a:gd name="connsiteY342" fmla="*/ 48959 h 356374"/>
                  <a:gd name="connsiteX343" fmla="*/ 50848 w 293253"/>
                  <a:gd name="connsiteY343" fmla="*/ 57861 h 356374"/>
                  <a:gd name="connsiteX344" fmla="*/ 46464 w 293253"/>
                  <a:gd name="connsiteY344" fmla="*/ 57861 h 356374"/>
                  <a:gd name="connsiteX345" fmla="*/ 42081 w 293253"/>
                  <a:gd name="connsiteY345" fmla="*/ 48959 h 356374"/>
                  <a:gd name="connsiteX346" fmla="*/ 42081 w 293253"/>
                  <a:gd name="connsiteY346" fmla="*/ 45621 h 356374"/>
                  <a:gd name="connsiteX347" fmla="*/ 202514 w 293253"/>
                  <a:gd name="connsiteY347" fmla="*/ 42067 h 356374"/>
                  <a:gd name="connsiteX348" fmla="*/ 202514 w 293253"/>
                  <a:gd name="connsiteY348" fmla="*/ 45621 h 356374"/>
                  <a:gd name="connsiteX349" fmla="*/ 202514 w 293253"/>
                  <a:gd name="connsiteY349" fmla="*/ 48959 h 356374"/>
                  <a:gd name="connsiteX350" fmla="*/ 198131 w 293253"/>
                  <a:gd name="connsiteY350" fmla="*/ 57861 h 356374"/>
                  <a:gd name="connsiteX351" fmla="*/ 193747 w 293253"/>
                  <a:gd name="connsiteY351" fmla="*/ 57861 h 356374"/>
                  <a:gd name="connsiteX352" fmla="*/ 189364 w 293253"/>
                  <a:gd name="connsiteY352" fmla="*/ 48959 h 356374"/>
                  <a:gd name="connsiteX353" fmla="*/ 189364 w 293253"/>
                  <a:gd name="connsiteY353" fmla="*/ 45621 h 356374"/>
                  <a:gd name="connsiteX354" fmla="*/ 189364 w 293253"/>
                  <a:gd name="connsiteY354" fmla="*/ 42551 h 356374"/>
                  <a:gd name="connsiteX355" fmla="*/ 183283 w 293253"/>
                  <a:gd name="connsiteY355" fmla="*/ 45260 h 356374"/>
                  <a:gd name="connsiteX356" fmla="*/ 178598 w 293253"/>
                  <a:gd name="connsiteY356" fmla="*/ 59273 h 356374"/>
                  <a:gd name="connsiteX357" fmla="*/ 196237 w 293253"/>
                  <a:gd name="connsiteY357" fmla="*/ 76858 h 356374"/>
                  <a:gd name="connsiteX358" fmla="*/ 216081 w 293253"/>
                  <a:gd name="connsiteY358" fmla="*/ 59273 h 356374"/>
                  <a:gd name="connsiteX359" fmla="*/ 210293 w 293253"/>
                  <a:gd name="connsiteY359" fmla="*/ 45260 h 356374"/>
                  <a:gd name="connsiteX360" fmla="*/ 46464 w 293253"/>
                  <a:gd name="connsiteY360" fmla="*/ 0 h 356374"/>
                  <a:gd name="connsiteX361" fmla="*/ 50848 w 293253"/>
                  <a:gd name="connsiteY361" fmla="*/ 0 h 356374"/>
                  <a:gd name="connsiteX362" fmla="*/ 55231 w 293253"/>
                  <a:gd name="connsiteY362" fmla="*/ 6676 h 356374"/>
                  <a:gd name="connsiteX363" fmla="*/ 55231 w 293253"/>
                  <a:gd name="connsiteY363" fmla="*/ 11127 h 356374"/>
                  <a:gd name="connsiteX364" fmla="*/ 55231 w 293253"/>
                  <a:gd name="connsiteY364" fmla="*/ 26301 h 356374"/>
                  <a:gd name="connsiteX365" fmla="*/ 61462 w 293253"/>
                  <a:gd name="connsiteY365" fmla="*/ 26301 h 356374"/>
                  <a:gd name="connsiteX366" fmla="*/ 88520 w 293253"/>
                  <a:gd name="connsiteY366" fmla="*/ 26301 h 356374"/>
                  <a:gd name="connsiteX367" fmla="*/ 90737 w 293253"/>
                  <a:gd name="connsiteY367" fmla="*/ 26301 h 356374"/>
                  <a:gd name="connsiteX368" fmla="*/ 90737 w 293253"/>
                  <a:gd name="connsiteY368" fmla="*/ 11127 h 356374"/>
                  <a:gd name="connsiteX369" fmla="*/ 90737 w 293253"/>
                  <a:gd name="connsiteY369" fmla="*/ 6676 h 356374"/>
                  <a:gd name="connsiteX370" fmla="*/ 95246 w 293253"/>
                  <a:gd name="connsiteY370" fmla="*/ 0 h 356374"/>
                  <a:gd name="connsiteX371" fmla="*/ 99754 w 293253"/>
                  <a:gd name="connsiteY371" fmla="*/ 0 h 356374"/>
                  <a:gd name="connsiteX372" fmla="*/ 104263 w 293253"/>
                  <a:gd name="connsiteY372" fmla="*/ 6676 h 356374"/>
                  <a:gd name="connsiteX373" fmla="*/ 105390 w 293253"/>
                  <a:gd name="connsiteY373" fmla="*/ 11127 h 356374"/>
                  <a:gd name="connsiteX374" fmla="*/ 106351 w 293253"/>
                  <a:gd name="connsiteY374" fmla="*/ 26301 h 356374"/>
                  <a:gd name="connsiteX375" fmla="*/ 128884 w 293253"/>
                  <a:gd name="connsiteY375" fmla="*/ 26301 h 356374"/>
                  <a:gd name="connsiteX376" fmla="*/ 139546 w 293253"/>
                  <a:gd name="connsiteY376" fmla="*/ 26301 h 356374"/>
                  <a:gd name="connsiteX377" fmla="*/ 140426 w 293253"/>
                  <a:gd name="connsiteY377" fmla="*/ 11127 h 356374"/>
                  <a:gd name="connsiteX378" fmla="*/ 141460 w 293253"/>
                  <a:gd name="connsiteY378" fmla="*/ 6676 h 356374"/>
                  <a:gd name="connsiteX379" fmla="*/ 145593 w 293253"/>
                  <a:gd name="connsiteY379" fmla="*/ 0 h 356374"/>
                  <a:gd name="connsiteX380" fmla="*/ 149726 w 293253"/>
                  <a:gd name="connsiteY380" fmla="*/ 0 h 356374"/>
                  <a:gd name="connsiteX381" fmla="*/ 153859 w 293253"/>
                  <a:gd name="connsiteY381" fmla="*/ 6676 h 356374"/>
                  <a:gd name="connsiteX382" fmla="*/ 153859 w 293253"/>
                  <a:gd name="connsiteY382" fmla="*/ 11127 h 356374"/>
                  <a:gd name="connsiteX383" fmla="*/ 153859 w 293253"/>
                  <a:gd name="connsiteY383" fmla="*/ 26301 h 356374"/>
                  <a:gd name="connsiteX384" fmla="*/ 185217 w 293253"/>
                  <a:gd name="connsiteY384" fmla="*/ 26301 h 356374"/>
                  <a:gd name="connsiteX385" fmla="*/ 189364 w 293253"/>
                  <a:gd name="connsiteY385" fmla="*/ 26301 h 356374"/>
                  <a:gd name="connsiteX386" fmla="*/ 189364 w 293253"/>
                  <a:gd name="connsiteY386" fmla="*/ 11127 h 356374"/>
                  <a:gd name="connsiteX387" fmla="*/ 189364 w 293253"/>
                  <a:gd name="connsiteY387" fmla="*/ 6676 h 356374"/>
                  <a:gd name="connsiteX388" fmla="*/ 193747 w 293253"/>
                  <a:gd name="connsiteY388" fmla="*/ 0 h 356374"/>
                  <a:gd name="connsiteX389" fmla="*/ 198131 w 293253"/>
                  <a:gd name="connsiteY389" fmla="*/ 0 h 356374"/>
                  <a:gd name="connsiteX390" fmla="*/ 202514 w 293253"/>
                  <a:gd name="connsiteY390" fmla="*/ 6676 h 356374"/>
                  <a:gd name="connsiteX391" fmla="*/ 202514 w 293253"/>
                  <a:gd name="connsiteY391" fmla="*/ 11127 h 356374"/>
                  <a:gd name="connsiteX392" fmla="*/ 202514 w 293253"/>
                  <a:gd name="connsiteY392" fmla="*/ 26301 h 356374"/>
                  <a:gd name="connsiteX393" fmla="*/ 238021 w 293253"/>
                  <a:gd name="connsiteY393" fmla="*/ 26301 h 356374"/>
                  <a:gd name="connsiteX394" fmla="*/ 238021 w 293253"/>
                  <a:gd name="connsiteY394" fmla="*/ 11127 h 356374"/>
                  <a:gd name="connsiteX395" fmla="*/ 238021 w 293253"/>
                  <a:gd name="connsiteY395" fmla="*/ 6676 h 356374"/>
                  <a:gd name="connsiteX396" fmla="*/ 242530 w 293253"/>
                  <a:gd name="connsiteY396" fmla="*/ 0 h 356374"/>
                  <a:gd name="connsiteX397" fmla="*/ 249293 w 293253"/>
                  <a:gd name="connsiteY397" fmla="*/ 0 h 356374"/>
                  <a:gd name="connsiteX398" fmla="*/ 251547 w 293253"/>
                  <a:gd name="connsiteY398" fmla="*/ 6676 h 356374"/>
                  <a:gd name="connsiteX399" fmla="*/ 252674 w 293253"/>
                  <a:gd name="connsiteY399" fmla="*/ 11127 h 356374"/>
                  <a:gd name="connsiteX400" fmla="*/ 253635 w 293253"/>
                  <a:gd name="connsiteY400" fmla="*/ 26301 h 356374"/>
                  <a:gd name="connsiteX401" fmla="*/ 260179 w 293253"/>
                  <a:gd name="connsiteY401" fmla="*/ 26301 h 356374"/>
                  <a:gd name="connsiteX402" fmla="*/ 293253 w 293253"/>
                  <a:gd name="connsiteY402" fmla="*/ 59273 h 356374"/>
                  <a:gd name="connsiteX403" fmla="*/ 293253 w 293253"/>
                  <a:gd name="connsiteY403" fmla="*/ 90047 h 356374"/>
                  <a:gd name="connsiteX404" fmla="*/ 293253 w 293253"/>
                  <a:gd name="connsiteY404" fmla="*/ 294472 h 356374"/>
                  <a:gd name="connsiteX405" fmla="*/ 260179 w 293253"/>
                  <a:gd name="connsiteY405" fmla="*/ 327444 h 356374"/>
                  <a:gd name="connsiteX406" fmla="*/ 33074 w 293253"/>
                  <a:gd name="connsiteY406" fmla="*/ 327444 h 356374"/>
                  <a:gd name="connsiteX407" fmla="*/ 0 w 293253"/>
                  <a:gd name="connsiteY407" fmla="*/ 294472 h 356374"/>
                  <a:gd name="connsiteX408" fmla="*/ 0 w 293253"/>
                  <a:gd name="connsiteY408" fmla="*/ 90047 h 356374"/>
                  <a:gd name="connsiteX409" fmla="*/ 0 w 293253"/>
                  <a:gd name="connsiteY409" fmla="*/ 59273 h 356374"/>
                  <a:gd name="connsiteX410" fmla="*/ 33074 w 293253"/>
                  <a:gd name="connsiteY410" fmla="*/ 26301 h 356374"/>
                  <a:gd name="connsiteX411" fmla="*/ 36622 w 293253"/>
                  <a:gd name="connsiteY411" fmla="*/ 26301 h 356374"/>
                  <a:gd name="connsiteX412" fmla="*/ 42081 w 293253"/>
                  <a:gd name="connsiteY412" fmla="*/ 26301 h 356374"/>
                  <a:gd name="connsiteX413" fmla="*/ 42081 w 293253"/>
                  <a:gd name="connsiteY413" fmla="*/ 11127 h 356374"/>
                  <a:gd name="connsiteX414" fmla="*/ 42081 w 293253"/>
                  <a:gd name="connsiteY414" fmla="*/ 6676 h 356374"/>
                  <a:gd name="connsiteX415" fmla="*/ 46464 w 293253"/>
                  <a:gd name="connsiteY415" fmla="*/ 0 h 35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</a:cxnLst>
                <a:rect l="l" t="t" r="r" b="b"/>
                <a:pathLst>
                  <a:path w="293253" h="356374">
                    <a:moveTo>
                      <a:pt x="0" y="314293"/>
                    </a:moveTo>
                    <a:cubicBezTo>
                      <a:pt x="0" y="332011"/>
                      <a:pt x="15434" y="347515"/>
                      <a:pt x="33074" y="347515"/>
                    </a:cubicBezTo>
                    <a:cubicBezTo>
                      <a:pt x="33074" y="347515"/>
                      <a:pt x="33074" y="347515"/>
                      <a:pt x="260179" y="347515"/>
                    </a:cubicBezTo>
                    <a:cubicBezTo>
                      <a:pt x="280024" y="347515"/>
                      <a:pt x="293253" y="332011"/>
                      <a:pt x="293253" y="314293"/>
                    </a:cubicBezTo>
                    <a:cubicBezTo>
                      <a:pt x="293253" y="314293"/>
                      <a:pt x="293253" y="314293"/>
                      <a:pt x="293253" y="323152"/>
                    </a:cubicBezTo>
                    <a:cubicBezTo>
                      <a:pt x="293253" y="340871"/>
                      <a:pt x="280024" y="356374"/>
                      <a:pt x="260179" y="356374"/>
                    </a:cubicBezTo>
                    <a:cubicBezTo>
                      <a:pt x="260179" y="356374"/>
                      <a:pt x="260179" y="356374"/>
                      <a:pt x="33074" y="356374"/>
                    </a:cubicBezTo>
                    <a:cubicBezTo>
                      <a:pt x="15434" y="356374"/>
                      <a:pt x="0" y="340871"/>
                      <a:pt x="0" y="323152"/>
                    </a:cubicBezTo>
                    <a:cubicBezTo>
                      <a:pt x="0" y="323152"/>
                      <a:pt x="0" y="323152"/>
                      <a:pt x="0" y="314293"/>
                    </a:cubicBezTo>
                    <a:close/>
                    <a:moveTo>
                      <a:pt x="138999" y="255116"/>
                    </a:moveTo>
                    <a:cubicBezTo>
                      <a:pt x="156884" y="255116"/>
                      <a:pt x="156884" y="255116"/>
                      <a:pt x="156884" y="255116"/>
                    </a:cubicBezTo>
                    <a:cubicBezTo>
                      <a:pt x="156884" y="255116"/>
                      <a:pt x="159119" y="257352"/>
                      <a:pt x="159119" y="257352"/>
                    </a:cubicBezTo>
                    <a:lnTo>
                      <a:pt x="159119" y="275237"/>
                    </a:lnTo>
                    <a:cubicBezTo>
                      <a:pt x="159119" y="277472"/>
                      <a:pt x="156884" y="277472"/>
                      <a:pt x="156884" y="277472"/>
                    </a:cubicBezTo>
                    <a:cubicBezTo>
                      <a:pt x="138999" y="277472"/>
                      <a:pt x="138999" y="277472"/>
                      <a:pt x="138999" y="277472"/>
                    </a:cubicBezTo>
                    <a:cubicBezTo>
                      <a:pt x="136763" y="277472"/>
                      <a:pt x="136763" y="277472"/>
                      <a:pt x="136763" y="275237"/>
                    </a:cubicBezTo>
                    <a:cubicBezTo>
                      <a:pt x="136763" y="257352"/>
                      <a:pt x="136763" y="257352"/>
                      <a:pt x="136763" y="257352"/>
                    </a:cubicBezTo>
                    <a:cubicBezTo>
                      <a:pt x="136763" y="257352"/>
                      <a:pt x="136763" y="255116"/>
                      <a:pt x="138999" y="255116"/>
                    </a:cubicBezTo>
                    <a:close/>
                    <a:moveTo>
                      <a:pt x="106124" y="255116"/>
                    </a:moveTo>
                    <a:cubicBezTo>
                      <a:pt x="124009" y="255116"/>
                      <a:pt x="124009" y="255116"/>
                      <a:pt x="124009" y="255116"/>
                    </a:cubicBezTo>
                    <a:cubicBezTo>
                      <a:pt x="124009" y="255116"/>
                      <a:pt x="126244" y="257352"/>
                      <a:pt x="126244" y="257352"/>
                    </a:cubicBezTo>
                    <a:lnTo>
                      <a:pt x="126244" y="275237"/>
                    </a:lnTo>
                    <a:cubicBezTo>
                      <a:pt x="126244" y="277472"/>
                      <a:pt x="124009" y="277472"/>
                      <a:pt x="124009" y="277472"/>
                    </a:cubicBezTo>
                    <a:cubicBezTo>
                      <a:pt x="106124" y="277472"/>
                      <a:pt x="106124" y="277472"/>
                      <a:pt x="106124" y="277472"/>
                    </a:cubicBezTo>
                    <a:cubicBezTo>
                      <a:pt x="103888" y="277472"/>
                      <a:pt x="103888" y="277472"/>
                      <a:pt x="103888" y="275237"/>
                    </a:cubicBezTo>
                    <a:cubicBezTo>
                      <a:pt x="103888" y="257352"/>
                      <a:pt x="103888" y="257352"/>
                      <a:pt x="103888" y="257352"/>
                    </a:cubicBezTo>
                    <a:cubicBezTo>
                      <a:pt x="103888" y="257352"/>
                      <a:pt x="103888" y="255116"/>
                      <a:pt x="106124" y="255116"/>
                    </a:cubicBezTo>
                    <a:close/>
                    <a:moveTo>
                      <a:pt x="73248" y="255116"/>
                    </a:moveTo>
                    <a:cubicBezTo>
                      <a:pt x="91133" y="255116"/>
                      <a:pt x="91133" y="255116"/>
                      <a:pt x="91133" y="255116"/>
                    </a:cubicBezTo>
                    <a:cubicBezTo>
                      <a:pt x="91133" y="255116"/>
                      <a:pt x="93368" y="257352"/>
                      <a:pt x="93368" y="257352"/>
                    </a:cubicBezTo>
                    <a:lnTo>
                      <a:pt x="93368" y="275237"/>
                    </a:lnTo>
                    <a:cubicBezTo>
                      <a:pt x="93368" y="277472"/>
                      <a:pt x="91133" y="277472"/>
                      <a:pt x="91133" y="277472"/>
                    </a:cubicBezTo>
                    <a:cubicBezTo>
                      <a:pt x="73248" y="277472"/>
                      <a:pt x="73248" y="277472"/>
                      <a:pt x="73248" y="277472"/>
                    </a:cubicBezTo>
                    <a:cubicBezTo>
                      <a:pt x="71012" y="277472"/>
                      <a:pt x="71012" y="277472"/>
                      <a:pt x="71012" y="275237"/>
                    </a:cubicBezTo>
                    <a:cubicBezTo>
                      <a:pt x="71012" y="257352"/>
                      <a:pt x="71012" y="257352"/>
                      <a:pt x="71012" y="257352"/>
                    </a:cubicBezTo>
                    <a:cubicBezTo>
                      <a:pt x="71012" y="257352"/>
                      <a:pt x="71012" y="255116"/>
                      <a:pt x="73248" y="255116"/>
                    </a:cubicBezTo>
                    <a:close/>
                    <a:moveTo>
                      <a:pt x="40240" y="255116"/>
                    </a:moveTo>
                    <a:cubicBezTo>
                      <a:pt x="57073" y="255116"/>
                      <a:pt x="57073" y="255116"/>
                      <a:pt x="57073" y="255116"/>
                    </a:cubicBezTo>
                    <a:cubicBezTo>
                      <a:pt x="57073" y="255116"/>
                      <a:pt x="59177" y="257352"/>
                      <a:pt x="59177" y="257352"/>
                    </a:cubicBezTo>
                    <a:lnTo>
                      <a:pt x="59177" y="275237"/>
                    </a:lnTo>
                    <a:cubicBezTo>
                      <a:pt x="59177" y="277472"/>
                      <a:pt x="57073" y="277472"/>
                      <a:pt x="57073" y="277472"/>
                    </a:cubicBezTo>
                    <a:cubicBezTo>
                      <a:pt x="40240" y="277472"/>
                      <a:pt x="40240" y="277472"/>
                      <a:pt x="40240" y="277472"/>
                    </a:cubicBezTo>
                    <a:cubicBezTo>
                      <a:pt x="38136" y="277472"/>
                      <a:pt x="38136" y="277472"/>
                      <a:pt x="38136" y="275237"/>
                    </a:cubicBezTo>
                    <a:cubicBezTo>
                      <a:pt x="38136" y="257352"/>
                      <a:pt x="38136" y="257352"/>
                      <a:pt x="38136" y="257352"/>
                    </a:cubicBezTo>
                    <a:cubicBezTo>
                      <a:pt x="38136" y="257352"/>
                      <a:pt x="38136" y="255116"/>
                      <a:pt x="40240" y="255116"/>
                    </a:cubicBezTo>
                    <a:close/>
                    <a:moveTo>
                      <a:pt x="236228" y="222241"/>
                    </a:moveTo>
                    <a:cubicBezTo>
                      <a:pt x="255595" y="222241"/>
                      <a:pt x="255595" y="222241"/>
                      <a:pt x="255595" y="222241"/>
                    </a:cubicBezTo>
                    <a:cubicBezTo>
                      <a:pt x="255595" y="222241"/>
                      <a:pt x="257747" y="222241"/>
                      <a:pt x="257747" y="224477"/>
                    </a:cubicBezTo>
                    <a:lnTo>
                      <a:pt x="257747" y="242362"/>
                    </a:lnTo>
                    <a:cubicBezTo>
                      <a:pt x="257747" y="244597"/>
                      <a:pt x="255595" y="244597"/>
                      <a:pt x="255595" y="244597"/>
                    </a:cubicBezTo>
                    <a:cubicBezTo>
                      <a:pt x="236228" y="244597"/>
                      <a:pt x="236228" y="244597"/>
                      <a:pt x="236228" y="244597"/>
                    </a:cubicBezTo>
                    <a:cubicBezTo>
                      <a:pt x="236228" y="244597"/>
                      <a:pt x="234076" y="244597"/>
                      <a:pt x="234076" y="242362"/>
                    </a:cubicBezTo>
                    <a:cubicBezTo>
                      <a:pt x="234076" y="224477"/>
                      <a:pt x="234076" y="224477"/>
                      <a:pt x="234076" y="224477"/>
                    </a:cubicBezTo>
                    <a:cubicBezTo>
                      <a:pt x="234076" y="222241"/>
                      <a:pt x="236228" y="222241"/>
                      <a:pt x="236228" y="222241"/>
                    </a:cubicBezTo>
                    <a:close/>
                    <a:moveTo>
                      <a:pt x="202515" y="222241"/>
                    </a:moveTo>
                    <a:cubicBezTo>
                      <a:pt x="222636" y="222241"/>
                      <a:pt x="222636" y="222241"/>
                      <a:pt x="222636" y="222241"/>
                    </a:cubicBezTo>
                    <a:cubicBezTo>
                      <a:pt x="222636" y="222241"/>
                      <a:pt x="224871" y="222241"/>
                      <a:pt x="224871" y="224477"/>
                    </a:cubicBezTo>
                    <a:lnTo>
                      <a:pt x="224871" y="242362"/>
                    </a:lnTo>
                    <a:cubicBezTo>
                      <a:pt x="224871" y="244597"/>
                      <a:pt x="222636" y="244597"/>
                      <a:pt x="222636" y="244597"/>
                    </a:cubicBezTo>
                    <a:cubicBezTo>
                      <a:pt x="202515" y="244597"/>
                      <a:pt x="202515" y="244597"/>
                      <a:pt x="202515" y="244597"/>
                    </a:cubicBezTo>
                    <a:cubicBezTo>
                      <a:pt x="202515" y="244597"/>
                      <a:pt x="202515" y="244597"/>
                      <a:pt x="202515" y="242362"/>
                    </a:cubicBezTo>
                    <a:cubicBezTo>
                      <a:pt x="202515" y="224477"/>
                      <a:pt x="202515" y="224477"/>
                      <a:pt x="202515" y="224477"/>
                    </a:cubicBezTo>
                    <a:cubicBezTo>
                      <a:pt x="202515" y="222241"/>
                      <a:pt x="202515" y="222241"/>
                      <a:pt x="202515" y="222241"/>
                    </a:cubicBezTo>
                    <a:close/>
                    <a:moveTo>
                      <a:pt x="171875" y="222241"/>
                    </a:moveTo>
                    <a:cubicBezTo>
                      <a:pt x="189760" y="222241"/>
                      <a:pt x="189760" y="222241"/>
                      <a:pt x="189760" y="222241"/>
                    </a:cubicBezTo>
                    <a:cubicBezTo>
                      <a:pt x="189760" y="222241"/>
                      <a:pt x="191995" y="222241"/>
                      <a:pt x="191995" y="224477"/>
                    </a:cubicBezTo>
                    <a:lnTo>
                      <a:pt x="191995" y="242362"/>
                    </a:lnTo>
                    <a:cubicBezTo>
                      <a:pt x="191995" y="244597"/>
                      <a:pt x="189760" y="244597"/>
                      <a:pt x="189760" y="244597"/>
                    </a:cubicBezTo>
                    <a:cubicBezTo>
                      <a:pt x="171875" y="244597"/>
                      <a:pt x="171875" y="244597"/>
                      <a:pt x="171875" y="244597"/>
                    </a:cubicBezTo>
                    <a:cubicBezTo>
                      <a:pt x="169639" y="244597"/>
                      <a:pt x="169639" y="244597"/>
                      <a:pt x="169639" y="242362"/>
                    </a:cubicBezTo>
                    <a:cubicBezTo>
                      <a:pt x="169639" y="224477"/>
                      <a:pt x="169639" y="224477"/>
                      <a:pt x="169639" y="224477"/>
                    </a:cubicBezTo>
                    <a:cubicBezTo>
                      <a:pt x="169639" y="222241"/>
                      <a:pt x="169639" y="222241"/>
                      <a:pt x="171875" y="222241"/>
                    </a:cubicBezTo>
                    <a:close/>
                    <a:moveTo>
                      <a:pt x="138999" y="222241"/>
                    </a:moveTo>
                    <a:cubicBezTo>
                      <a:pt x="156884" y="222241"/>
                      <a:pt x="156884" y="222241"/>
                      <a:pt x="156884" y="222241"/>
                    </a:cubicBezTo>
                    <a:cubicBezTo>
                      <a:pt x="156884" y="222241"/>
                      <a:pt x="159119" y="222241"/>
                      <a:pt x="159119" y="224477"/>
                    </a:cubicBezTo>
                    <a:lnTo>
                      <a:pt x="159119" y="242362"/>
                    </a:lnTo>
                    <a:cubicBezTo>
                      <a:pt x="159119" y="244597"/>
                      <a:pt x="156884" y="244597"/>
                      <a:pt x="156884" y="244597"/>
                    </a:cubicBezTo>
                    <a:cubicBezTo>
                      <a:pt x="138999" y="244597"/>
                      <a:pt x="138999" y="244597"/>
                      <a:pt x="138999" y="244597"/>
                    </a:cubicBezTo>
                    <a:cubicBezTo>
                      <a:pt x="136763" y="244597"/>
                      <a:pt x="136763" y="244597"/>
                      <a:pt x="136763" y="242362"/>
                    </a:cubicBezTo>
                    <a:cubicBezTo>
                      <a:pt x="136763" y="224477"/>
                      <a:pt x="136763" y="224477"/>
                      <a:pt x="136763" y="224477"/>
                    </a:cubicBezTo>
                    <a:cubicBezTo>
                      <a:pt x="136763" y="222241"/>
                      <a:pt x="136763" y="222241"/>
                      <a:pt x="138999" y="222241"/>
                    </a:cubicBezTo>
                    <a:close/>
                    <a:moveTo>
                      <a:pt x="106124" y="222241"/>
                    </a:moveTo>
                    <a:cubicBezTo>
                      <a:pt x="124009" y="222241"/>
                      <a:pt x="124009" y="222241"/>
                      <a:pt x="124009" y="222241"/>
                    </a:cubicBezTo>
                    <a:cubicBezTo>
                      <a:pt x="124009" y="222241"/>
                      <a:pt x="126244" y="222241"/>
                      <a:pt x="126244" y="224477"/>
                    </a:cubicBezTo>
                    <a:lnTo>
                      <a:pt x="126244" y="242362"/>
                    </a:lnTo>
                    <a:cubicBezTo>
                      <a:pt x="126244" y="244597"/>
                      <a:pt x="124009" y="244597"/>
                      <a:pt x="124009" y="244597"/>
                    </a:cubicBezTo>
                    <a:cubicBezTo>
                      <a:pt x="106124" y="244597"/>
                      <a:pt x="106124" y="244597"/>
                      <a:pt x="106124" y="244597"/>
                    </a:cubicBezTo>
                    <a:cubicBezTo>
                      <a:pt x="103888" y="244597"/>
                      <a:pt x="103888" y="244597"/>
                      <a:pt x="103888" y="242362"/>
                    </a:cubicBezTo>
                    <a:cubicBezTo>
                      <a:pt x="103888" y="224477"/>
                      <a:pt x="103888" y="224477"/>
                      <a:pt x="103888" y="224477"/>
                    </a:cubicBezTo>
                    <a:cubicBezTo>
                      <a:pt x="103888" y="222241"/>
                      <a:pt x="103888" y="222241"/>
                      <a:pt x="106124" y="222241"/>
                    </a:cubicBezTo>
                    <a:close/>
                    <a:moveTo>
                      <a:pt x="73248" y="222241"/>
                    </a:moveTo>
                    <a:cubicBezTo>
                      <a:pt x="91133" y="222241"/>
                      <a:pt x="91133" y="222241"/>
                      <a:pt x="91133" y="222241"/>
                    </a:cubicBezTo>
                    <a:cubicBezTo>
                      <a:pt x="91133" y="222241"/>
                      <a:pt x="93368" y="222241"/>
                      <a:pt x="93368" y="224477"/>
                    </a:cubicBezTo>
                    <a:lnTo>
                      <a:pt x="93368" y="242362"/>
                    </a:lnTo>
                    <a:cubicBezTo>
                      <a:pt x="93368" y="244597"/>
                      <a:pt x="91133" y="244597"/>
                      <a:pt x="91133" y="244597"/>
                    </a:cubicBezTo>
                    <a:cubicBezTo>
                      <a:pt x="73248" y="244597"/>
                      <a:pt x="73248" y="244597"/>
                      <a:pt x="73248" y="244597"/>
                    </a:cubicBezTo>
                    <a:cubicBezTo>
                      <a:pt x="71012" y="244597"/>
                      <a:pt x="71012" y="244597"/>
                      <a:pt x="71012" y="242362"/>
                    </a:cubicBezTo>
                    <a:cubicBezTo>
                      <a:pt x="71012" y="224477"/>
                      <a:pt x="71012" y="224477"/>
                      <a:pt x="71012" y="224477"/>
                    </a:cubicBezTo>
                    <a:cubicBezTo>
                      <a:pt x="71012" y="222241"/>
                      <a:pt x="71012" y="222241"/>
                      <a:pt x="73248" y="222241"/>
                    </a:cubicBezTo>
                    <a:close/>
                    <a:moveTo>
                      <a:pt x="40240" y="222241"/>
                    </a:moveTo>
                    <a:cubicBezTo>
                      <a:pt x="57073" y="222241"/>
                      <a:pt x="57073" y="222241"/>
                      <a:pt x="57073" y="222241"/>
                    </a:cubicBezTo>
                    <a:cubicBezTo>
                      <a:pt x="57073" y="222241"/>
                      <a:pt x="59177" y="222241"/>
                      <a:pt x="59177" y="224477"/>
                    </a:cubicBezTo>
                    <a:lnTo>
                      <a:pt x="59177" y="242362"/>
                    </a:lnTo>
                    <a:cubicBezTo>
                      <a:pt x="59177" y="244597"/>
                      <a:pt x="57073" y="244597"/>
                      <a:pt x="57073" y="244597"/>
                    </a:cubicBezTo>
                    <a:cubicBezTo>
                      <a:pt x="40240" y="244597"/>
                      <a:pt x="40240" y="244597"/>
                      <a:pt x="40240" y="244597"/>
                    </a:cubicBezTo>
                    <a:cubicBezTo>
                      <a:pt x="38136" y="244597"/>
                      <a:pt x="38136" y="244597"/>
                      <a:pt x="38136" y="242362"/>
                    </a:cubicBezTo>
                    <a:cubicBezTo>
                      <a:pt x="38136" y="224477"/>
                      <a:pt x="38136" y="224477"/>
                      <a:pt x="38136" y="224477"/>
                    </a:cubicBezTo>
                    <a:cubicBezTo>
                      <a:pt x="38136" y="222241"/>
                      <a:pt x="38136" y="222241"/>
                      <a:pt x="40240" y="222241"/>
                    </a:cubicBezTo>
                    <a:close/>
                    <a:moveTo>
                      <a:pt x="236228" y="189365"/>
                    </a:moveTo>
                    <a:cubicBezTo>
                      <a:pt x="255595" y="189365"/>
                      <a:pt x="255595" y="189365"/>
                      <a:pt x="255595" y="189365"/>
                    </a:cubicBezTo>
                    <a:cubicBezTo>
                      <a:pt x="255595" y="189365"/>
                      <a:pt x="257747" y="189365"/>
                      <a:pt x="257747" y="191601"/>
                    </a:cubicBezTo>
                    <a:lnTo>
                      <a:pt x="257747" y="209486"/>
                    </a:lnTo>
                    <a:cubicBezTo>
                      <a:pt x="257747" y="211721"/>
                      <a:pt x="255595" y="211721"/>
                      <a:pt x="255595" y="211721"/>
                    </a:cubicBezTo>
                    <a:cubicBezTo>
                      <a:pt x="236228" y="211721"/>
                      <a:pt x="236228" y="211721"/>
                      <a:pt x="236228" y="211721"/>
                    </a:cubicBezTo>
                    <a:cubicBezTo>
                      <a:pt x="236228" y="211721"/>
                      <a:pt x="234076" y="211721"/>
                      <a:pt x="234076" y="209486"/>
                    </a:cubicBezTo>
                    <a:cubicBezTo>
                      <a:pt x="234076" y="191601"/>
                      <a:pt x="234076" y="191601"/>
                      <a:pt x="234076" y="191601"/>
                    </a:cubicBezTo>
                    <a:cubicBezTo>
                      <a:pt x="234076" y="189365"/>
                      <a:pt x="236228" y="189365"/>
                      <a:pt x="236228" y="189365"/>
                    </a:cubicBezTo>
                    <a:close/>
                    <a:moveTo>
                      <a:pt x="202515" y="189365"/>
                    </a:moveTo>
                    <a:cubicBezTo>
                      <a:pt x="222636" y="189365"/>
                      <a:pt x="222636" y="189365"/>
                      <a:pt x="222636" y="189365"/>
                    </a:cubicBezTo>
                    <a:cubicBezTo>
                      <a:pt x="222636" y="189365"/>
                      <a:pt x="224871" y="189365"/>
                      <a:pt x="224871" y="191601"/>
                    </a:cubicBezTo>
                    <a:lnTo>
                      <a:pt x="224871" y="209486"/>
                    </a:lnTo>
                    <a:cubicBezTo>
                      <a:pt x="224871" y="211721"/>
                      <a:pt x="222636" y="211721"/>
                      <a:pt x="222636" y="211721"/>
                    </a:cubicBezTo>
                    <a:cubicBezTo>
                      <a:pt x="202515" y="211721"/>
                      <a:pt x="202515" y="211721"/>
                      <a:pt x="202515" y="211721"/>
                    </a:cubicBezTo>
                    <a:cubicBezTo>
                      <a:pt x="202515" y="211721"/>
                      <a:pt x="202515" y="211721"/>
                      <a:pt x="202515" y="209486"/>
                    </a:cubicBezTo>
                    <a:cubicBezTo>
                      <a:pt x="202515" y="191601"/>
                      <a:pt x="202515" y="191601"/>
                      <a:pt x="202515" y="191601"/>
                    </a:cubicBezTo>
                    <a:cubicBezTo>
                      <a:pt x="202515" y="189365"/>
                      <a:pt x="202515" y="189365"/>
                      <a:pt x="202515" y="189365"/>
                    </a:cubicBezTo>
                    <a:close/>
                    <a:moveTo>
                      <a:pt x="171875" y="189365"/>
                    </a:moveTo>
                    <a:cubicBezTo>
                      <a:pt x="189760" y="189365"/>
                      <a:pt x="189760" y="189365"/>
                      <a:pt x="189760" y="189365"/>
                    </a:cubicBezTo>
                    <a:cubicBezTo>
                      <a:pt x="189760" y="189365"/>
                      <a:pt x="191995" y="189365"/>
                      <a:pt x="191995" y="191601"/>
                    </a:cubicBezTo>
                    <a:lnTo>
                      <a:pt x="191995" y="209486"/>
                    </a:lnTo>
                    <a:cubicBezTo>
                      <a:pt x="191995" y="211721"/>
                      <a:pt x="189760" y="211721"/>
                      <a:pt x="189760" y="211721"/>
                    </a:cubicBezTo>
                    <a:cubicBezTo>
                      <a:pt x="171875" y="211721"/>
                      <a:pt x="171875" y="211721"/>
                      <a:pt x="171875" y="211721"/>
                    </a:cubicBezTo>
                    <a:cubicBezTo>
                      <a:pt x="169639" y="211721"/>
                      <a:pt x="169639" y="211721"/>
                      <a:pt x="169639" y="209486"/>
                    </a:cubicBezTo>
                    <a:cubicBezTo>
                      <a:pt x="169639" y="191601"/>
                      <a:pt x="169639" y="191601"/>
                      <a:pt x="169639" y="191601"/>
                    </a:cubicBezTo>
                    <a:cubicBezTo>
                      <a:pt x="169639" y="189365"/>
                      <a:pt x="169639" y="189365"/>
                      <a:pt x="171875" y="189365"/>
                    </a:cubicBezTo>
                    <a:close/>
                    <a:moveTo>
                      <a:pt x="138999" y="189365"/>
                    </a:moveTo>
                    <a:cubicBezTo>
                      <a:pt x="156884" y="189365"/>
                      <a:pt x="156884" y="189365"/>
                      <a:pt x="156884" y="189365"/>
                    </a:cubicBezTo>
                    <a:cubicBezTo>
                      <a:pt x="156884" y="189365"/>
                      <a:pt x="159119" y="189365"/>
                      <a:pt x="159119" y="191601"/>
                    </a:cubicBezTo>
                    <a:lnTo>
                      <a:pt x="159119" y="209486"/>
                    </a:lnTo>
                    <a:cubicBezTo>
                      <a:pt x="159119" y="211721"/>
                      <a:pt x="156884" y="211721"/>
                      <a:pt x="156884" y="211721"/>
                    </a:cubicBezTo>
                    <a:cubicBezTo>
                      <a:pt x="138999" y="211721"/>
                      <a:pt x="138999" y="211721"/>
                      <a:pt x="138999" y="211721"/>
                    </a:cubicBezTo>
                    <a:cubicBezTo>
                      <a:pt x="136763" y="211721"/>
                      <a:pt x="136763" y="211721"/>
                      <a:pt x="136763" y="209486"/>
                    </a:cubicBezTo>
                    <a:cubicBezTo>
                      <a:pt x="136763" y="191601"/>
                      <a:pt x="136763" y="191601"/>
                      <a:pt x="136763" y="191601"/>
                    </a:cubicBezTo>
                    <a:cubicBezTo>
                      <a:pt x="136763" y="189365"/>
                      <a:pt x="136763" y="189365"/>
                      <a:pt x="138999" y="189365"/>
                    </a:cubicBezTo>
                    <a:close/>
                    <a:moveTo>
                      <a:pt x="106124" y="189365"/>
                    </a:moveTo>
                    <a:cubicBezTo>
                      <a:pt x="124009" y="189365"/>
                      <a:pt x="124009" y="189365"/>
                      <a:pt x="124009" y="189365"/>
                    </a:cubicBezTo>
                    <a:cubicBezTo>
                      <a:pt x="124009" y="189365"/>
                      <a:pt x="126244" y="189365"/>
                      <a:pt x="126244" y="191601"/>
                    </a:cubicBezTo>
                    <a:lnTo>
                      <a:pt x="126244" y="209486"/>
                    </a:lnTo>
                    <a:cubicBezTo>
                      <a:pt x="126244" y="211721"/>
                      <a:pt x="124009" y="211721"/>
                      <a:pt x="124009" y="211721"/>
                    </a:cubicBezTo>
                    <a:cubicBezTo>
                      <a:pt x="106124" y="211721"/>
                      <a:pt x="106124" y="211721"/>
                      <a:pt x="106124" y="211721"/>
                    </a:cubicBezTo>
                    <a:cubicBezTo>
                      <a:pt x="103888" y="211721"/>
                      <a:pt x="103888" y="211721"/>
                      <a:pt x="103888" y="209486"/>
                    </a:cubicBezTo>
                    <a:cubicBezTo>
                      <a:pt x="103888" y="191601"/>
                      <a:pt x="103888" y="191601"/>
                      <a:pt x="103888" y="191601"/>
                    </a:cubicBezTo>
                    <a:cubicBezTo>
                      <a:pt x="103888" y="189365"/>
                      <a:pt x="103888" y="189365"/>
                      <a:pt x="106124" y="189365"/>
                    </a:cubicBezTo>
                    <a:close/>
                    <a:moveTo>
                      <a:pt x="73248" y="189365"/>
                    </a:moveTo>
                    <a:cubicBezTo>
                      <a:pt x="91133" y="189365"/>
                      <a:pt x="91133" y="189365"/>
                      <a:pt x="91133" y="189365"/>
                    </a:cubicBezTo>
                    <a:cubicBezTo>
                      <a:pt x="91133" y="189365"/>
                      <a:pt x="93368" y="189365"/>
                      <a:pt x="93368" y="191601"/>
                    </a:cubicBezTo>
                    <a:lnTo>
                      <a:pt x="93368" y="209486"/>
                    </a:lnTo>
                    <a:cubicBezTo>
                      <a:pt x="93368" y="211721"/>
                      <a:pt x="91133" y="211721"/>
                      <a:pt x="91133" y="211721"/>
                    </a:cubicBezTo>
                    <a:cubicBezTo>
                      <a:pt x="73248" y="211721"/>
                      <a:pt x="73248" y="211721"/>
                      <a:pt x="73248" y="211721"/>
                    </a:cubicBezTo>
                    <a:cubicBezTo>
                      <a:pt x="71012" y="211721"/>
                      <a:pt x="71012" y="211721"/>
                      <a:pt x="71012" y="209486"/>
                    </a:cubicBezTo>
                    <a:cubicBezTo>
                      <a:pt x="71012" y="191601"/>
                      <a:pt x="71012" y="191601"/>
                      <a:pt x="71012" y="191601"/>
                    </a:cubicBezTo>
                    <a:cubicBezTo>
                      <a:pt x="71012" y="189365"/>
                      <a:pt x="71012" y="189365"/>
                      <a:pt x="73248" y="189365"/>
                    </a:cubicBezTo>
                    <a:close/>
                    <a:moveTo>
                      <a:pt x="40240" y="189365"/>
                    </a:moveTo>
                    <a:cubicBezTo>
                      <a:pt x="57073" y="189365"/>
                      <a:pt x="57073" y="189365"/>
                      <a:pt x="57073" y="189365"/>
                    </a:cubicBezTo>
                    <a:cubicBezTo>
                      <a:pt x="57073" y="189365"/>
                      <a:pt x="59177" y="189365"/>
                      <a:pt x="59177" y="191601"/>
                    </a:cubicBezTo>
                    <a:lnTo>
                      <a:pt x="59177" y="209486"/>
                    </a:lnTo>
                    <a:cubicBezTo>
                      <a:pt x="59177" y="211721"/>
                      <a:pt x="57073" y="211721"/>
                      <a:pt x="57073" y="211721"/>
                    </a:cubicBezTo>
                    <a:cubicBezTo>
                      <a:pt x="40240" y="211721"/>
                      <a:pt x="40240" y="211721"/>
                      <a:pt x="40240" y="211721"/>
                    </a:cubicBezTo>
                    <a:cubicBezTo>
                      <a:pt x="38136" y="211721"/>
                      <a:pt x="38136" y="211721"/>
                      <a:pt x="38136" y="209486"/>
                    </a:cubicBezTo>
                    <a:cubicBezTo>
                      <a:pt x="38136" y="191601"/>
                      <a:pt x="38136" y="191601"/>
                      <a:pt x="38136" y="191601"/>
                    </a:cubicBezTo>
                    <a:cubicBezTo>
                      <a:pt x="38136" y="189365"/>
                      <a:pt x="38136" y="189365"/>
                      <a:pt x="40240" y="189365"/>
                    </a:cubicBezTo>
                    <a:close/>
                    <a:moveTo>
                      <a:pt x="236228" y="156489"/>
                    </a:moveTo>
                    <a:cubicBezTo>
                      <a:pt x="255595" y="156489"/>
                      <a:pt x="255595" y="156489"/>
                      <a:pt x="255595" y="156489"/>
                    </a:cubicBezTo>
                    <a:cubicBezTo>
                      <a:pt x="255595" y="156489"/>
                      <a:pt x="257747" y="156489"/>
                      <a:pt x="257747" y="158725"/>
                    </a:cubicBezTo>
                    <a:lnTo>
                      <a:pt x="257747" y="176610"/>
                    </a:lnTo>
                    <a:cubicBezTo>
                      <a:pt x="257747" y="178845"/>
                      <a:pt x="255595" y="178845"/>
                      <a:pt x="255595" y="178845"/>
                    </a:cubicBezTo>
                    <a:cubicBezTo>
                      <a:pt x="236228" y="178845"/>
                      <a:pt x="236228" y="178845"/>
                      <a:pt x="236228" y="178845"/>
                    </a:cubicBezTo>
                    <a:cubicBezTo>
                      <a:pt x="236228" y="178845"/>
                      <a:pt x="234076" y="178845"/>
                      <a:pt x="234076" y="176610"/>
                    </a:cubicBezTo>
                    <a:cubicBezTo>
                      <a:pt x="234076" y="158725"/>
                      <a:pt x="234076" y="158725"/>
                      <a:pt x="234076" y="158725"/>
                    </a:cubicBezTo>
                    <a:cubicBezTo>
                      <a:pt x="234076" y="156489"/>
                      <a:pt x="236228" y="156489"/>
                      <a:pt x="236228" y="156489"/>
                    </a:cubicBezTo>
                    <a:close/>
                    <a:moveTo>
                      <a:pt x="202515" y="156489"/>
                    </a:moveTo>
                    <a:cubicBezTo>
                      <a:pt x="222636" y="156489"/>
                      <a:pt x="222636" y="156489"/>
                      <a:pt x="222636" y="156489"/>
                    </a:cubicBezTo>
                    <a:cubicBezTo>
                      <a:pt x="222636" y="156489"/>
                      <a:pt x="224871" y="156489"/>
                      <a:pt x="224871" y="158725"/>
                    </a:cubicBezTo>
                    <a:lnTo>
                      <a:pt x="224871" y="176610"/>
                    </a:lnTo>
                    <a:cubicBezTo>
                      <a:pt x="224871" y="178845"/>
                      <a:pt x="222636" y="178845"/>
                      <a:pt x="222636" y="178845"/>
                    </a:cubicBezTo>
                    <a:cubicBezTo>
                      <a:pt x="202515" y="178845"/>
                      <a:pt x="202515" y="178845"/>
                      <a:pt x="202515" y="178845"/>
                    </a:cubicBezTo>
                    <a:cubicBezTo>
                      <a:pt x="202515" y="178845"/>
                      <a:pt x="202515" y="178845"/>
                      <a:pt x="202515" y="176610"/>
                    </a:cubicBezTo>
                    <a:cubicBezTo>
                      <a:pt x="202515" y="158725"/>
                      <a:pt x="202515" y="158725"/>
                      <a:pt x="202515" y="158725"/>
                    </a:cubicBezTo>
                    <a:cubicBezTo>
                      <a:pt x="202515" y="156489"/>
                      <a:pt x="202515" y="156489"/>
                      <a:pt x="202515" y="156489"/>
                    </a:cubicBezTo>
                    <a:close/>
                    <a:moveTo>
                      <a:pt x="171875" y="156489"/>
                    </a:moveTo>
                    <a:cubicBezTo>
                      <a:pt x="189760" y="156489"/>
                      <a:pt x="189760" y="156489"/>
                      <a:pt x="189760" y="156489"/>
                    </a:cubicBezTo>
                    <a:cubicBezTo>
                      <a:pt x="189760" y="156489"/>
                      <a:pt x="191995" y="156489"/>
                      <a:pt x="191995" y="158725"/>
                    </a:cubicBezTo>
                    <a:lnTo>
                      <a:pt x="191995" y="176610"/>
                    </a:lnTo>
                    <a:cubicBezTo>
                      <a:pt x="191995" y="178845"/>
                      <a:pt x="189760" y="178845"/>
                      <a:pt x="189760" y="178845"/>
                    </a:cubicBezTo>
                    <a:cubicBezTo>
                      <a:pt x="171875" y="178845"/>
                      <a:pt x="171875" y="178845"/>
                      <a:pt x="171875" y="178845"/>
                    </a:cubicBezTo>
                    <a:cubicBezTo>
                      <a:pt x="169639" y="178845"/>
                      <a:pt x="169639" y="178845"/>
                      <a:pt x="169639" y="176610"/>
                    </a:cubicBezTo>
                    <a:cubicBezTo>
                      <a:pt x="169639" y="158725"/>
                      <a:pt x="169639" y="158725"/>
                      <a:pt x="169639" y="158725"/>
                    </a:cubicBezTo>
                    <a:cubicBezTo>
                      <a:pt x="169639" y="156489"/>
                      <a:pt x="169639" y="156489"/>
                      <a:pt x="171875" y="156489"/>
                    </a:cubicBezTo>
                    <a:close/>
                    <a:moveTo>
                      <a:pt x="138999" y="156489"/>
                    </a:moveTo>
                    <a:cubicBezTo>
                      <a:pt x="156884" y="156489"/>
                      <a:pt x="156884" y="156489"/>
                      <a:pt x="156884" y="156489"/>
                    </a:cubicBezTo>
                    <a:cubicBezTo>
                      <a:pt x="156884" y="156489"/>
                      <a:pt x="159119" y="156489"/>
                      <a:pt x="159119" y="158725"/>
                    </a:cubicBezTo>
                    <a:lnTo>
                      <a:pt x="159119" y="176610"/>
                    </a:lnTo>
                    <a:cubicBezTo>
                      <a:pt x="159119" y="178845"/>
                      <a:pt x="156884" y="178845"/>
                      <a:pt x="156884" y="178845"/>
                    </a:cubicBezTo>
                    <a:cubicBezTo>
                      <a:pt x="138999" y="178845"/>
                      <a:pt x="138999" y="178845"/>
                      <a:pt x="138999" y="178845"/>
                    </a:cubicBezTo>
                    <a:cubicBezTo>
                      <a:pt x="136763" y="178845"/>
                      <a:pt x="136763" y="178845"/>
                      <a:pt x="136763" y="176610"/>
                    </a:cubicBezTo>
                    <a:cubicBezTo>
                      <a:pt x="136763" y="158725"/>
                      <a:pt x="136763" y="158725"/>
                      <a:pt x="136763" y="158725"/>
                    </a:cubicBezTo>
                    <a:cubicBezTo>
                      <a:pt x="136763" y="156489"/>
                      <a:pt x="136763" y="156489"/>
                      <a:pt x="138999" y="156489"/>
                    </a:cubicBezTo>
                    <a:close/>
                    <a:moveTo>
                      <a:pt x="106124" y="156489"/>
                    </a:moveTo>
                    <a:cubicBezTo>
                      <a:pt x="124009" y="156489"/>
                      <a:pt x="124009" y="156489"/>
                      <a:pt x="124009" y="156489"/>
                    </a:cubicBezTo>
                    <a:cubicBezTo>
                      <a:pt x="124009" y="156489"/>
                      <a:pt x="126244" y="156489"/>
                      <a:pt x="126244" y="158725"/>
                    </a:cubicBezTo>
                    <a:lnTo>
                      <a:pt x="126244" y="176610"/>
                    </a:lnTo>
                    <a:cubicBezTo>
                      <a:pt x="126244" y="178845"/>
                      <a:pt x="124009" y="178845"/>
                      <a:pt x="124009" y="178845"/>
                    </a:cubicBezTo>
                    <a:cubicBezTo>
                      <a:pt x="106124" y="178845"/>
                      <a:pt x="106124" y="178845"/>
                      <a:pt x="106124" y="178845"/>
                    </a:cubicBezTo>
                    <a:cubicBezTo>
                      <a:pt x="103888" y="178845"/>
                      <a:pt x="103888" y="178845"/>
                      <a:pt x="103888" y="176610"/>
                    </a:cubicBezTo>
                    <a:cubicBezTo>
                      <a:pt x="103888" y="158725"/>
                      <a:pt x="103888" y="158725"/>
                      <a:pt x="103888" y="158725"/>
                    </a:cubicBezTo>
                    <a:cubicBezTo>
                      <a:pt x="103888" y="156489"/>
                      <a:pt x="103888" y="156489"/>
                      <a:pt x="106124" y="156489"/>
                    </a:cubicBezTo>
                    <a:close/>
                    <a:moveTo>
                      <a:pt x="73248" y="156489"/>
                    </a:moveTo>
                    <a:cubicBezTo>
                      <a:pt x="91133" y="156489"/>
                      <a:pt x="91133" y="156489"/>
                      <a:pt x="91133" y="156489"/>
                    </a:cubicBezTo>
                    <a:cubicBezTo>
                      <a:pt x="91133" y="156489"/>
                      <a:pt x="93368" y="156489"/>
                      <a:pt x="93368" y="158725"/>
                    </a:cubicBezTo>
                    <a:lnTo>
                      <a:pt x="93368" y="176610"/>
                    </a:lnTo>
                    <a:cubicBezTo>
                      <a:pt x="93368" y="178845"/>
                      <a:pt x="91133" y="178845"/>
                      <a:pt x="91133" y="178845"/>
                    </a:cubicBezTo>
                    <a:cubicBezTo>
                      <a:pt x="73248" y="178845"/>
                      <a:pt x="73248" y="178845"/>
                      <a:pt x="73248" y="178845"/>
                    </a:cubicBezTo>
                    <a:cubicBezTo>
                      <a:pt x="71012" y="178845"/>
                      <a:pt x="71012" y="178845"/>
                      <a:pt x="71012" y="176610"/>
                    </a:cubicBezTo>
                    <a:cubicBezTo>
                      <a:pt x="71012" y="158725"/>
                      <a:pt x="71012" y="158725"/>
                      <a:pt x="71012" y="158725"/>
                    </a:cubicBezTo>
                    <a:cubicBezTo>
                      <a:pt x="71012" y="156489"/>
                      <a:pt x="71012" y="156489"/>
                      <a:pt x="73248" y="156489"/>
                    </a:cubicBezTo>
                    <a:close/>
                    <a:moveTo>
                      <a:pt x="40240" y="156489"/>
                    </a:moveTo>
                    <a:cubicBezTo>
                      <a:pt x="57073" y="156489"/>
                      <a:pt x="57073" y="156489"/>
                      <a:pt x="57073" y="156489"/>
                    </a:cubicBezTo>
                    <a:cubicBezTo>
                      <a:pt x="57073" y="156489"/>
                      <a:pt x="59177" y="156489"/>
                      <a:pt x="59177" y="158725"/>
                    </a:cubicBezTo>
                    <a:lnTo>
                      <a:pt x="59177" y="176610"/>
                    </a:lnTo>
                    <a:cubicBezTo>
                      <a:pt x="59177" y="178845"/>
                      <a:pt x="57073" y="178845"/>
                      <a:pt x="57073" y="178845"/>
                    </a:cubicBezTo>
                    <a:cubicBezTo>
                      <a:pt x="40240" y="178845"/>
                      <a:pt x="40240" y="178845"/>
                      <a:pt x="40240" y="178845"/>
                    </a:cubicBezTo>
                    <a:cubicBezTo>
                      <a:pt x="38136" y="178845"/>
                      <a:pt x="38136" y="178845"/>
                      <a:pt x="38136" y="176610"/>
                    </a:cubicBezTo>
                    <a:cubicBezTo>
                      <a:pt x="38136" y="158725"/>
                      <a:pt x="38136" y="158725"/>
                      <a:pt x="38136" y="158725"/>
                    </a:cubicBezTo>
                    <a:cubicBezTo>
                      <a:pt x="38136" y="156489"/>
                      <a:pt x="38136" y="156489"/>
                      <a:pt x="40240" y="156489"/>
                    </a:cubicBezTo>
                    <a:close/>
                    <a:moveTo>
                      <a:pt x="236228" y="123613"/>
                    </a:moveTo>
                    <a:cubicBezTo>
                      <a:pt x="255595" y="123613"/>
                      <a:pt x="255595" y="123613"/>
                      <a:pt x="255595" y="123613"/>
                    </a:cubicBezTo>
                    <a:cubicBezTo>
                      <a:pt x="255595" y="123613"/>
                      <a:pt x="257747" y="123613"/>
                      <a:pt x="257747" y="125717"/>
                    </a:cubicBezTo>
                    <a:lnTo>
                      <a:pt x="257747" y="142550"/>
                    </a:lnTo>
                    <a:cubicBezTo>
                      <a:pt x="257747" y="142550"/>
                      <a:pt x="255595" y="144654"/>
                      <a:pt x="255595" y="144654"/>
                    </a:cubicBezTo>
                    <a:cubicBezTo>
                      <a:pt x="236228" y="144654"/>
                      <a:pt x="236228" y="144654"/>
                      <a:pt x="236228" y="144654"/>
                    </a:cubicBezTo>
                    <a:cubicBezTo>
                      <a:pt x="236228" y="144654"/>
                      <a:pt x="234076" y="142550"/>
                      <a:pt x="234076" y="142550"/>
                    </a:cubicBezTo>
                    <a:cubicBezTo>
                      <a:pt x="234076" y="125717"/>
                      <a:pt x="234076" y="125717"/>
                      <a:pt x="234076" y="125717"/>
                    </a:cubicBezTo>
                    <a:cubicBezTo>
                      <a:pt x="234076" y="123613"/>
                      <a:pt x="236228" y="123613"/>
                      <a:pt x="236228" y="123613"/>
                    </a:cubicBezTo>
                    <a:close/>
                    <a:moveTo>
                      <a:pt x="202515" y="123613"/>
                    </a:moveTo>
                    <a:cubicBezTo>
                      <a:pt x="222636" y="123613"/>
                      <a:pt x="222636" y="123613"/>
                      <a:pt x="222636" y="123613"/>
                    </a:cubicBezTo>
                    <a:cubicBezTo>
                      <a:pt x="222636" y="123613"/>
                      <a:pt x="224871" y="123613"/>
                      <a:pt x="224871" y="125717"/>
                    </a:cubicBezTo>
                    <a:lnTo>
                      <a:pt x="224871" y="142550"/>
                    </a:lnTo>
                    <a:cubicBezTo>
                      <a:pt x="224871" y="142550"/>
                      <a:pt x="222636" y="144654"/>
                      <a:pt x="222636" y="144654"/>
                    </a:cubicBezTo>
                    <a:cubicBezTo>
                      <a:pt x="202515" y="144654"/>
                      <a:pt x="202515" y="144654"/>
                      <a:pt x="202515" y="144654"/>
                    </a:cubicBezTo>
                    <a:cubicBezTo>
                      <a:pt x="202515" y="144654"/>
                      <a:pt x="202515" y="142550"/>
                      <a:pt x="202515" y="142550"/>
                    </a:cubicBezTo>
                    <a:cubicBezTo>
                      <a:pt x="202515" y="125717"/>
                      <a:pt x="202515" y="125717"/>
                      <a:pt x="202515" y="125717"/>
                    </a:cubicBezTo>
                    <a:cubicBezTo>
                      <a:pt x="202515" y="123613"/>
                      <a:pt x="202515" y="123613"/>
                      <a:pt x="202515" y="123613"/>
                    </a:cubicBezTo>
                    <a:close/>
                    <a:moveTo>
                      <a:pt x="171875" y="123613"/>
                    </a:moveTo>
                    <a:cubicBezTo>
                      <a:pt x="189760" y="123613"/>
                      <a:pt x="189760" y="123613"/>
                      <a:pt x="189760" y="123613"/>
                    </a:cubicBezTo>
                    <a:cubicBezTo>
                      <a:pt x="189760" y="123613"/>
                      <a:pt x="191995" y="123613"/>
                      <a:pt x="191995" y="125717"/>
                    </a:cubicBezTo>
                    <a:lnTo>
                      <a:pt x="191995" y="142550"/>
                    </a:lnTo>
                    <a:cubicBezTo>
                      <a:pt x="191995" y="142550"/>
                      <a:pt x="189760" y="144654"/>
                      <a:pt x="189760" y="144654"/>
                    </a:cubicBezTo>
                    <a:cubicBezTo>
                      <a:pt x="171875" y="144654"/>
                      <a:pt x="171875" y="144654"/>
                      <a:pt x="171875" y="144654"/>
                    </a:cubicBezTo>
                    <a:cubicBezTo>
                      <a:pt x="169639" y="144654"/>
                      <a:pt x="169639" y="142550"/>
                      <a:pt x="169639" y="142550"/>
                    </a:cubicBezTo>
                    <a:cubicBezTo>
                      <a:pt x="169639" y="125717"/>
                      <a:pt x="169639" y="125717"/>
                      <a:pt x="169639" y="125717"/>
                    </a:cubicBezTo>
                    <a:cubicBezTo>
                      <a:pt x="169639" y="123613"/>
                      <a:pt x="169639" y="123613"/>
                      <a:pt x="171875" y="123613"/>
                    </a:cubicBezTo>
                    <a:close/>
                    <a:moveTo>
                      <a:pt x="138999" y="123613"/>
                    </a:moveTo>
                    <a:cubicBezTo>
                      <a:pt x="156884" y="123613"/>
                      <a:pt x="156884" y="123613"/>
                      <a:pt x="156884" y="123613"/>
                    </a:cubicBezTo>
                    <a:cubicBezTo>
                      <a:pt x="156884" y="123613"/>
                      <a:pt x="159119" y="123613"/>
                      <a:pt x="159119" y="125717"/>
                    </a:cubicBezTo>
                    <a:lnTo>
                      <a:pt x="159119" y="142550"/>
                    </a:lnTo>
                    <a:cubicBezTo>
                      <a:pt x="159119" y="142550"/>
                      <a:pt x="156884" y="144654"/>
                      <a:pt x="156884" y="144654"/>
                    </a:cubicBezTo>
                    <a:cubicBezTo>
                      <a:pt x="138999" y="144654"/>
                      <a:pt x="138999" y="144654"/>
                      <a:pt x="138999" y="144654"/>
                    </a:cubicBezTo>
                    <a:cubicBezTo>
                      <a:pt x="136763" y="144654"/>
                      <a:pt x="136763" y="142550"/>
                      <a:pt x="136763" y="142550"/>
                    </a:cubicBezTo>
                    <a:cubicBezTo>
                      <a:pt x="136763" y="125717"/>
                      <a:pt x="136763" y="125717"/>
                      <a:pt x="136763" y="125717"/>
                    </a:cubicBezTo>
                    <a:cubicBezTo>
                      <a:pt x="136763" y="123613"/>
                      <a:pt x="136763" y="123613"/>
                      <a:pt x="138999" y="123613"/>
                    </a:cubicBezTo>
                    <a:close/>
                    <a:moveTo>
                      <a:pt x="106124" y="123613"/>
                    </a:moveTo>
                    <a:cubicBezTo>
                      <a:pt x="124009" y="123613"/>
                      <a:pt x="124009" y="123613"/>
                      <a:pt x="124009" y="123613"/>
                    </a:cubicBezTo>
                    <a:cubicBezTo>
                      <a:pt x="124009" y="123613"/>
                      <a:pt x="126244" y="123613"/>
                      <a:pt x="126244" y="125717"/>
                    </a:cubicBezTo>
                    <a:lnTo>
                      <a:pt x="126244" y="142550"/>
                    </a:lnTo>
                    <a:cubicBezTo>
                      <a:pt x="126244" y="142550"/>
                      <a:pt x="124009" y="144654"/>
                      <a:pt x="124009" y="144654"/>
                    </a:cubicBezTo>
                    <a:cubicBezTo>
                      <a:pt x="106124" y="144654"/>
                      <a:pt x="106124" y="144654"/>
                      <a:pt x="106124" y="144654"/>
                    </a:cubicBezTo>
                    <a:cubicBezTo>
                      <a:pt x="103888" y="144654"/>
                      <a:pt x="103888" y="142550"/>
                      <a:pt x="103888" y="142550"/>
                    </a:cubicBezTo>
                    <a:cubicBezTo>
                      <a:pt x="103888" y="125717"/>
                      <a:pt x="103888" y="125717"/>
                      <a:pt x="103888" y="125717"/>
                    </a:cubicBezTo>
                    <a:cubicBezTo>
                      <a:pt x="103888" y="123613"/>
                      <a:pt x="103888" y="123613"/>
                      <a:pt x="106124" y="123613"/>
                    </a:cubicBezTo>
                    <a:close/>
                    <a:moveTo>
                      <a:pt x="73248" y="123613"/>
                    </a:moveTo>
                    <a:cubicBezTo>
                      <a:pt x="91133" y="123613"/>
                      <a:pt x="91133" y="123613"/>
                      <a:pt x="91133" y="123613"/>
                    </a:cubicBezTo>
                    <a:cubicBezTo>
                      <a:pt x="91133" y="123613"/>
                      <a:pt x="93368" y="123613"/>
                      <a:pt x="93368" y="125717"/>
                    </a:cubicBezTo>
                    <a:lnTo>
                      <a:pt x="93368" y="142550"/>
                    </a:lnTo>
                    <a:cubicBezTo>
                      <a:pt x="93368" y="142550"/>
                      <a:pt x="91133" y="144654"/>
                      <a:pt x="91133" y="144654"/>
                    </a:cubicBezTo>
                    <a:cubicBezTo>
                      <a:pt x="73248" y="144654"/>
                      <a:pt x="73248" y="144654"/>
                      <a:pt x="73248" y="144654"/>
                    </a:cubicBezTo>
                    <a:cubicBezTo>
                      <a:pt x="71012" y="144654"/>
                      <a:pt x="71012" y="142550"/>
                      <a:pt x="71012" y="142550"/>
                    </a:cubicBezTo>
                    <a:cubicBezTo>
                      <a:pt x="71012" y="125717"/>
                      <a:pt x="71012" y="125717"/>
                      <a:pt x="71012" y="125717"/>
                    </a:cubicBezTo>
                    <a:cubicBezTo>
                      <a:pt x="71012" y="123613"/>
                      <a:pt x="71012" y="123613"/>
                      <a:pt x="73248" y="123613"/>
                    </a:cubicBezTo>
                    <a:close/>
                    <a:moveTo>
                      <a:pt x="8820" y="87849"/>
                    </a:moveTo>
                    <a:cubicBezTo>
                      <a:pt x="8820" y="87849"/>
                      <a:pt x="8820" y="87849"/>
                      <a:pt x="8820" y="294472"/>
                    </a:cubicBezTo>
                    <a:cubicBezTo>
                      <a:pt x="8820" y="307661"/>
                      <a:pt x="19844" y="318652"/>
                      <a:pt x="33074" y="318652"/>
                    </a:cubicBezTo>
                    <a:cubicBezTo>
                      <a:pt x="33074" y="318652"/>
                      <a:pt x="33074" y="318652"/>
                      <a:pt x="260179" y="318652"/>
                    </a:cubicBezTo>
                    <a:cubicBezTo>
                      <a:pt x="273409" y="318652"/>
                      <a:pt x="284434" y="307661"/>
                      <a:pt x="284434" y="294472"/>
                    </a:cubicBezTo>
                    <a:lnTo>
                      <a:pt x="284434" y="87849"/>
                    </a:lnTo>
                    <a:cubicBezTo>
                      <a:pt x="284434" y="87849"/>
                      <a:pt x="284434" y="87849"/>
                      <a:pt x="8820" y="87849"/>
                    </a:cubicBezTo>
                    <a:close/>
                    <a:moveTo>
                      <a:pt x="238021" y="42689"/>
                    </a:moveTo>
                    <a:lnTo>
                      <a:pt x="232618" y="45260"/>
                    </a:lnTo>
                    <a:cubicBezTo>
                      <a:pt x="229311" y="48832"/>
                      <a:pt x="227106" y="53778"/>
                      <a:pt x="227106" y="59273"/>
                    </a:cubicBezTo>
                    <a:cubicBezTo>
                      <a:pt x="227106" y="68065"/>
                      <a:pt x="235925" y="76858"/>
                      <a:pt x="244745" y="76858"/>
                    </a:cubicBezTo>
                    <a:cubicBezTo>
                      <a:pt x="255770" y="76858"/>
                      <a:pt x="264589" y="68065"/>
                      <a:pt x="264589" y="59273"/>
                    </a:cubicBezTo>
                    <a:cubicBezTo>
                      <a:pt x="264589" y="53778"/>
                      <a:pt x="262384" y="48832"/>
                      <a:pt x="258801" y="45260"/>
                    </a:cubicBezTo>
                    <a:lnTo>
                      <a:pt x="252863" y="42822"/>
                    </a:lnTo>
                    <a:lnTo>
                      <a:pt x="252674" y="45621"/>
                    </a:lnTo>
                    <a:cubicBezTo>
                      <a:pt x="252110" y="48403"/>
                      <a:pt x="251547" y="48959"/>
                      <a:pt x="251547" y="48959"/>
                    </a:cubicBezTo>
                    <a:cubicBezTo>
                      <a:pt x="251547" y="53410"/>
                      <a:pt x="249293" y="57861"/>
                      <a:pt x="249293" y="57861"/>
                    </a:cubicBezTo>
                    <a:cubicBezTo>
                      <a:pt x="242530" y="57861"/>
                      <a:pt x="242530" y="57861"/>
                      <a:pt x="242530" y="57861"/>
                    </a:cubicBezTo>
                    <a:cubicBezTo>
                      <a:pt x="240275" y="57861"/>
                      <a:pt x="240275" y="53410"/>
                      <a:pt x="238021" y="48959"/>
                    </a:cubicBezTo>
                    <a:cubicBezTo>
                      <a:pt x="238021" y="48959"/>
                      <a:pt x="238021" y="48403"/>
                      <a:pt x="238021" y="45621"/>
                    </a:cubicBezTo>
                    <a:close/>
                    <a:moveTo>
                      <a:pt x="90737" y="42477"/>
                    </a:moveTo>
                    <a:lnTo>
                      <a:pt x="84889" y="45260"/>
                    </a:lnTo>
                    <a:cubicBezTo>
                      <a:pt x="81582" y="48832"/>
                      <a:pt x="79377" y="53778"/>
                      <a:pt x="79377" y="59273"/>
                    </a:cubicBezTo>
                    <a:cubicBezTo>
                      <a:pt x="79377" y="68065"/>
                      <a:pt x="88197" y="76858"/>
                      <a:pt x="97016" y="76858"/>
                    </a:cubicBezTo>
                    <a:cubicBezTo>
                      <a:pt x="108041" y="76858"/>
                      <a:pt x="116860" y="68065"/>
                      <a:pt x="116860" y="59273"/>
                    </a:cubicBezTo>
                    <a:cubicBezTo>
                      <a:pt x="116860" y="53778"/>
                      <a:pt x="114655" y="48832"/>
                      <a:pt x="111072" y="45260"/>
                    </a:cubicBezTo>
                    <a:lnTo>
                      <a:pt x="105567" y="43000"/>
                    </a:lnTo>
                    <a:lnTo>
                      <a:pt x="105390" y="45621"/>
                    </a:lnTo>
                    <a:cubicBezTo>
                      <a:pt x="104826" y="48403"/>
                      <a:pt x="104263" y="48959"/>
                      <a:pt x="104263" y="48959"/>
                    </a:cubicBezTo>
                    <a:cubicBezTo>
                      <a:pt x="104263" y="53410"/>
                      <a:pt x="102009" y="57861"/>
                      <a:pt x="99754" y="57861"/>
                    </a:cubicBezTo>
                    <a:cubicBezTo>
                      <a:pt x="95246" y="57861"/>
                      <a:pt x="95246" y="57861"/>
                      <a:pt x="95246" y="57861"/>
                    </a:cubicBezTo>
                    <a:cubicBezTo>
                      <a:pt x="92991" y="57861"/>
                      <a:pt x="90737" y="53410"/>
                      <a:pt x="90737" y="48959"/>
                    </a:cubicBezTo>
                    <a:cubicBezTo>
                      <a:pt x="90737" y="48959"/>
                      <a:pt x="90737" y="48403"/>
                      <a:pt x="90737" y="45621"/>
                    </a:cubicBezTo>
                    <a:close/>
                    <a:moveTo>
                      <a:pt x="153859" y="42407"/>
                    </a:moveTo>
                    <a:lnTo>
                      <a:pt x="153859" y="45621"/>
                    </a:lnTo>
                    <a:cubicBezTo>
                      <a:pt x="153859" y="48403"/>
                      <a:pt x="153859" y="48959"/>
                      <a:pt x="153859" y="48959"/>
                    </a:cubicBezTo>
                    <a:cubicBezTo>
                      <a:pt x="151793" y="53410"/>
                      <a:pt x="151793" y="57861"/>
                      <a:pt x="149726" y="57861"/>
                    </a:cubicBezTo>
                    <a:cubicBezTo>
                      <a:pt x="145593" y="57861"/>
                      <a:pt x="145593" y="57861"/>
                      <a:pt x="145593" y="57861"/>
                    </a:cubicBezTo>
                    <a:cubicBezTo>
                      <a:pt x="143526" y="57861"/>
                      <a:pt x="141460" y="53410"/>
                      <a:pt x="141460" y="48959"/>
                    </a:cubicBezTo>
                    <a:cubicBezTo>
                      <a:pt x="141460" y="48959"/>
                      <a:pt x="140943" y="48403"/>
                      <a:pt x="140426" y="45621"/>
                    </a:cubicBezTo>
                    <a:lnTo>
                      <a:pt x="140237" y="42565"/>
                    </a:lnTo>
                    <a:lnTo>
                      <a:pt x="133673" y="45260"/>
                    </a:lnTo>
                    <a:cubicBezTo>
                      <a:pt x="130090" y="48832"/>
                      <a:pt x="127885" y="53778"/>
                      <a:pt x="127885" y="59273"/>
                    </a:cubicBezTo>
                    <a:cubicBezTo>
                      <a:pt x="127885" y="68065"/>
                      <a:pt x="136705" y="76858"/>
                      <a:pt x="147729" y="76858"/>
                    </a:cubicBezTo>
                    <a:cubicBezTo>
                      <a:pt x="156549" y="76858"/>
                      <a:pt x="165368" y="68065"/>
                      <a:pt x="165368" y="59273"/>
                    </a:cubicBezTo>
                    <a:cubicBezTo>
                      <a:pt x="165368" y="53778"/>
                      <a:pt x="163163" y="48832"/>
                      <a:pt x="159856" y="45260"/>
                    </a:cubicBezTo>
                    <a:close/>
                    <a:moveTo>
                      <a:pt x="42081" y="42128"/>
                    </a:moveTo>
                    <a:lnTo>
                      <a:pt x="34452" y="45260"/>
                    </a:lnTo>
                    <a:cubicBezTo>
                      <a:pt x="30869" y="48832"/>
                      <a:pt x="28664" y="53778"/>
                      <a:pt x="28664" y="59273"/>
                    </a:cubicBezTo>
                    <a:cubicBezTo>
                      <a:pt x="28664" y="68065"/>
                      <a:pt x="37484" y="76858"/>
                      <a:pt x="48508" y="76858"/>
                    </a:cubicBezTo>
                    <a:cubicBezTo>
                      <a:pt x="59533" y="76858"/>
                      <a:pt x="66147" y="68065"/>
                      <a:pt x="66147" y="59273"/>
                    </a:cubicBezTo>
                    <a:cubicBezTo>
                      <a:pt x="66147" y="53778"/>
                      <a:pt x="64494" y="48832"/>
                      <a:pt x="61462" y="45260"/>
                    </a:cubicBezTo>
                    <a:lnTo>
                      <a:pt x="55231" y="42485"/>
                    </a:lnTo>
                    <a:lnTo>
                      <a:pt x="55231" y="45621"/>
                    </a:lnTo>
                    <a:cubicBezTo>
                      <a:pt x="55231" y="48403"/>
                      <a:pt x="55231" y="48959"/>
                      <a:pt x="55231" y="48959"/>
                    </a:cubicBezTo>
                    <a:cubicBezTo>
                      <a:pt x="55231" y="53410"/>
                      <a:pt x="53039" y="57861"/>
                      <a:pt x="50848" y="57861"/>
                    </a:cubicBezTo>
                    <a:cubicBezTo>
                      <a:pt x="46464" y="57861"/>
                      <a:pt x="46464" y="57861"/>
                      <a:pt x="46464" y="57861"/>
                    </a:cubicBezTo>
                    <a:cubicBezTo>
                      <a:pt x="44273" y="57861"/>
                      <a:pt x="42081" y="53410"/>
                      <a:pt x="42081" y="48959"/>
                    </a:cubicBezTo>
                    <a:cubicBezTo>
                      <a:pt x="42081" y="48959"/>
                      <a:pt x="42081" y="48403"/>
                      <a:pt x="42081" y="45621"/>
                    </a:cubicBezTo>
                    <a:close/>
                    <a:moveTo>
                      <a:pt x="202514" y="42067"/>
                    </a:moveTo>
                    <a:lnTo>
                      <a:pt x="202514" y="45621"/>
                    </a:lnTo>
                    <a:cubicBezTo>
                      <a:pt x="202514" y="48403"/>
                      <a:pt x="202514" y="48959"/>
                      <a:pt x="202514" y="48959"/>
                    </a:cubicBezTo>
                    <a:cubicBezTo>
                      <a:pt x="202514" y="53410"/>
                      <a:pt x="200322" y="57861"/>
                      <a:pt x="198131" y="57861"/>
                    </a:cubicBezTo>
                    <a:cubicBezTo>
                      <a:pt x="193747" y="57861"/>
                      <a:pt x="193747" y="57861"/>
                      <a:pt x="193747" y="57861"/>
                    </a:cubicBezTo>
                    <a:cubicBezTo>
                      <a:pt x="191556" y="57861"/>
                      <a:pt x="189364" y="53410"/>
                      <a:pt x="189364" y="48959"/>
                    </a:cubicBezTo>
                    <a:cubicBezTo>
                      <a:pt x="189364" y="48959"/>
                      <a:pt x="189364" y="48403"/>
                      <a:pt x="189364" y="45621"/>
                    </a:cubicBezTo>
                    <a:lnTo>
                      <a:pt x="189364" y="42551"/>
                    </a:lnTo>
                    <a:lnTo>
                      <a:pt x="183283" y="45260"/>
                    </a:lnTo>
                    <a:cubicBezTo>
                      <a:pt x="180252" y="48832"/>
                      <a:pt x="178598" y="53778"/>
                      <a:pt x="178598" y="59273"/>
                    </a:cubicBezTo>
                    <a:cubicBezTo>
                      <a:pt x="178598" y="68065"/>
                      <a:pt x="185213" y="76858"/>
                      <a:pt x="196237" y="76858"/>
                    </a:cubicBezTo>
                    <a:cubicBezTo>
                      <a:pt x="207262" y="76858"/>
                      <a:pt x="216081" y="68065"/>
                      <a:pt x="216081" y="59273"/>
                    </a:cubicBezTo>
                    <a:cubicBezTo>
                      <a:pt x="216081" y="53778"/>
                      <a:pt x="213876" y="48832"/>
                      <a:pt x="210293" y="45260"/>
                    </a:cubicBezTo>
                    <a:close/>
                    <a:moveTo>
                      <a:pt x="46464" y="0"/>
                    </a:moveTo>
                    <a:cubicBezTo>
                      <a:pt x="50848" y="0"/>
                      <a:pt x="50848" y="0"/>
                      <a:pt x="50848" y="0"/>
                    </a:cubicBezTo>
                    <a:cubicBezTo>
                      <a:pt x="53039" y="0"/>
                      <a:pt x="55231" y="2225"/>
                      <a:pt x="55231" y="6676"/>
                    </a:cubicBezTo>
                    <a:cubicBezTo>
                      <a:pt x="55231" y="6676"/>
                      <a:pt x="55231" y="7789"/>
                      <a:pt x="55231" y="11127"/>
                    </a:cubicBezTo>
                    <a:lnTo>
                      <a:pt x="55231" y="26301"/>
                    </a:lnTo>
                    <a:lnTo>
                      <a:pt x="61462" y="26301"/>
                    </a:lnTo>
                    <a:cubicBezTo>
                      <a:pt x="68559" y="26301"/>
                      <a:pt x="77431" y="26301"/>
                      <a:pt x="88520" y="26301"/>
                    </a:cubicBezTo>
                    <a:lnTo>
                      <a:pt x="90737" y="26301"/>
                    </a:lnTo>
                    <a:lnTo>
                      <a:pt x="90737" y="11127"/>
                    </a:lnTo>
                    <a:cubicBezTo>
                      <a:pt x="90737" y="7789"/>
                      <a:pt x="90737" y="6676"/>
                      <a:pt x="90737" y="6676"/>
                    </a:cubicBezTo>
                    <a:cubicBezTo>
                      <a:pt x="90737" y="2225"/>
                      <a:pt x="92991" y="0"/>
                      <a:pt x="95246" y="0"/>
                    </a:cubicBezTo>
                    <a:cubicBezTo>
                      <a:pt x="99754" y="0"/>
                      <a:pt x="99754" y="0"/>
                      <a:pt x="99754" y="0"/>
                    </a:cubicBezTo>
                    <a:cubicBezTo>
                      <a:pt x="102009" y="0"/>
                      <a:pt x="104263" y="2225"/>
                      <a:pt x="104263" y="6676"/>
                    </a:cubicBezTo>
                    <a:cubicBezTo>
                      <a:pt x="104263" y="6676"/>
                      <a:pt x="104826" y="7789"/>
                      <a:pt x="105390" y="11127"/>
                    </a:cubicBezTo>
                    <a:lnTo>
                      <a:pt x="106351" y="26301"/>
                    </a:lnTo>
                    <a:lnTo>
                      <a:pt x="128884" y="26301"/>
                    </a:lnTo>
                    <a:lnTo>
                      <a:pt x="139546" y="26301"/>
                    </a:lnTo>
                    <a:lnTo>
                      <a:pt x="140426" y="11127"/>
                    </a:lnTo>
                    <a:cubicBezTo>
                      <a:pt x="140943" y="7789"/>
                      <a:pt x="141460" y="6676"/>
                      <a:pt x="141460" y="6676"/>
                    </a:cubicBezTo>
                    <a:cubicBezTo>
                      <a:pt x="141460" y="2225"/>
                      <a:pt x="143526" y="0"/>
                      <a:pt x="145593" y="0"/>
                    </a:cubicBezTo>
                    <a:cubicBezTo>
                      <a:pt x="149726" y="0"/>
                      <a:pt x="149726" y="0"/>
                      <a:pt x="149726" y="0"/>
                    </a:cubicBezTo>
                    <a:cubicBezTo>
                      <a:pt x="151793" y="0"/>
                      <a:pt x="151793" y="2225"/>
                      <a:pt x="153859" y="6676"/>
                    </a:cubicBezTo>
                    <a:cubicBezTo>
                      <a:pt x="153859" y="6676"/>
                      <a:pt x="153859" y="7789"/>
                      <a:pt x="153859" y="11127"/>
                    </a:cubicBezTo>
                    <a:lnTo>
                      <a:pt x="153859" y="26301"/>
                    </a:lnTo>
                    <a:lnTo>
                      <a:pt x="185217" y="26301"/>
                    </a:lnTo>
                    <a:lnTo>
                      <a:pt x="189364" y="26301"/>
                    </a:lnTo>
                    <a:lnTo>
                      <a:pt x="189364" y="11127"/>
                    </a:lnTo>
                    <a:cubicBezTo>
                      <a:pt x="189364" y="7789"/>
                      <a:pt x="189364" y="6676"/>
                      <a:pt x="189364" y="6676"/>
                    </a:cubicBezTo>
                    <a:cubicBezTo>
                      <a:pt x="189364" y="2225"/>
                      <a:pt x="191556" y="0"/>
                      <a:pt x="193747" y="0"/>
                    </a:cubicBezTo>
                    <a:cubicBezTo>
                      <a:pt x="198131" y="0"/>
                      <a:pt x="198131" y="0"/>
                      <a:pt x="198131" y="0"/>
                    </a:cubicBezTo>
                    <a:cubicBezTo>
                      <a:pt x="200322" y="0"/>
                      <a:pt x="202514" y="2225"/>
                      <a:pt x="202514" y="6676"/>
                    </a:cubicBezTo>
                    <a:cubicBezTo>
                      <a:pt x="202514" y="6676"/>
                      <a:pt x="202514" y="7789"/>
                      <a:pt x="202514" y="11127"/>
                    </a:cubicBezTo>
                    <a:lnTo>
                      <a:pt x="202514" y="26301"/>
                    </a:lnTo>
                    <a:lnTo>
                      <a:pt x="238021" y="26301"/>
                    </a:lnTo>
                    <a:lnTo>
                      <a:pt x="238021" y="11127"/>
                    </a:lnTo>
                    <a:cubicBezTo>
                      <a:pt x="238021" y="7789"/>
                      <a:pt x="238021" y="6676"/>
                      <a:pt x="238021" y="6676"/>
                    </a:cubicBezTo>
                    <a:cubicBezTo>
                      <a:pt x="240275" y="2225"/>
                      <a:pt x="240275" y="0"/>
                      <a:pt x="242530" y="0"/>
                    </a:cubicBezTo>
                    <a:cubicBezTo>
                      <a:pt x="249293" y="0"/>
                      <a:pt x="249293" y="0"/>
                      <a:pt x="249293" y="0"/>
                    </a:cubicBezTo>
                    <a:cubicBezTo>
                      <a:pt x="249293" y="0"/>
                      <a:pt x="251547" y="2225"/>
                      <a:pt x="251547" y="6676"/>
                    </a:cubicBezTo>
                    <a:cubicBezTo>
                      <a:pt x="251547" y="6676"/>
                      <a:pt x="252110" y="7789"/>
                      <a:pt x="252674" y="11127"/>
                    </a:cubicBezTo>
                    <a:lnTo>
                      <a:pt x="253635" y="26301"/>
                    </a:lnTo>
                    <a:lnTo>
                      <a:pt x="260179" y="26301"/>
                    </a:lnTo>
                    <a:cubicBezTo>
                      <a:pt x="280024" y="26301"/>
                      <a:pt x="293253" y="39490"/>
                      <a:pt x="293253" y="59273"/>
                    </a:cubicBezTo>
                    <a:cubicBezTo>
                      <a:pt x="293253" y="59273"/>
                      <a:pt x="293253" y="59273"/>
                      <a:pt x="293253" y="90047"/>
                    </a:cubicBezTo>
                    <a:cubicBezTo>
                      <a:pt x="293253" y="90047"/>
                      <a:pt x="293253" y="90047"/>
                      <a:pt x="293253" y="294472"/>
                    </a:cubicBezTo>
                    <a:cubicBezTo>
                      <a:pt x="293253" y="314255"/>
                      <a:pt x="280024" y="327444"/>
                      <a:pt x="260179" y="327444"/>
                    </a:cubicBezTo>
                    <a:cubicBezTo>
                      <a:pt x="260179" y="327444"/>
                      <a:pt x="260179" y="327444"/>
                      <a:pt x="33074" y="327444"/>
                    </a:cubicBezTo>
                    <a:cubicBezTo>
                      <a:pt x="15434" y="327444"/>
                      <a:pt x="0" y="314255"/>
                      <a:pt x="0" y="294472"/>
                    </a:cubicBezTo>
                    <a:cubicBezTo>
                      <a:pt x="0" y="294472"/>
                      <a:pt x="0" y="294472"/>
                      <a:pt x="0" y="90047"/>
                    </a:cubicBezTo>
                    <a:cubicBezTo>
                      <a:pt x="0" y="90047"/>
                      <a:pt x="0" y="90047"/>
                      <a:pt x="0" y="59273"/>
                    </a:cubicBezTo>
                    <a:cubicBezTo>
                      <a:pt x="0" y="39490"/>
                      <a:pt x="15434" y="26301"/>
                      <a:pt x="33074" y="26301"/>
                    </a:cubicBezTo>
                    <a:cubicBezTo>
                      <a:pt x="33074" y="26301"/>
                      <a:pt x="33074" y="26301"/>
                      <a:pt x="36622" y="26301"/>
                    </a:cubicBezTo>
                    <a:lnTo>
                      <a:pt x="42081" y="26301"/>
                    </a:lnTo>
                    <a:lnTo>
                      <a:pt x="42081" y="11127"/>
                    </a:lnTo>
                    <a:cubicBezTo>
                      <a:pt x="42081" y="7789"/>
                      <a:pt x="42081" y="6676"/>
                      <a:pt x="42081" y="6676"/>
                    </a:cubicBezTo>
                    <a:cubicBezTo>
                      <a:pt x="42081" y="2225"/>
                      <a:pt x="44273" y="0"/>
                      <a:pt x="46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5353" y="4368"/>
              <a:ext cx="1287" cy="1284"/>
              <a:chOff x="3399188" y="2773538"/>
              <a:chExt cx="817169" cy="815026"/>
            </a:xfrm>
          </p:grpSpPr>
          <p:sp>
            <p:nvSpPr>
              <p:cNvPr id="38" name="椭圆 37"/>
              <p:cNvSpPr/>
              <p:nvPr/>
            </p:nvSpPr>
            <p:spPr bwMode="auto">
              <a:xfrm>
                <a:off x="3399188" y="2933824"/>
                <a:ext cx="655452" cy="654740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897C"/>
                    </a:solidFill>
                    <a:cs typeface="+mn-ea"/>
                    <a:sym typeface="+mn-lt"/>
                  </a:rPr>
                  <a:t>keywords</a:t>
                </a:r>
                <a:endParaRPr lang="zh-CN" altLang="en-US" sz="1400" b="1" dirty="0">
                  <a:solidFill>
                    <a:srgbClr val="FF897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3840688" y="2773538"/>
                <a:ext cx="375669" cy="373524"/>
              </a:xfrm>
              <a:custGeom>
                <a:avLst/>
                <a:gdLst>
                  <a:gd name="T0" fmla="*/ 98 w 313"/>
                  <a:gd name="T1" fmla="*/ 214 h 312"/>
                  <a:gd name="T2" fmla="*/ 106 w 313"/>
                  <a:gd name="T3" fmla="*/ 222 h 312"/>
                  <a:gd name="T4" fmla="*/ 161 w 313"/>
                  <a:gd name="T5" fmla="*/ 312 h 312"/>
                  <a:gd name="T6" fmla="*/ 161 w 313"/>
                  <a:gd name="T7" fmla="*/ 312 h 312"/>
                  <a:gd name="T8" fmla="*/ 196 w 313"/>
                  <a:gd name="T9" fmla="*/ 127 h 312"/>
                  <a:gd name="T10" fmla="*/ 200 w 313"/>
                  <a:gd name="T11" fmla="*/ 122 h 312"/>
                  <a:gd name="T12" fmla="*/ 312 w 313"/>
                  <a:gd name="T13" fmla="*/ 50 h 312"/>
                  <a:gd name="T14" fmla="*/ 313 w 313"/>
                  <a:gd name="T15" fmla="*/ 50 h 312"/>
                  <a:gd name="T16" fmla="*/ 274 w 313"/>
                  <a:gd name="T17" fmla="*/ 38 h 312"/>
                  <a:gd name="T18" fmla="*/ 262 w 313"/>
                  <a:gd name="T19" fmla="*/ 0 h 312"/>
                  <a:gd name="T20" fmla="*/ 262 w 313"/>
                  <a:gd name="T21" fmla="*/ 0 h 312"/>
                  <a:gd name="T22" fmla="*/ 190 w 313"/>
                  <a:gd name="T23" fmla="*/ 112 h 312"/>
                  <a:gd name="T24" fmla="*/ 186 w 313"/>
                  <a:gd name="T25" fmla="*/ 117 h 312"/>
                  <a:gd name="T26" fmla="*/ 0 w 313"/>
                  <a:gd name="T27" fmla="*/ 151 h 312"/>
                  <a:gd name="T28" fmla="*/ 91 w 313"/>
                  <a:gd name="T29" fmla="*/ 207 h 312"/>
                  <a:gd name="T30" fmla="*/ 98 w 313"/>
                  <a:gd name="T31" fmla="*/ 21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312">
                    <a:moveTo>
                      <a:pt x="98" y="214"/>
                    </a:moveTo>
                    <a:cubicBezTo>
                      <a:pt x="101" y="217"/>
                      <a:pt x="104" y="219"/>
                      <a:pt x="106" y="222"/>
                    </a:cubicBezTo>
                    <a:cubicBezTo>
                      <a:pt x="131" y="249"/>
                      <a:pt x="149" y="280"/>
                      <a:pt x="161" y="312"/>
                    </a:cubicBezTo>
                    <a:cubicBezTo>
                      <a:pt x="161" y="312"/>
                      <a:pt x="161" y="312"/>
                      <a:pt x="161" y="312"/>
                    </a:cubicBezTo>
                    <a:cubicBezTo>
                      <a:pt x="139" y="235"/>
                      <a:pt x="117" y="206"/>
                      <a:pt x="196" y="127"/>
                    </a:cubicBezTo>
                    <a:cubicBezTo>
                      <a:pt x="200" y="122"/>
                      <a:pt x="200" y="122"/>
                      <a:pt x="200" y="122"/>
                    </a:cubicBezTo>
                    <a:cubicBezTo>
                      <a:pt x="260" y="62"/>
                      <a:pt x="298" y="53"/>
                      <a:pt x="312" y="50"/>
                    </a:cubicBezTo>
                    <a:cubicBezTo>
                      <a:pt x="313" y="50"/>
                      <a:pt x="313" y="50"/>
                      <a:pt x="313" y="50"/>
                    </a:cubicBezTo>
                    <a:cubicBezTo>
                      <a:pt x="299" y="53"/>
                      <a:pt x="285" y="49"/>
                      <a:pt x="274" y="38"/>
                    </a:cubicBezTo>
                    <a:cubicBezTo>
                      <a:pt x="264" y="28"/>
                      <a:pt x="260" y="13"/>
                      <a:pt x="262" y="0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60" y="15"/>
                      <a:pt x="250" y="52"/>
                      <a:pt x="190" y="112"/>
                    </a:cubicBezTo>
                    <a:cubicBezTo>
                      <a:pt x="186" y="117"/>
                      <a:pt x="186" y="117"/>
                      <a:pt x="186" y="117"/>
                    </a:cubicBezTo>
                    <a:cubicBezTo>
                      <a:pt x="107" y="196"/>
                      <a:pt x="77" y="174"/>
                      <a:pt x="0" y="151"/>
                    </a:cubicBezTo>
                    <a:cubicBezTo>
                      <a:pt x="33" y="163"/>
                      <a:pt x="64" y="182"/>
                      <a:pt x="91" y="207"/>
                    </a:cubicBezTo>
                    <a:cubicBezTo>
                      <a:pt x="93" y="209"/>
                      <a:pt x="96" y="211"/>
                      <a:pt x="98" y="214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5164" y="4430"/>
              <a:ext cx="443" cy="444"/>
              <a:chOff x="3278974" y="2812894"/>
              <a:chExt cx="281215" cy="281932"/>
            </a:xfrm>
          </p:grpSpPr>
          <p:sp>
            <p:nvSpPr>
              <p:cNvPr id="42" name="椭圆 41"/>
              <p:cNvSpPr/>
              <p:nvPr/>
            </p:nvSpPr>
            <p:spPr bwMode="auto">
              <a:xfrm>
                <a:off x="3278974" y="2812894"/>
                <a:ext cx="281215" cy="28193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bg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3324770" y="2883735"/>
                <a:ext cx="188192" cy="154561"/>
              </a:xfrm>
              <a:custGeom>
                <a:avLst/>
                <a:gdLst>
                  <a:gd name="T0" fmla="*/ 28 w 157"/>
                  <a:gd name="T1" fmla="*/ 124 h 129"/>
                  <a:gd name="T2" fmla="*/ 29 w 157"/>
                  <a:gd name="T3" fmla="*/ 126 h 129"/>
                  <a:gd name="T4" fmla="*/ 30 w 157"/>
                  <a:gd name="T5" fmla="*/ 127 h 129"/>
                  <a:gd name="T6" fmla="*/ 34 w 157"/>
                  <a:gd name="T7" fmla="*/ 127 h 129"/>
                  <a:gd name="T8" fmla="*/ 55 w 157"/>
                  <a:gd name="T9" fmla="*/ 128 h 129"/>
                  <a:gd name="T10" fmla="*/ 102 w 157"/>
                  <a:gd name="T11" fmla="*/ 128 h 129"/>
                  <a:gd name="T12" fmla="*/ 123 w 157"/>
                  <a:gd name="T13" fmla="*/ 127 h 129"/>
                  <a:gd name="T14" fmla="*/ 127 w 157"/>
                  <a:gd name="T15" fmla="*/ 127 h 129"/>
                  <a:gd name="T16" fmla="*/ 129 w 157"/>
                  <a:gd name="T17" fmla="*/ 126 h 129"/>
                  <a:gd name="T18" fmla="*/ 130 w 157"/>
                  <a:gd name="T19" fmla="*/ 124 h 129"/>
                  <a:gd name="T20" fmla="*/ 129 w 157"/>
                  <a:gd name="T21" fmla="*/ 125 h 129"/>
                  <a:gd name="T22" fmla="*/ 127 w 157"/>
                  <a:gd name="T23" fmla="*/ 125 h 129"/>
                  <a:gd name="T24" fmla="*/ 116 w 157"/>
                  <a:gd name="T25" fmla="*/ 126 h 129"/>
                  <a:gd name="T26" fmla="*/ 79 w 157"/>
                  <a:gd name="T27" fmla="*/ 127 h 129"/>
                  <a:gd name="T28" fmla="*/ 41 w 157"/>
                  <a:gd name="T29" fmla="*/ 126 h 129"/>
                  <a:gd name="T30" fmla="*/ 31 w 157"/>
                  <a:gd name="T31" fmla="*/ 125 h 129"/>
                  <a:gd name="T32" fmla="*/ 29 w 157"/>
                  <a:gd name="T33" fmla="*/ 125 h 129"/>
                  <a:gd name="T34" fmla="*/ 98 w 157"/>
                  <a:gd name="T35" fmla="*/ 116 h 129"/>
                  <a:gd name="T36" fmla="*/ 59 w 157"/>
                  <a:gd name="T37" fmla="*/ 118 h 129"/>
                  <a:gd name="T38" fmla="*/ 61 w 157"/>
                  <a:gd name="T39" fmla="*/ 108 h 129"/>
                  <a:gd name="T40" fmla="*/ 41 w 157"/>
                  <a:gd name="T41" fmla="*/ 108 h 129"/>
                  <a:gd name="T42" fmla="*/ 39 w 157"/>
                  <a:gd name="T43" fmla="*/ 109 h 129"/>
                  <a:gd name="T44" fmla="*/ 28 w 157"/>
                  <a:gd name="T45" fmla="*/ 123 h 129"/>
                  <a:gd name="T46" fmla="*/ 28 w 157"/>
                  <a:gd name="T47" fmla="*/ 123 h 129"/>
                  <a:gd name="T48" fmla="*/ 31 w 157"/>
                  <a:gd name="T49" fmla="*/ 124 h 129"/>
                  <a:gd name="T50" fmla="*/ 41 w 157"/>
                  <a:gd name="T51" fmla="*/ 125 h 129"/>
                  <a:gd name="T52" fmla="*/ 79 w 157"/>
                  <a:gd name="T53" fmla="*/ 126 h 129"/>
                  <a:gd name="T54" fmla="*/ 116 w 157"/>
                  <a:gd name="T55" fmla="*/ 125 h 129"/>
                  <a:gd name="T56" fmla="*/ 127 w 157"/>
                  <a:gd name="T57" fmla="*/ 124 h 129"/>
                  <a:gd name="T58" fmla="*/ 129 w 157"/>
                  <a:gd name="T59" fmla="*/ 123 h 129"/>
                  <a:gd name="T60" fmla="*/ 129 w 157"/>
                  <a:gd name="T61" fmla="*/ 123 h 129"/>
                  <a:gd name="T62" fmla="*/ 118 w 157"/>
                  <a:gd name="T63" fmla="*/ 109 h 129"/>
                  <a:gd name="T64" fmla="*/ 116 w 157"/>
                  <a:gd name="T65" fmla="*/ 108 h 129"/>
                  <a:gd name="T66" fmla="*/ 96 w 157"/>
                  <a:gd name="T67" fmla="*/ 108 h 129"/>
                  <a:gd name="T68" fmla="*/ 0 w 157"/>
                  <a:gd name="T69" fmla="*/ 4 h 129"/>
                  <a:gd name="T70" fmla="*/ 4 w 157"/>
                  <a:gd name="T71" fmla="*/ 103 h 129"/>
                  <a:gd name="T72" fmla="*/ 61 w 157"/>
                  <a:gd name="T73" fmla="*/ 117 h 129"/>
                  <a:gd name="T74" fmla="*/ 94 w 157"/>
                  <a:gd name="T75" fmla="*/ 103 h 129"/>
                  <a:gd name="T76" fmla="*/ 157 w 157"/>
                  <a:gd name="T77" fmla="*/ 99 h 129"/>
                  <a:gd name="T78" fmla="*/ 153 w 157"/>
                  <a:gd name="T79" fmla="*/ 0 h 129"/>
                  <a:gd name="T80" fmla="*/ 0 w 157"/>
                  <a:gd name="T81" fmla="*/ 4 h 129"/>
                  <a:gd name="T82" fmla="*/ 4 w 157"/>
                  <a:gd name="T83" fmla="*/ 0 h 129"/>
                  <a:gd name="T84" fmla="*/ 156 w 157"/>
                  <a:gd name="T85" fmla="*/ 4 h 129"/>
                  <a:gd name="T86" fmla="*/ 153 w 157"/>
                  <a:gd name="T87" fmla="*/ 102 h 129"/>
                  <a:gd name="T88" fmla="*/ 1 w 157"/>
                  <a:gd name="T89" fmla="*/ 99 h 129"/>
                  <a:gd name="T90" fmla="*/ 2 w 157"/>
                  <a:gd name="T91" fmla="*/ 4 h 129"/>
                  <a:gd name="T92" fmla="*/ 5 w 157"/>
                  <a:gd name="T93" fmla="*/ 101 h 129"/>
                  <a:gd name="T94" fmla="*/ 155 w 157"/>
                  <a:gd name="T95" fmla="*/ 98 h 129"/>
                  <a:gd name="T96" fmla="*/ 152 w 157"/>
                  <a:gd name="T97" fmla="*/ 1 h 129"/>
                  <a:gd name="T98" fmla="*/ 2 w 157"/>
                  <a:gd name="T99" fmla="*/ 4 h 129"/>
                  <a:gd name="T100" fmla="*/ 8 w 157"/>
                  <a:gd name="T101" fmla="*/ 5 h 129"/>
                  <a:gd name="T102" fmla="*/ 151 w 157"/>
                  <a:gd name="T103" fmla="*/ 6 h 129"/>
                  <a:gd name="T104" fmla="*/ 150 w 157"/>
                  <a:gd name="T105" fmla="*/ 97 h 129"/>
                  <a:gd name="T106" fmla="*/ 6 w 157"/>
                  <a:gd name="T107" fmla="*/ 9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7" h="129">
                    <a:moveTo>
                      <a:pt x="28" y="124"/>
                    </a:move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5"/>
                      <a:pt x="28" y="124"/>
                      <a:pt x="28" y="126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1" y="127"/>
                      <a:pt x="31" y="127"/>
                    </a:cubicBezTo>
                    <a:cubicBezTo>
                      <a:pt x="31" y="127"/>
                      <a:pt x="32" y="127"/>
                      <a:pt x="34" y="127"/>
                    </a:cubicBezTo>
                    <a:cubicBezTo>
                      <a:pt x="36" y="128"/>
                      <a:pt x="38" y="128"/>
                      <a:pt x="42" y="128"/>
                    </a:cubicBezTo>
                    <a:cubicBezTo>
                      <a:pt x="45" y="128"/>
                      <a:pt x="49" y="128"/>
                      <a:pt x="55" y="128"/>
                    </a:cubicBezTo>
                    <a:cubicBezTo>
                      <a:pt x="60" y="129"/>
                      <a:pt x="71" y="129"/>
                      <a:pt x="79" y="129"/>
                    </a:cubicBezTo>
                    <a:cubicBezTo>
                      <a:pt x="86" y="129"/>
                      <a:pt x="97" y="129"/>
                      <a:pt x="102" y="128"/>
                    </a:cubicBezTo>
                    <a:cubicBezTo>
                      <a:pt x="108" y="128"/>
                      <a:pt x="112" y="128"/>
                      <a:pt x="116" y="128"/>
                    </a:cubicBezTo>
                    <a:cubicBezTo>
                      <a:pt x="119" y="128"/>
                      <a:pt x="122" y="128"/>
                      <a:pt x="123" y="127"/>
                    </a:cubicBezTo>
                    <a:cubicBezTo>
                      <a:pt x="125" y="127"/>
                      <a:pt x="126" y="127"/>
                      <a:pt x="126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4"/>
                      <a:pt x="129" y="125"/>
                      <a:pt x="130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5"/>
                      <a:pt x="127" y="125"/>
                      <a:pt x="127" y="125"/>
                    </a:cubicBezTo>
                    <a:cubicBezTo>
                      <a:pt x="127" y="125"/>
                      <a:pt x="126" y="125"/>
                      <a:pt x="124" y="126"/>
                    </a:cubicBezTo>
                    <a:cubicBezTo>
                      <a:pt x="122" y="126"/>
                      <a:pt x="120" y="126"/>
                      <a:pt x="116" y="126"/>
                    </a:cubicBezTo>
                    <a:cubicBezTo>
                      <a:pt x="113" y="126"/>
                      <a:pt x="108" y="126"/>
                      <a:pt x="103" y="127"/>
                    </a:cubicBezTo>
                    <a:cubicBezTo>
                      <a:pt x="97" y="127"/>
                      <a:pt x="86" y="127"/>
                      <a:pt x="79" y="127"/>
                    </a:cubicBezTo>
                    <a:cubicBezTo>
                      <a:pt x="71" y="127"/>
                      <a:pt x="60" y="127"/>
                      <a:pt x="55" y="127"/>
                    </a:cubicBezTo>
                    <a:cubicBezTo>
                      <a:pt x="49" y="126"/>
                      <a:pt x="45" y="126"/>
                      <a:pt x="41" y="126"/>
                    </a:cubicBezTo>
                    <a:cubicBezTo>
                      <a:pt x="38" y="126"/>
                      <a:pt x="35" y="126"/>
                      <a:pt x="33" y="126"/>
                    </a:cubicBezTo>
                    <a:cubicBezTo>
                      <a:pt x="32" y="125"/>
                      <a:pt x="31" y="125"/>
                      <a:pt x="31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5"/>
                      <a:pt x="29" y="125"/>
                      <a:pt x="29" y="125"/>
                    </a:cubicBezTo>
                    <a:lnTo>
                      <a:pt x="28" y="124"/>
                    </a:lnTo>
                    <a:close/>
                    <a:moveTo>
                      <a:pt x="98" y="116"/>
                    </a:moveTo>
                    <a:cubicBezTo>
                      <a:pt x="99" y="118"/>
                      <a:pt x="99" y="118"/>
                      <a:pt x="9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0" y="113"/>
                      <a:pt x="61" y="108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42" y="108"/>
                      <a:pt x="42" y="108"/>
                      <a:pt x="41" y="108"/>
                    </a:cubicBezTo>
                    <a:cubicBezTo>
                      <a:pt x="41" y="108"/>
                      <a:pt x="40" y="108"/>
                      <a:pt x="40" y="108"/>
                    </a:cubicBezTo>
                    <a:cubicBezTo>
                      <a:pt x="40" y="108"/>
                      <a:pt x="39" y="108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28" y="123"/>
                      <a:pt x="28" y="123"/>
                      <a:pt x="28" y="123"/>
                    </a:cubicBezTo>
                    <a:cubicBezTo>
                      <a:pt x="28" y="123"/>
                      <a:pt x="28" y="123"/>
                      <a:pt x="28" y="123"/>
                    </a:cubicBezTo>
                    <a:cubicBezTo>
                      <a:pt x="28" y="123"/>
                      <a:pt x="28" y="123"/>
                      <a:pt x="28" y="123"/>
                    </a:cubicBezTo>
                    <a:cubicBezTo>
                      <a:pt x="28" y="124"/>
                      <a:pt x="29" y="124"/>
                      <a:pt x="29" y="124"/>
                    </a:cubicBezTo>
                    <a:cubicBezTo>
                      <a:pt x="30" y="124"/>
                      <a:pt x="30" y="124"/>
                      <a:pt x="31" y="124"/>
                    </a:cubicBezTo>
                    <a:cubicBezTo>
                      <a:pt x="31" y="124"/>
                      <a:pt x="32" y="124"/>
                      <a:pt x="33" y="124"/>
                    </a:cubicBezTo>
                    <a:cubicBezTo>
                      <a:pt x="35" y="125"/>
                      <a:pt x="38" y="125"/>
                      <a:pt x="41" y="125"/>
                    </a:cubicBezTo>
                    <a:cubicBezTo>
                      <a:pt x="45" y="125"/>
                      <a:pt x="49" y="125"/>
                      <a:pt x="55" y="125"/>
                    </a:cubicBezTo>
                    <a:cubicBezTo>
                      <a:pt x="60" y="126"/>
                      <a:pt x="71" y="126"/>
                      <a:pt x="79" y="126"/>
                    </a:cubicBezTo>
                    <a:cubicBezTo>
                      <a:pt x="86" y="126"/>
                      <a:pt x="97" y="126"/>
                      <a:pt x="103" y="125"/>
                    </a:cubicBezTo>
                    <a:cubicBezTo>
                      <a:pt x="108" y="125"/>
                      <a:pt x="113" y="125"/>
                      <a:pt x="116" y="125"/>
                    </a:cubicBezTo>
                    <a:cubicBezTo>
                      <a:pt x="120" y="125"/>
                      <a:pt x="122" y="125"/>
                      <a:pt x="124" y="124"/>
                    </a:cubicBezTo>
                    <a:cubicBezTo>
                      <a:pt x="126" y="124"/>
                      <a:pt x="127" y="124"/>
                      <a:pt x="127" y="124"/>
                    </a:cubicBezTo>
                    <a:cubicBezTo>
                      <a:pt x="127" y="124"/>
                      <a:pt x="128" y="124"/>
                      <a:pt x="128" y="124"/>
                    </a:cubicBezTo>
                    <a:cubicBezTo>
                      <a:pt x="129" y="124"/>
                      <a:pt x="129" y="124"/>
                      <a:pt x="129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17" y="108"/>
                      <a:pt x="116" y="108"/>
                      <a:pt x="116" y="108"/>
                    </a:cubicBezTo>
                    <a:cubicBezTo>
                      <a:pt x="116" y="108"/>
                      <a:pt x="115" y="108"/>
                      <a:pt x="115" y="108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7" y="113"/>
                      <a:pt x="98" y="116"/>
                      <a:pt x="98" y="116"/>
                    </a:cubicBezTo>
                    <a:close/>
                    <a:moveTo>
                      <a:pt x="0" y="4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101"/>
                      <a:pt x="2" y="103"/>
                      <a:pt x="4" y="103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12"/>
                      <a:pt x="61" y="117"/>
                      <a:pt x="61" y="117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7" y="117"/>
                      <a:pt x="95" y="112"/>
                      <a:pt x="94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5" y="103"/>
                      <a:pt x="157" y="101"/>
                      <a:pt x="157" y="99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5" y="0"/>
                      <a:pt x="15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1" y="4"/>
                    </a:moveTo>
                    <a:cubicBezTo>
                      <a:pt x="1" y="2"/>
                      <a:pt x="3" y="0"/>
                      <a:pt x="4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5" y="0"/>
                      <a:pt x="156" y="2"/>
                      <a:pt x="156" y="4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101"/>
                      <a:pt x="155" y="102"/>
                      <a:pt x="153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3" y="102"/>
                      <a:pt x="1" y="101"/>
                      <a:pt x="1" y="99"/>
                    </a:cubicBezTo>
                    <a:lnTo>
                      <a:pt x="1" y="4"/>
                    </a:lnTo>
                    <a:close/>
                    <a:moveTo>
                      <a:pt x="2" y="4"/>
                    </a:moveTo>
                    <a:cubicBezTo>
                      <a:pt x="2" y="98"/>
                      <a:pt x="2" y="98"/>
                      <a:pt x="2" y="98"/>
                    </a:cubicBezTo>
                    <a:cubicBezTo>
                      <a:pt x="2" y="100"/>
                      <a:pt x="3" y="101"/>
                      <a:pt x="5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4" y="101"/>
                      <a:pt x="155" y="100"/>
                      <a:pt x="155" y="98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2"/>
                      <a:pt x="154" y="1"/>
                      <a:pt x="15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2" y="2"/>
                      <a:pt x="2" y="4"/>
                    </a:cubicBezTo>
                    <a:close/>
                    <a:moveTo>
                      <a:pt x="6" y="6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51" y="5"/>
                      <a:pt x="151" y="6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7"/>
                      <a:pt x="150" y="97"/>
                      <a:pt x="150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7" y="97"/>
                      <a:pt x="6" y="97"/>
                      <a:pt x="6" y="96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683" y="4760"/>
              <a:ext cx="1032" cy="1535"/>
              <a:chOff x="4243547" y="3022554"/>
              <a:chExt cx="655452" cy="974596"/>
            </a:xfrm>
          </p:grpSpPr>
          <p:sp>
            <p:nvSpPr>
              <p:cNvPr id="44" name="椭圆 43"/>
              <p:cNvSpPr/>
              <p:nvPr/>
            </p:nvSpPr>
            <p:spPr bwMode="auto">
              <a:xfrm>
                <a:off x="4243547" y="3342410"/>
                <a:ext cx="655452" cy="654740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897C"/>
                    </a:solidFill>
                    <a:cs typeface="+mn-ea"/>
                    <a:sym typeface="+mn-lt"/>
                  </a:rPr>
                  <a:t>keywords</a:t>
                </a:r>
                <a:endParaRPr lang="zh-CN" altLang="en-US" sz="1400" b="1" dirty="0">
                  <a:solidFill>
                    <a:srgbClr val="FF897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4434601" y="3022554"/>
                <a:ext cx="273343" cy="349910"/>
              </a:xfrm>
              <a:custGeom>
                <a:avLst/>
                <a:gdLst>
                  <a:gd name="T0" fmla="*/ 114 w 228"/>
                  <a:gd name="T1" fmla="*/ 267 h 292"/>
                  <a:gd name="T2" fmla="*/ 104 w 228"/>
                  <a:gd name="T3" fmla="*/ 267 h 292"/>
                  <a:gd name="T4" fmla="*/ 0 w 228"/>
                  <a:gd name="T5" fmla="*/ 292 h 292"/>
                  <a:gd name="T6" fmla="*/ 0 w 228"/>
                  <a:gd name="T7" fmla="*/ 292 h 292"/>
                  <a:gd name="T8" fmla="*/ 107 w 228"/>
                  <a:gd name="T9" fmla="*/ 137 h 292"/>
                  <a:gd name="T10" fmla="*/ 107 w 228"/>
                  <a:gd name="T11" fmla="*/ 130 h 292"/>
                  <a:gd name="T12" fmla="*/ 79 w 228"/>
                  <a:gd name="T13" fmla="*/ 0 h 292"/>
                  <a:gd name="T14" fmla="*/ 79 w 228"/>
                  <a:gd name="T15" fmla="*/ 0 h 292"/>
                  <a:gd name="T16" fmla="*/ 114 w 228"/>
                  <a:gd name="T17" fmla="*/ 19 h 292"/>
                  <a:gd name="T18" fmla="*/ 150 w 228"/>
                  <a:gd name="T19" fmla="*/ 0 h 292"/>
                  <a:gd name="T20" fmla="*/ 150 w 228"/>
                  <a:gd name="T21" fmla="*/ 0 h 292"/>
                  <a:gd name="T22" fmla="*/ 121 w 228"/>
                  <a:gd name="T23" fmla="*/ 130 h 292"/>
                  <a:gd name="T24" fmla="*/ 121 w 228"/>
                  <a:gd name="T25" fmla="*/ 137 h 292"/>
                  <a:gd name="T26" fmla="*/ 228 w 228"/>
                  <a:gd name="T27" fmla="*/ 292 h 292"/>
                  <a:gd name="T28" fmla="*/ 125 w 228"/>
                  <a:gd name="T29" fmla="*/ 267 h 292"/>
                  <a:gd name="T30" fmla="*/ 114 w 228"/>
                  <a:gd name="T31" fmla="*/ 26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8" h="292">
                    <a:moveTo>
                      <a:pt x="114" y="267"/>
                    </a:moveTo>
                    <a:cubicBezTo>
                      <a:pt x="111" y="267"/>
                      <a:pt x="107" y="267"/>
                      <a:pt x="104" y="267"/>
                    </a:cubicBezTo>
                    <a:cubicBezTo>
                      <a:pt x="67" y="269"/>
                      <a:pt x="32" y="278"/>
                      <a:pt x="0" y="292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71" y="254"/>
                      <a:pt x="107" y="249"/>
                      <a:pt x="107" y="137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107" y="46"/>
                      <a:pt x="87" y="12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7" y="11"/>
                      <a:pt x="100" y="19"/>
                      <a:pt x="114" y="19"/>
                    </a:cubicBezTo>
                    <a:cubicBezTo>
                      <a:pt x="129" y="19"/>
                      <a:pt x="142" y="11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1" y="12"/>
                      <a:pt x="121" y="46"/>
                      <a:pt x="121" y="130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249"/>
                      <a:pt x="158" y="254"/>
                      <a:pt x="228" y="292"/>
                    </a:cubicBezTo>
                    <a:cubicBezTo>
                      <a:pt x="197" y="278"/>
                      <a:pt x="162" y="269"/>
                      <a:pt x="125" y="267"/>
                    </a:cubicBezTo>
                    <a:cubicBezTo>
                      <a:pt x="121" y="267"/>
                      <a:pt x="118" y="267"/>
                      <a:pt x="114" y="267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7464" y="6043"/>
              <a:ext cx="442" cy="442"/>
              <a:chOff x="4739429" y="3837579"/>
              <a:chExt cx="280499" cy="280501"/>
            </a:xfrm>
          </p:grpSpPr>
          <p:sp>
            <p:nvSpPr>
              <p:cNvPr id="52" name="椭圆 51"/>
              <p:cNvSpPr/>
              <p:nvPr/>
            </p:nvSpPr>
            <p:spPr bwMode="auto">
              <a:xfrm>
                <a:off x="4739429" y="3837579"/>
                <a:ext cx="280499" cy="28050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4770914" y="3868348"/>
                <a:ext cx="218245" cy="218247"/>
              </a:xfrm>
              <a:custGeom>
                <a:avLst/>
                <a:gdLst>
                  <a:gd name="T0" fmla="*/ 179 w 182"/>
                  <a:gd name="T1" fmla="*/ 91 h 182"/>
                  <a:gd name="T2" fmla="*/ 177 w 182"/>
                  <a:gd name="T3" fmla="*/ 109 h 182"/>
                  <a:gd name="T4" fmla="*/ 172 w 182"/>
                  <a:gd name="T5" fmla="*/ 125 h 182"/>
                  <a:gd name="T6" fmla="*/ 164 w 182"/>
                  <a:gd name="T7" fmla="*/ 140 h 182"/>
                  <a:gd name="T8" fmla="*/ 153 w 182"/>
                  <a:gd name="T9" fmla="*/ 153 h 182"/>
                  <a:gd name="T10" fmla="*/ 140 w 182"/>
                  <a:gd name="T11" fmla="*/ 164 h 182"/>
                  <a:gd name="T12" fmla="*/ 125 w 182"/>
                  <a:gd name="T13" fmla="*/ 172 h 182"/>
                  <a:gd name="T14" fmla="*/ 109 w 182"/>
                  <a:gd name="T15" fmla="*/ 177 h 182"/>
                  <a:gd name="T16" fmla="*/ 91 w 182"/>
                  <a:gd name="T17" fmla="*/ 179 h 182"/>
                  <a:gd name="T18" fmla="*/ 73 w 182"/>
                  <a:gd name="T19" fmla="*/ 177 h 182"/>
                  <a:gd name="T20" fmla="*/ 57 w 182"/>
                  <a:gd name="T21" fmla="*/ 172 h 182"/>
                  <a:gd name="T22" fmla="*/ 42 w 182"/>
                  <a:gd name="T23" fmla="*/ 164 h 182"/>
                  <a:gd name="T24" fmla="*/ 29 w 182"/>
                  <a:gd name="T25" fmla="*/ 153 h 182"/>
                  <a:gd name="T26" fmla="*/ 18 w 182"/>
                  <a:gd name="T27" fmla="*/ 140 h 182"/>
                  <a:gd name="T28" fmla="*/ 10 w 182"/>
                  <a:gd name="T29" fmla="*/ 125 h 182"/>
                  <a:gd name="T30" fmla="*/ 5 w 182"/>
                  <a:gd name="T31" fmla="*/ 109 h 182"/>
                  <a:gd name="T32" fmla="*/ 3 w 182"/>
                  <a:gd name="T33" fmla="*/ 91 h 182"/>
                  <a:gd name="T34" fmla="*/ 5 w 182"/>
                  <a:gd name="T35" fmla="*/ 73 h 182"/>
                  <a:gd name="T36" fmla="*/ 10 w 182"/>
                  <a:gd name="T37" fmla="*/ 57 h 182"/>
                  <a:gd name="T38" fmla="*/ 18 w 182"/>
                  <a:gd name="T39" fmla="*/ 42 h 182"/>
                  <a:gd name="T40" fmla="*/ 29 w 182"/>
                  <a:gd name="T41" fmla="*/ 29 h 182"/>
                  <a:gd name="T42" fmla="*/ 42 w 182"/>
                  <a:gd name="T43" fmla="*/ 18 h 182"/>
                  <a:gd name="T44" fmla="*/ 57 w 182"/>
                  <a:gd name="T45" fmla="*/ 10 h 182"/>
                  <a:gd name="T46" fmla="*/ 73 w 182"/>
                  <a:gd name="T47" fmla="*/ 5 h 182"/>
                  <a:gd name="T48" fmla="*/ 91 w 182"/>
                  <a:gd name="T49" fmla="*/ 3 h 182"/>
                  <a:gd name="T50" fmla="*/ 109 w 182"/>
                  <a:gd name="T51" fmla="*/ 5 h 182"/>
                  <a:gd name="T52" fmla="*/ 125 w 182"/>
                  <a:gd name="T53" fmla="*/ 10 h 182"/>
                  <a:gd name="T54" fmla="*/ 140 w 182"/>
                  <a:gd name="T55" fmla="*/ 18 h 182"/>
                  <a:gd name="T56" fmla="*/ 153 w 182"/>
                  <a:gd name="T57" fmla="*/ 29 h 182"/>
                  <a:gd name="T58" fmla="*/ 164 w 182"/>
                  <a:gd name="T59" fmla="*/ 42 h 182"/>
                  <a:gd name="T60" fmla="*/ 172 w 182"/>
                  <a:gd name="T61" fmla="*/ 57 h 182"/>
                  <a:gd name="T62" fmla="*/ 177 w 182"/>
                  <a:gd name="T63" fmla="*/ 73 h 182"/>
                  <a:gd name="T64" fmla="*/ 179 w 182"/>
                  <a:gd name="T65" fmla="*/ 91 h 182"/>
                  <a:gd name="T66" fmla="*/ 91 w 182"/>
                  <a:gd name="T67" fmla="*/ 22 h 182"/>
                  <a:gd name="T68" fmla="*/ 22 w 182"/>
                  <a:gd name="T69" fmla="*/ 91 h 182"/>
                  <a:gd name="T70" fmla="*/ 91 w 182"/>
                  <a:gd name="T71" fmla="*/ 160 h 182"/>
                  <a:gd name="T72" fmla="*/ 160 w 182"/>
                  <a:gd name="T73" fmla="*/ 91 h 182"/>
                  <a:gd name="T74" fmla="*/ 91 w 182"/>
                  <a:gd name="T75" fmla="*/ 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182">
                    <a:moveTo>
                      <a:pt x="179" y="91"/>
                    </a:moveTo>
                    <a:cubicBezTo>
                      <a:pt x="182" y="97"/>
                      <a:pt x="182" y="103"/>
                      <a:pt x="177" y="109"/>
                    </a:cubicBezTo>
                    <a:cubicBezTo>
                      <a:pt x="179" y="115"/>
                      <a:pt x="177" y="121"/>
                      <a:pt x="172" y="125"/>
                    </a:cubicBezTo>
                    <a:cubicBezTo>
                      <a:pt x="173" y="132"/>
                      <a:pt x="170" y="137"/>
                      <a:pt x="164" y="140"/>
                    </a:cubicBezTo>
                    <a:cubicBezTo>
                      <a:pt x="163" y="147"/>
                      <a:pt x="160" y="151"/>
                      <a:pt x="153" y="153"/>
                    </a:cubicBezTo>
                    <a:cubicBezTo>
                      <a:pt x="151" y="160"/>
                      <a:pt x="147" y="163"/>
                      <a:pt x="140" y="164"/>
                    </a:cubicBezTo>
                    <a:cubicBezTo>
                      <a:pt x="137" y="170"/>
                      <a:pt x="132" y="173"/>
                      <a:pt x="125" y="172"/>
                    </a:cubicBezTo>
                    <a:cubicBezTo>
                      <a:pt x="121" y="177"/>
                      <a:pt x="115" y="179"/>
                      <a:pt x="109" y="177"/>
                    </a:cubicBezTo>
                    <a:cubicBezTo>
                      <a:pt x="103" y="182"/>
                      <a:pt x="97" y="182"/>
                      <a:pt x="91" y="179"/>
                    </a:cubicBezTo>
                    <a:cubicBezTo>
                      <a:pt x="85" y="182"/>
                      <a:pt x="78" y="182"/>
                      <a:pt x="73" y="177"/>
                    </a:cubicBezTo>
                    <a:cubicBezTo>
                      <a:pt x="67" y="179"/>
                      <a:pt x="61" y="177"/>
                      <a:pt x="57" y="172"/>
                    </a:cubicBezTo>
                    <a:cubicBezTo>
                      <a:pt x="50" y="173"/>
                      <a:pt x="45" y="170"/>
                      <a:pt x="42" y="164"/>
                    </a:cubicBezTo>
                    <a:cubicBezTo>
                      <a:pt x="35" y="163"/>
                      <a:pt x="30" y="160"/>
                      <a:pt x="29" y="153"/>
                    </a:cubicBezTo>
                    <a:cubicBezTo>
                      <a:pt x="22" y="151"/>
                      <a:pt x="19" y="147"/>
                      <a:pt x="18" y="140"/>
                    </a:cubicBezTo>
                    <a:cubicBezTo>
                      <a:pt x="12" y="137"/>
                      <a:pt x="9" y="132"/>
                      <a:pt x="10" y="125"/>
                    </a:cubicBezTo>
                    <a:cubicBezTo>
                      <a:pt x="4" y="121"/>
                      <a:pt x="3" y="115"/>
                      <a:pt x="5" y="109"/>
                    </a:cubicBezTo>
                    <a:cubicBezTo>
                      <a:pt x="0" y="103"/>
                      <a:pt x="0" y="97"/>
                      <a:pt x="3" y="91"/>
                    </a:cubicBezTo>
                    <a:cubicBezTo>
                      <a:pt x="0" y="85"/>
                      <a:pt x="0" y="79"/>
                      <a:pt x="5" y="73"/>
                    </a:cubicBezTo>
                    <a:cubicBezTo>
                      <a:pt x="3" y="67"/>
                      <a:pt x="4" y="61"/>
                      <a:pt x="10" y="57"/>
                    </a:cubicBezTo>
                    <a:cubicBezTo>
                      <a:pt x="9" y="50"/>
                      <a:pt x="12" y="45"/>
                      <a:pt x="18" y="42"/>
                    </a:cubicBezTo>
                    <a:cubicBezTo>
                      <a:pt x="19" y="35"/>
                      <a:pt x="22" y="31"/>
                      <a:pt x="29" y="29"/>
                    </a:cubicBezTo>
                    <a:cubicBezTo>
                      <a:pt x="30" y="22"/>
                      <a:pt x="35" y="19"/>
                      <a:pt x="42" y="18"/>
                    </a:cubicBezTo>
                    <a:cubicBezTo>
                      <a:pt x="45" y="12"/>
                      <a:pt x="50" y="9"/>
                      <a:pt x="57" y="10"/>
                    </a:cubicBezTo>
                    <a:cubicBezTo>
                      <a:pt x="61" y="5"/>
                      <a:pt x="67" y="3"/>
                      <a:pt x="73" y="5"/>
                    </a:cubicBezTo>
                    <a:cubicBezTo>
                      <a:pt x="78" y="0"/>
                      <a:pt x="85" y="0"/>
                      <a:pt x="91" y="3"/>
                    </a:cubicBezTo>
                    <a:cubicBezTo>
                      <a:pt x="97" y="0"/>
                      <a:pt x="103" y="0"/>
                      <a:pt x="109" y="5"/>
                    </a:cubicBezTo>
                    <a:cubicBezTo>
                      <a:pt x="115" y="3"/>
                      <a:pt x="121" y="5"/>
                      <a:pt x="125" y="10"/>
                    </a:cubicBezTo>
                    <a:cubicBezTo>
                      <a:pt x="132" y="9"/>
                      <a:pt x="137" y="12"/>
                      <a:pt x="140" y="18"/>
                    </a:cubicBezTo>
                    <a:cubicBezTo>
                      <a:pt x="147" y="19"/>
                      <a:pt x="151" y="22"/>
                      <a:pt x="153" y="29"/>
                    </a:cubicBezTo>
                    <a:cubicBezTo>
                      <a:pt x="160" y="31"/>
                      <a:pt x="163" y="35"/>
                      <a:pt x="164" y="42"/>
                    </a:cubicBezTo>
                    <a:cubicBezTo>
                      <a:pt x="170" y="45"/>
                      <a:pt x="173" y="50"/>
                      <a:pt x="172" y="57"/>
                    </a:cubicBezTo>
                    <a:cubicBezTo>
                      <a:pt x="177" y="61"/>
                      <a:pt x="179" y="67"/>
                      <a:pt x="177" y="73"/>
                    </a:cubicBezTo>
                    <a:cubicBezTo>
                      <a:pt x="182" y="79"/>
                      <a:pt x="182" y="85"/>
                      <a:pt x="179" y="91"/>
                    </a:cubicBezTo>
                    <a:close/>
                    <a:moveTo>
                      <a:pt x="91" y="22"/>
                    </a:moveTo>
                    <a:cubicBezTo>
                      <a:pt x="53" y="22"/>
                      <a:pt x="22" y="53"/>
                      <a:pt x="22" y="91"/>
                    </a:cubicBezTo>
                    <a:cubicBezTo>
                      <a:pt x="22" y="129"/>
                      <a:pt x="53" y="160"/>
                      <a:pt x="91" y="160"/>
                    </a:cubicBezTo>
                    <a:cubicBezTo>
                      <a:pt x="129" y="160"/>
                      <a:pt x="160" y="129"/>
                      <a:pt x="160" y="91"/>
                    </a:cubicBezTo>
                    <a:cubicBezTo>
                      <a:pt x="160" y="53"/>
                      <a:pt x="129" y="22"/>
                      <a:pt x="9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4834599" y="3908420"/>
                <a:ext cx="90876" cy="138819"/>
              </a:xfrm>
              <a:custGeom>
                <a:avLst/>
                <a:gdLst>
                  <a:gd name="T0" fmla="*/ 46 w 76"/>
                  <a:gd name="T1" fmla="*/ 0 h 116"/>
                  <a:gd name="T2" fmla="*/ 46 w 76"/>
                  <a:gd name="T3" fmla="*/ 14 h 116"/>
                  <a:gd name="T4" fmla="*/ 51 w 76"/>
                  <a:gd name="T5" fmla="*/ 17 h 116"/>
                  <a:gd name="T6" fmla="*/ 54 w 76"/>
                  <a:gd name="T7" fmla="*/ 20 h 116"/>
                  <a:gd name="T8" fmla="*/ 55 w 76"/>
                  <a:gd name="T9" fmla="*/ 13 h 116"/>
                  <a:gd name="T10" fmla="*/ 74 w 76"/>
                  <a:gd name="T11" fmla="*/ 13 h 116"/>
                  <a:gd name="T12" fmla="*/ 74 w 76"/>
                  <a:gd name="T13" fmla="*/ 44 h 116"/>
                  <a:gd name="T14" fmla="*/ 54 w 76"/>
                  <a:gd name="T15" fmla="*/ 44 h 116"/>
                  <a:gd name="T16" fmla="*/ 50 w 76"/>
                  <a:gd name="T17" fmla="*/ 33 h 116"/>
                  <a:gd name="T18" fmla="*/ 39 w 76"/>
                  <a:gd name="T19" fmla="*/ 29 h 116"/>
                  <a:gd name="T20" fmla="*/ 36 w 76"/>
                  <a:gd name="T21" fmla="*/ 30 h 116"/>
                  <a:gd name="T22" fmla="*/ 34 w 76"/>
                  <a:gd name="T23" fmla="*/ 31 h 116"/>
                  <a:gd name="T24" fmla="*/ 32 w 76"/>
                  <a:gd name="T25" fmla="*/ 33 h 116"/>
                  <a:gd name="T26" fmla="*/ 31 w 76"/>
                  <a:gd name="T27" fmla="*/ 36 h 116"/>
                  <a:gd name="T28" fmla="*/ 35 w 76"/>
                  <a:gd name="T29" fmla="*/ 42 h 116"/>
                  <a:gd name="T30" fmla="*/ 43 w 76"/>
                  <a:gd name="T31" fmla="*/ 46 h 116"/>
                  <a:gd name="T32" fmla="*/ 54 w 76"/>
                  <a:gd name="T33" fmla="*/ 50 h 116"/>
                  <a:gd name="T34" fmla="*/ 65 w 76"/>
                  <a:gd name="T35" fmla="*/ 56 h 116"/>
                  <a:gd name="T36" fmla="*/ 73 w 76"/>
                  <a:gd name="T37" fmla="*/ 64 h 116"/>
                  <a:gd name="T38" fmla="*/ 76 w 76"/>
                  <a:gd name="T39" fmla="*/ 76 h 116"/>
                  <a:gd name="T40" fmla="*/ 73 w 76"/>
                  <a:gd name="T41" fmla="*/ 89 h 116"/>
                  <a:gd name="T42" fmla="*/ 66 w 76"/>
                  <a:gd name="T43" fmla="*/ 97 h 116"/>
                  <a:gd name="T44" fmla="*/ 57 w 76"/>
                  <a:gd name="T45" fmla="*/ 101 h 116"/>
                  <a:gd name="T46" fmla="*/ 46 w 76"/>
                  <a:gd name="T47" fmla="*/ 102 h 116"/>
                  <a:gd name="T48" fmla="*/ 46 w 76"/>
                  <a:gd name="T49" fmla="*/ 116 h 116"/>
                  <a:gd name="T50" fmla="*/ 28 w 76"/>
                  <a:gd name="T51" fmla="*/ 116 h 116"/>
                  <a:gd name="T52" fmla="*/ 28 w 76"/>
                  <a:gd name="T53" fmla="*/ 98 h 116"/>
                  <a:gd name="T54" fmla="*/ 21 w 76"/>
                  <a:gd name="T55" fmla="*/ 93 h 116"/>
                  <a:gd name="T56" fmla="*/ 19 w 76"/>
                  <a:gd name="T57" fmla="*/ 101 h 116"/>
                  <a:gd name="T58" fmla="*/ 0 w 76"/>
                  <a:gd name="T59" fmla="*/ 101 h 116"/>
                  <a:gd name="T60" fmla="*/ 0 w 76"/>
                  <a:gd name="T61" fmla="*/ 69 h 116"/>
                  <a:gd name="T62" fmla="*/ 21 w 76"/>
                  <a:gd name="T63" fmla="*/ 69 h 116"/>
                  <a:gd name="T64" fmla="*/ 22 w 76"/>
                  <a:gd name="T65" fmla="*/ 76 h 116"/>
                  <a:gd name="T66" fmla="*/ 27 w 76"/>
                  <a:gd name="T67" fmla="*/ 80 h 116"/>
                  <a:gd name="T68" fmla="*/ 32 w 76"/>
                  <a:gd name="T69" fmla="*/ 82 h 116"/>
                  <a:gd name="T70" fmla="*/ 37 w 76"/>
                  <a:gd name="T71" fmla="*/ 82 h 116"/>
                  <a:gd name="T72" fmla="*/ 40 w 76"/>
                  <a:gd name="T73" fmla="*/ 82 h 116"/>
                  <a:gd name="T74" fmla="*/ 43 w 76"/>
                  <a:gd name="T75" fmla="*/ 81 h 116"/>
                  <a:gd name="T76" fmla="*/ 46 w 76"/>
                  <a:gd name="T77" fmla="*/ 79 h 116"/>
                  <a:gd name="T78" fmla="*/ 47 w 76"/>
                  <a:gd name="T79" fmla="*/ 76 h 116"/>
                  <a:gd name="T80" fmla="*/ 43 w 76"/>
                  <a:gd name="T81" fmla="*/ 71 h 116"/>
                  <a:gd name="T82" fmla="*/ 35 w 76"/>
                  <a:gd name="T83" fmla="*/ 68 h 116"/>
                  <a:gd name="T84" fmla="*/ 25 w 76"/>
                  <a:gd name="T85" fmla="*/ 64 h 116"/>
                  <a:gd name="T86" fmla="*/ 14 w 76"/>
                  <a:gd name="T87" fmla="*/ 58 h 116"/>
                  <a:gd name="T88" fmla="*/ 6 w 76"/>
                  <a:gd name="T89" fmla="*/ 50 h 116"/>
                  <a:gd name="T90" fmla="*/ 3 w 76"/>
                  <a:gd name="T91" fmla="*/ 37 h 116"/>
                  <a:gd name="T92" fmla="*/ 5 w 76"/>
                  <a:gd name="T93" fmla="*/ 26 h 116"/>
                  <a:gd name="T94" fmla="*/ 11 w 76"/>
                  <a:gd name="T95" fmla="*/ 18 h 116"/>
                  <a:gd name="T96" fmla="*/ 19 w 76"/>
                  <a:gd name="T97" fmla="*/ 13 h 116"/>
                  <a:gd name="T98" fmla="*/ 28 w 76"/>
                  <a:gd name="T99" fmla="*/ 11 h 116"/>
                  <a:gd name="T100" fmla="*/ 28 w 76"/>
                  <a:gd name="T101" fmla="*/ 0 h 116"/>
                  <a:gd name="T102" fmla="*/ 46 w 76"/>
                  <a:gd name="T10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116">
                    <a:moveTo>
                      <a:pt x="46" y="0"/>
                    </a:moveTo>
                    <a:cubicBezTo>
                      <a:pt x="46" y="14"/>
                      <a:pt x="46" y="14"/>
                      <a:pt x="46" y="14"/>
                    </a:cubicBezTo>
                    <a:cubicBezTo>
                      <a:pt x="48" y="15"/>
                      <a:pt x="49" y="16"/>
                      <a:pt x="51" y="17"/>
                    </a:cubicBezTo>
                    <a:cubicBezTo>
                      <a:pt x="52" y="18"/>
                      <a:pt x="53" y="19"/>
                      <a:pt x="54" y="20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0"/>
                      <a:pt x="52" y="36"/>
                      <a:pt x="50" y="33"/>
                    </a:cubicBezTo>
                    <a:cubicBezTo>
                      <a:pt x="47" y="31"/>
                      <a:pt x="43" y="29"/>
                      <a:pt x="39" y="29"/>
                    </a:cubicBezTo>
                    <a:cubicBezTo>
                      <a:pt x="38" y="29"/>
                      <a:pt x="37" y="30"/>
                      <a:pt x="36" y="30"/>
                    </a:cubicBezTo>
                    <a:cubicBezTo>
                      <a:pt x="36" y="30"/>
                      <a:pt x="35" y="31"/>
                      <a:pt x="34" y="31"/>
                    </a:cubicBezTo>
                    <a:cubicBezTo>
                      <a:pt x="33" y="32"/>
                      <a:pt x="32" y="32"/>
                      <a:pt x="32" y="33"/>
                    </a:cubicBezTo>
                    <a:cubicBezTo>
                      <a:pt x="31" y="34"/>
                      <a:pt x="31" y="35"/>
                      <a:pt x="31" y="36"/>
                    </a:cubicBezTo>
                    <a:cubicBezTo>
                      <a:pt x="31" y="38"/>
                      <a:pt x="32" y="40"/>
                      <a:pt x="35" y="42"/>
                    </a:cubicBezTo>
                    <a:cubicBezTo>
                      <a:pt x="37" y="43"/>
                      <a:pt x="40" y="45"/>
                      <a:pt x="43" y="46"/>
                    </a:cubicBezTo>
                    <a:cubicBezTo>
                      <a:pt x="46" y="47"/>
                      <a:pt x="50" y="48"/>
                      <a:pt x="54" y="50"/>
                    </a:cubicBezTo>
                    <a:cubicBezTo>
                      <a:pt x="58" y="51"/>
                      <a:pt x="61" y="53"/>
                      <a:pt x="65" y="56"/>
                    </a:cubicBezTo>
                    <a:cubicBezTo>
                      <a:pt x="68" y="58"/>
                      <a:pt x="71" y="60"/>
                      <a:pt x="73" y="64"/>
                    </a:cubicBezTo>
                    <a:cubicBezTo>
                      <a:pt x="75" y="67"/>
                      <a:pt x="76" y="71"/>
                      <a:pt x="76" y="76"/>
                    </a:cubicBezTo>
                    <a:cubicBezTo>
                      <a:pt x="76" y="81"/>
                      <a:pt x="75" y="85"/>
                      <a:pt x="73" y="89"/>
                    </a:cubicBezTo>
                    <a:cubicBezTo>
                      <a:pt x="72" y="92"/>
                      <a:pt x="69" y="94"/>
                      <a:pt x="66" y="97"/>
                    </a:cubicBezTo>
                    <a:cubicBezTo>
                      <a:pt x="64" y="98"/>
                      <a:pt x="60" y="100"/>
                      <a:pt x="57" y="101"/>
                    </a:cubicBezTo>
                    <a:cubicBezTo>
                      <a:pt x="53" y="102"/>
                      <a:pt x="50" y="102"/>
                      <a:pt x="46" y="102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5" y="97"/>
                      <a:pt x="23" y="95"/>
                      <a:pt x="21" y="93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1" y="72"/>
                      <a:pt x="21" y="74"/>
                      <a:pt x="22" y="76"/>
                    </a:cubicBezTo>
                    <a:cubicBezTo>
                      <a:pt x="24" y="77"/>
                      <a:pt x="25" y="79"/>
                      <a:pt x="27" y="80"/>
                    </a:cubicBezTo>
                    <a:cubicBezTo>
                      <a:pt x="28" y="81"/>
                      <a:pt x="30" y="81"/>
                      <a:pt x="32" y="82"/>
                    </a:cubicBezTo>
                    <a:cubicBezTo>
                      <a:pt x="34" y="82"/>
                      <a:pt x="36" y="82"/>
                      <a:pt x="37" y="82"/>
                    </a:cubicBezTo>
                    <a:cubicBezTo>
                      <a:pt x="38" y="82"/>
                      <a:pt x="39" y="82"/>
                      <a:pt x="40" y="82"/>
                    </a:cubicBezTo>
                    <a:cubicBezTo>
                      <a:pt x="41" y="82"/>
                      <a:pt x="42" y="81"/>
                      <a:pt x="43" y="81"/>
                    </a:cubicBezTo>
                    <a:cubicBezTo>
                      <a:pt x="44" y="80"/>
                      <a:pt x="45" y="80"/>
                      <a:pt x="46" y="79"/>
                    </a:cubicBezTo>
                    <a:cubicBezTo>
                      <a:pt x="46" y="78"/>
                      <a:pt x="47" y="77"/>
                      <a:pt x="47" y="76"/>
                    </a:cubicBezTo>
                    <a:cubicBezTo>
                      <a:pt x="47" y="74"/>
                      <a:pt x="45" y="73"/>
                      <a:pt x="43" y="71"/>
                    </a:cubicBezTo>
                    <a:cubicBezTo>
                      <a:pt x="41" y="70"/>
                      <a:pt x="39" y="69"/>
                      <a:pt x="35" y="68"/>
                    </a:cubicBezTo>
                    <a:cubicBezTo>
                      <a:pt x="32" y="67"/>
                      <a:pt x="29" y="65"/>
                      <a:pt x="25" y="64"/>
                    </a:cubicBezTo>
                    <a:cubicBezTo>
                      <a:pt x="21" y="63"/>
                      <a:pt x="18" y="61"/>
                      <a:pt x="14" y="58"/>
                    </a:cubicBezTo>
                    <a:cubicBezTo>
                      <a:pt x="11" y="56"/>
                      <a:pt x="8" y="53"/>
                      <a:pt x="6" y="50"/>
                    </a:cubicBezTo>
                    <a:cubicBezTo>
                      <a:pt x="4" y="47"/>
                      <a:pt x="3" y="42"/>
                      <a:pt x="3" y="37"/>
                    </a:cubicBezTo>
                    <a:cubicBezTo>
                      <a:pt x="3" y="33"/>
                      <a:pt x="4" y="29"/>
                      <a:pt x="5" y="26"/>
                    </a:cubicBezTo>
                    <a:cubicBezTo>
                      <a:pt x="7" y="23"/>
                      <a:pt x="9" y="20"/>
                      <a:pt x="11" y="18"/>
                    </a:cubicBezTo>
                    <a:cubicBezTo>
                      <a:pt x="14" y="16"/>
                      <a:pt x="16" y="14"/>
                      <a:pt x="19" y="13"/>
                    </a:cubicBezTo>
                    <a:cubicBezTo>
                      <a:pt x="22" y="12"/>
                      <a:pt x="25" y="11"/>
                      <a:pt x="28" y="11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7760" y="4368"/>
              <a:ext cx="1286" cy="1284"/>
              <a:chOff x="4927621" y="2773538"/>
              <a:chExt cx="816453" cy="815026"/>
            </a:xfrm>
          </p:grpSpPr>
          <p:sp>
            <p:nvSpPr>
              <p:cNvPr id="55" name="椭圆 54"/>
              <p:cNvSpPr/>
              <p:nvPr/>
            </p:nvSpPr>
            <p:spPr bwMode="auto">
              <a:xfrm>
                <a:off x="5088622" y="2933824"/>
                <a:ext cx="655452" cy="654740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897C"/>
                    </a:solidFill>
                    <a:cs typeface="+mn-ea"/>
                    <a:sym typeface="+mn-lt"/>
                  </a:rPr>
                  <a:t>keywords</a:t>
                </a:r>
                <a:endParaRPr lang="zh-CN" altLang="en-US" sz="1400" b="1" dirty="0">
                  <a:solidFill>
                    <a:srgbClr val="FF897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4927621" y="2773538"/>
                <a:ext cx="374953" cy="373524"/>
              </a:xfrm>
              <a:custGeom>
                <a:avLst/>
                <a:gdLst>
                  <a:gd name="T0" fmla="*/ 214 w 312"/>
                  <a:gd name="T1" fmla="*/ 214 h 312"/>
                  <a:gd name="T2" fmla="*/ 207 w 312"/>
                  <a:gd name="T3" fmla="*/ 222 h 312"/>
                  <a:gd name="T4" fmla="*/ 151 w 312"/>
                  <a:gd name="T5" fmla="*/ 312 h 312"/>
                  <a:gd name="T6" fmla="*/ 151 w 312"/>
                  <a:gd name="T7" fmla="*/ 312 h 312"/>
                  <a:gd name="T8" fmla="*/ 117 w 312"/>
                  <a:gd name="T9" fmla="*/ 127 h 312"/>
                  <a:gd name="T10" fmla="*/ 112 w 312"/>
                  <a:gd name="T11" fmla="*/ 122 h 312"/>
                  <a:gd name="T12" fmla="*/ 0 w 312"/>
                  <a:gd name="T13" fmla="*/ 50 h 312"/>
                  <a:gd name="T14" fmla="*/ 0 w 312"/>
                  <a:gd name="T15" fmla="*/ 50 h 312"/>
                  <a:gd name="T16" fmla="*/ 38 w 312"/>
                  <a:gd name="T17" fmla="*/ 38 h 312"/>
                  <a:gd name="T18" fmla="*/ 50 w 312"/>
                  <a:gd name="T19" fmla="*/ 0 h 312"/>
                  <a:gd name="T20" fmla="*/ 50 w 312"/>
                  <a:gd name="T21" fmla="*/ 0 h 312"/>
                  <a:gd name="T22" fmla="*/ 122 w 312"/>
                  <a:gd name="T23" fmla="*/ 112 h 312"/>
                  <a:gd name="T24" fmla="*/ 127 w 312"/>
                  <a:gd name="T25" fmla="*/ 117 h 312"/>
                  <a:gd name="T26" fmla="*/ 312 w 312"/>
                  <a:gd name="T27" fmla="*/ 151 h 312"/>
                  <a:gd name="T28" fmla="*/ 222 w 312"/>
                  <a:gd name="T29" fmla="*/ 207 h 312"/>
                  <a:gd name="T30" fmla="*/ 214 w 312"/>
                  <a:gd name="T31" fmla="*/ 21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312">
                    <a:moveTo>
                      <a:pt x="214" y="214"/>
                    </a:moveTo>
                    <a:cubicBezTo>
                      <a:pt x="211" y="217"/>
                      <a:pt x="209" y="219"/>
                      <a:pt x="207" y="222"/>
                    </a:cubicBezTo>
                    <a:cubicBezTo>
                      <a:pt x="182" y="249"/>
                      <a:pt x="163" y="280"/>
                      <a:pt x="151" y="312"/>
                    </a:cubicBezTo>
                    <a:cubicBezTo>
                      <a:pt x="151" y="312"/>
                      <a:pt x="151" y="312"/>
                      <a:pt x="151" y="312"/>
                    </a:cubicBezTo>
                    <a:cubicBezTo>
                      <a:pt x="174" y="235"/>
                      <a:pt x="196" y="206"/>
                      <a:pt x="117" y="127"/>
                    </a:cubicBezTo>
                    <a:cubicBezTo>
                      <a:pt x="112" y="122"/>
                      <a:pt x="112" y="122"/>
                      <a:pt x="112" y="122"/>
                    </a:cubicBezTo>
                    <a:cubicBezTo>
                      <a:pt x="53" y="62"/>
                      <a:pt x="15" y="53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53"/>
                      <a:pt x="28" y="49"/>
                      <a:pt x="38" y="38"/>
                    </a:cubicBezTo>
                    <a:cubicBezTo>
                      <a:pt x="49" y="28"/>
                      <a:pt x="53" y="13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15"/>
                      <a:pt x="63" y="52"/>
                      <a:pt x="122" y="112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206" y="196"/>
                      <a:pt x="235" y="174"/>
                      <a:pt x="312" y="151"/>
                    </a:cubicBezTo>
                    <a:cubicBezTo>
                      <a:pt x="280" y="163"/>
                      <a:pt x="249" y="182"/>
                      <a:pt x="222" y="207"/>
                    </a:cubicBezTo>
                    <a:cubicBezTo>
                      <a:pt x="219" y="209"/>
                      <a:pt x="217" y="211"/>
                      <a:pt x="214" y="214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8794" y="4430"/>
              <a:ext cx="442" cy="444"/>
              <a:chOff x="5584504" y="2812894"/>
              <a:chExt cx="280499" cy="281932"/>
            </a:xfrm>
          </p:grpSpPr>
          <p:sp>
            <p:nvSpPr>
              <p:cNvPr id="60" name="椭圆 59"/>
              <p:cNvSpPr/>
              <p:nvPr/>
            </p:nvSpPr>
            <p:spPr bwMode="auto">
              <a:xfrm>
                <a:off x="5584504" y="2812894"/>
                <a:ext cx="280499" cy="281932"/>
              </a:xfrm>
              <a:prstGeom prst="ellipse">
                <a:avLst/>
              </a:prstGeom>
              <a:solidFill>
                <a:srgbClr val="F8CBAD"/>
              </a:solidFill>
              <a:ln w="38100">
                <a:solidFill>
                  <a:schemeClr val="bg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5675380" y="2851535"/>
                <a:ext cx="98747" cy="204651"/>
              </a:xfrm>
              <a:custGeom>
                <a:avLst/>
                <a:gdLst>
                  <a:gd name="connsiteX0" fmla="*/ 84098 w 181475"/>
                  <a:gd name="connsiteY0" fmla="*/ 130188 h 376099"/>
                  <a:gd name="connsiteX1" fmla="*/ 146065 w 181475"/>
                  <a:gd name="connsiteY1" fmla="*/ 130188 h 376099"/>
                  <a:gd name="connsiteX2" fmla="*/ 115082 w 181475"/>
                  <a:gd name="connsiteY2" fmla="*/ 264122 h 376099"/>
                  <a:gd name="connsiteX3" fmla="*/ 104016 w 181475"/>
                  <a:gd name="connsiteY3" fmla="*/ 308035 h 376099"/>
                  <a:gd name="connsiteX4" fmla="*/ 101803 w 181475"/>
                  <a:gd name="connsiteY4" fmla="*/ 323404 h 376099"/>
                  <a:gd name="connsiteX5" fmla="*/ 123934 w 181475"/>
                  <a:gd name="connsiteY5" fmla="*/ 347556 h 376099"/>
                  <a:gd name="connsiteX6" fmla="*/ 159344 w 181475"/>
                  <a:gd name="connsiteY6" fmla="*/ 323404 h 376099"/>
                  <a:gd name="connsiteX7" fmla="*/ 177049 w 181475"/>
                  <a:gd name="connsiteY7" fmla="*/ 290470 h 376099"/>
                  <a:gd name="connsiteX8" fmla="*/ 181475 w 181475"/>
                  <a:gd name="connsiteY8" fmla="*/ 292665 h 376099"/>
                  <a:gd name="connsiteX9" fmla="*/ 159344 w 181475"/>
                  <a:gd name="connsiteY9" fmla="*/ 336578 h 376099"/>
                  <a:gd name="connsiteX10" fmla="*/ 90738 w 181475"/>
                  <a:gd name="connsiteY10" fmla="*/ 376099 h 376099"/>
                  <a:gd name="connsiteX11" fmla="*/ 26558 w 181475"/>
                  <a:gd name="connsiteY11" fmla="*/ 316817 h 376099"/>
                  <a:gd name="connsiteX12" fmla="*/ 35410 w 181475"/>
                  <a:gd name="connsiteY12" fmla="*/ 250948 h 376099"/>
                  <a:gd name="connsiteX13" fmla="*/ 48689 w 181475"/>
                  <a:gd name="connsiteY13" fmla="*/ 182883 h 376099"/>
                  <a:gd name="connsiteX14" fmla="*/ 50902 w 181475"/>
                  <a:gd name="connsiteY14" fmla="*/ 163123 h 376099"/>
                  <a:gd name="connsiteX15" fmla="*/ 42049 w 181475"/>
                  <a:gd name="connsiteY15" fmla="*/ 145558 h 376099"/>
                  <a:gd name="connsiteX16" fmla="*/ 19918 w 181475"/>
                  <a:gd name="connsiteY16" fmla="*/ 171905 h 376099"/>
                  <a:gd name="connsiteX17" fmla="*/ 4426 w 181475"/>
                  <a:gd name="connsiteY17" fmla="*/ 200448 h 376099"/>
                  <a:gd name="connsiteX18" fmla="*/ 0 w 181475"/>
                  <a:gd name="connsiteY18" fmla="*/ 198253 h 376099"/>
                  <a:gd name="connsiteX19" fmla="*/ 15492 w 181475"/>
                  <a:gd name="connsiteY19" fmla="*/ 169710 h 376099"/>
                  <a:gd name="connsiteX20" fmla="*/ 84098 w 181475"/>
                  <a:gd name="connsiteY20" fmla="*/ 130188 h 376099"/>
                  <a:gd name="connsiteX21" fmla="*/ 112435 w 181475"/>
                  <a:gd name="connsiteY21" fmla="*/ 0 h 376099"/>
                  <a:gd name="connsiteX22" fmla="*/ 152543 w 181475"/>
                  <a:gd name="connsiteY22" fmla="*/ 39225 h 376099"/>
                  <a:gd name="connsiteX23" fmla="*/ 112435 w 181475"/>
                  <a:gd name="connsiteY23" fmla="*/ 76272 h 376099"/>
                  <a:gd name="connsiteX24" fmla="*/ 72326 w 181475"/>
                  <a:gd name="connsiteY24" fmla="*/ 39225 h 376099"/>
                  <a:gd name="connsiteX25" fmla="*/ 112435 w 181475"/>
                  <a:gd name="connsiteY25" fmla="*/ 0 h 37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1475" h="376099">
                    <a:moveTo>
                      <a:pt x="84098" y="130188"/>
                    </a:moveTo>
                    <a:cubicBezTo>
                      <a:pt x="84098" y="130188"/>
                      <a:pt x="84098" y="130188"/>
                      <a:pt x="146065" y="130188"/>
                    </a:cubicBezTo>
                    <a:cubicBezTo>
                      <a:pt x="143852" y="158731"/>
                      <a:pt x="121721" y="242165"/>
                      <a:pt x="115082" y="264122"/>
                    </a:cubicBezTo>
                    <a:cubicBezTo>
                      <a:pt x="115082" y="264122"/>
                      <a:pt x="115082" y="264122"/>
                      <a:pt x="104016" y="308035"/>
                    </a:cubicBezTo>
                    <a:cubicBezTo>
                      <a:pt x="101803" y="314621"/>
                      <a:pt x="101803" y="319013"/>
                      <a:pt x="101803" y="323404"/>
                    </a:cubicBezTo>
                    <a:cubicBezTo>
                      <a:pt x="101803" y="338773"/>
                      <a:pt x="110656" y="347556"/>
                      <a:pt x="123934" y="347556"/>
                    </a:cubicBezTo>
                    <a:cubicBezTo>
                      <a:pt x="135000" y="347556"/>
                      <a:pt x="150492" y="338773"/>
                      <a:pt x="159344" y="323404"/>
                    </a:cubicBezTo>
                    <a:cubicBezTo>
                      <a:pt x="159344" y="323404"/>
                      <a:pt x="159344" y="323404"/>
                      <a:pt x="177049" y="290470"/>
                    </a:cubicBezTo>
                    <a:lnTo>
                      <a:pt x="181475" y="292665"/>
                    </a:lnTo>
                    <a:cubicBezTo>
                      <a:pt x="181475" y="292665"/>
                      <a:pt x="181475" y="292665"/>
                      <a:pt x="159344" y="336578"/>
                    </a:cubicBezTo>
                    <a:cubicBezTo>
                      <a:pt x="143852" y="362925"/>
                      <a:pt x="117295" y="376099"/>
                      <a:pt x="90738" y="376099"/>
                    </a:cubicBezTo>
                    <a:cubicBezTo>
                      <a:pt x="57541" y="376099"/>
                      <a:pt x="26558" y="356339"/>
                      <a:pt x="26558" y="316817"/>
                    </a:cubicBezTo>
                    <a:cubicBezTo>
                      <a:pt x="26558" y="294861"/>
                      <a:pt x="33197" y="268513"/>
                      <a:pt x="35410" y="250948"/>
                    </a:cubicBezTo>
                    <a:cubicBezTo>
                      <a:pt x="35410" y="250948"/>
                      <a:pt x="35410" y="250948"/>
                      <a:pt x="48689" y="182883"/>
                    </a:cubicBezTo>
                    <a:cubicBezTo>
                      <a:pt x="48689" y="174101"/>
                      <a:pt x="50902" y="167514"/>
                      <a:pt x="50902" y="163123"/>
                    </a:cubicBezTo>
                    <a:cubicBezTo>
                      <a:pt x="50902" y="152144"/>
                      <a:pt x="46476" y="145558"/>
                      <a:pt x="42049" y="145558"/>
                    </a:cubicBezTo>
                    <a:cubicBezTo>
                      <a:pt x="37623" y="145558"/>
                      <a:pt x="26558" y="156536"/>
                      <a:pt x="19918" y="171905"/>
                    </a:cubicBezTo>
                    <a:cubicBezTo>
                      <a:pt x="19918" y="171905"/>
                      <a:pt x="19918" y="171905"/>
                      <a:pt x="4426" y="200448"/>
                    </a:cubicBezTo>
                    <a:cubicBezTo>
                      <a:pt x="4426" y="200448"/>
                      <a:pt x="4426" y="200448"/>
                      <a:pt x="0" y="198253"/>
                    </a:cubicBezTo>
                    <a:cubicBezTo>
                      <a:pt x="0" y="198253"/>
                      <a:pt x="0" y="198253"/>
                      <a:pt x="15492" y="169710"/>
                    </a:cubicBezTo>
                    <a:cubicBezTo>
                      <a:pt x="30984" y="136775"/>
                      <a:pt x="57541" y="130188"/>
                      <a:pt x="84098" y="130188"/>
                    </a:cubicBezTo>
                    <a:close/>
                    <a:moveTo>
                      <a:pt x="112435" y="0"/>
                    </a:moveTo>
                    <a:cubicBezTo>
                      <a:pt x="134717" y="0"/>
                      <a:pt x="152543" y="17433"/>
                      <a:pt x="152543" y="39225"/>
                    </a:cubicBezTo>
                    <a:cubicBezTo>
                      <a:pt x="152543" y="61017"/>
                      <a:pt x="134717" y="76272"/>
                      <a:pt x="112435" y="76272"/>
                    </a:cubicBezTo>
                    <a:cubicBezTo>
                      <a:pt x="90152" y="76272"/>
                      <a:pt x="72326" y="58838"/>
                      <a:pt x="72326" y="39225"/>
                    </a:cubicBezTo>
                    <a:cubicBezTo>
                      <a:pt x="72326" y="15254"/>
                      <a:pt x="92380" y="0"/>
                      <a:pt x="112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7760" y="2449"/>
              <a:ext cx="1286" cy="1284"/>
              <a:chOff x="4927621" y="1554936"/>
              <a:chExt cx="816453" cy="815025"/>
            </a:xfrm>
          </p:grpSpPr>
          <p:sp>
            <p:nvSpPr>
              <p:cNvPr id="62" name="椭圆 61"/>
              <p:cNvSpPr/>
              <p:nvPr/>
            </p:nvSpPr>
            <p:spPr bwMode="auto">
              <a:xfrm>
                <a:off x="5088622" y="1554936"/>
                <a:ext cx="655452" cy="65402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897C"/>
                    </a:solidFill>
                    <a:cs typeface="+mn-ea"/>
                    <a:sym typeface="+mn-lt"/>
                  </a:rPr>
                  <a:t>keywords</a:t>
                </a:r>
                <a:endParaRPr lang="zh-CN" altLang="en-US" sz="1400" b="1" dirty="0">
                  <a:solidFill>
                    <a:srgbClr val="FF897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4927621" y="1995722"/>
                <a:ext cx="374953" cy="374239"/>
              </a:xfrm>
              <a:custGeom>
                <a:avLst/>
                <a:gdLst>
                  <a:gd name="T0" fmla="*/ 214 w 312"/>
                  <a:gd name="T1" fmla="*/ 98 h 312"/>
                  <a:gd name="T2" fmla="*/ 207 w 312"/>
                  <a:gd name="T3" fmla="*/ 91 h 312"/>
                  <a:gd name="T4" fmla="*/ 151 w 312"/>
                  <a:gd name="T5" fmla="*/ 0 h 312"/>
                  <a:gd name="T6" fmla="*/ 151 w 312"/>
                  <a:gd name="T7" fmla="*/ 0 h 312"/>
                  <a:gd name="T8" fmla="*/ 117 w 312"/>
                  <a:gd name="T9" fmla="*/ 186 h 312"/>
                  <a:gd name="T10" fmla="*/ 112 w 312"/>
                  <a:gd name="T11" fmla="*/ 190 h 312"/>
                  <a:gd name="T12" fmla="*/ 0 w 312"/>
                  <a:gd name="T13" fmla="*/ 262 h 312"/>
                  <a:gd name="T14" fmla="*/ 0 w 312"/>
                  <a:gd name="T15" fmla="*/ 262 h 312"/>
                  <a:gd name="T16" fmla="*/ 38 w 312"/>
                  <a:gd name="T17" fmla="*/ 274 h 312"/>
                  <a:gd name="T18" fmla="*/ 50 w 312"/>
                  <a:gd name="T19" fmla="*/ 312 h 312"/>
                  <a:gd name="T20" fmla="*/ 50 w 312"/>
                  <a:gd name="T21" fmla="*/ 312 h 312"/>
                  <a:gd name="T22" fmla="*/ 122 w 312"/>
                  <a:gd name="T23" fmla="*/ 200 h 312"/>
                  <a:gd name="T24" fmla="*/ 127 w 312"/>
                  <a:gd name="T25" fmla="*/ 196 h 312"/>
                  <a:gd name="T26" fmla="*/ 312 w 312"/>
                  <a:gd name="T27" fmla="*/ 161 h 312"/>
                  <a:gd name="T28" fmla="*/ 222 w 312"/>
                  <a:gd name="T29" fmla="*/ 106 h 312"/>
                  <a:gd name="T30" fmla="*/ 214 w 312"/>
                  <a:gd name="T31" fmla="*/ 9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312">
                    <a:moveTo>
                      <a:pt x="214" y="98"/>
                    </a:moveTo>
                    <a:cubicBezTo>
                      <a:pt x="211" y="96"/>
                      <a:pt x="209" y="93"/>
                      <a:pt x="207" y="91"/>
                    </a:cubicBezTo>
                    <a:cubicBezTo>
                      <a:pt x="182" y="64"/>
                      <a:pt x="163" y="33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74" y="77"/>
                      <a:pt x="196" y="107"/>
                      <a:pt x="117" y="186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53" y="250"/>
                      <a:pt x="15" y="260"/>
                      <a:pt x="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14" y="260"/>
                      <a:pt x="28" y="264"/>
                      <a:pt x="38" y="274"/>
                    </a:cubicBezTo>
                    <a:cubicBezTo>
                      <a:pt x="49" y="285"/>
                      <a:pt x="53" y="299"/>
                      <a:pt x="50" y="312"/>
                    </a:cubicBezTo>
                    <a:cubicBezTo>
                      <a:pt x="50" y="312"/>
                      <a:pt x="50" y="312"/>
                      <a:pt x="50" y="312"/>
                    </a:cubicBezTo>
                    <a:cubicBezTo>
                      <a:pt x="53" y="298"/>
                      <a:pt x="63" y="260"/>
                      <a:pt x="122" y="200"/>
                    </a:cubicBezTo>
                    <a:cubicBezTo>
                      <a:pt x="127" y="196"/>
                      <a:pt x="127" y="196"/>
                      <a:pt x="127" y="196"/>
                    </a:cubicBezTo>
                    <a:cubicBezTo>
                      <a:pt x="206" y="117"/>
                      <a:pt x="235" y="139"/>
                      <a:pt x="312" y="161"/>
                    </a:cubicBezTo>
                    <a:cubicBezTo>
                      <a:pt x="280" y="149"/>
                      <a:pt x="249" y="131"/>
                      <a:pt x="222" y="106"/>
                    </a:cubicBezTo>
                    <a:cubicBezTo>
                      <a:pt x="219" y="103"/>
                      <a:pt x="217" y="101"/>
                      <a:pt x="214" y="9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8794" y="3229"/>
              <a:ext cx="442" cy="442"/>
              <a:chOff x="5584504" y="2050105"/>
              <a:chExt cx="280499" cy="280501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5584504" y="2050105"/>
                <a:ext cx="280499" cy="280501"/>
              </a:xfrm>
              <a:prstGeom prst="ellipse">
                <a:avLst/>
              </a:prstGeom>
              <a:solidFill>
                <a:srgbClr val="E7E6E6"/>
              </a:solidFill>
              <a:ln w="38100">
                <a:solidFill>
                  <a:schemeClr val="bg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5618851" y="2085883"/>
                <a:ext cx="211090" cy="208229"/>
              </a:xfrm>
              <a:custGeom>
                <a:avLst/>
                <a:gdLst>
                  <a:gd name="T0" fmla="*/ 160 w 176"/>
                  <a:gd name="T1" fmla="*/ 88 h 174"/>
                  <a:gd name="T2" fmla="*/ 176 w 176"/>
                  <a:gd name="T3" fmla="*/ 80 h 174"/>
                  <a:gd name="T4" fmla="*/ 168 w 176"/>
                  <a:gd name="T5" fmla="*/ 61 h 174"/>
                  <a:gd name="T6" fmla="*/ 150 w 176"/>
                  <a:gd name="T7" fmla="*/ 59 h 174"/>
                  <a:gd name="T8" fmla="*/ 143 w 176"/>
                  <a:gd name="T9" fmla="*/ 42 h 174"/>
                  <a:gd name="T10" fmla="*/ 150 w 176"/>
                  <a:gd name="T11" fmla="*/ 25 h 174"/>
                  <a:gd name="T12" fmla="*/ 132 w 176"/>
                  <a:gd name="T13" fmla="*/ 16 h 174"/>
                  <a:gd name="T14" fmla="*/ 117 w 176"/>
                  <a:gd name="T15" fmla="*/ 26 h 174"/>
                  <a:gd name="T16" fmla="*/ 101 w 176"/>
                  <a:gd name="T17" fmla="*/ 17 h 174"/>
                  <a:gd name="T18" fmla="*/ 95 w 176"/>
                  <a:gd name="T19" fmla="*/ 0 h 174"/>
                  <a:gd name="T20" fmla="*/ 75 w 176"/>
                  <a:gd name="T21" fmla="*/ 4 h 174"/>
                  <a:gd name="T22" fmla="*/ 70 w 176"/>
                  <a:gd name="T23" fmla="*/ 22 h 174"/>
                  <a:gd name="T24" fmla="*/ 52 w 176"/>
                  <a:gd name="T25" fmla="*/ 25 h 174"/>
                  <a:gd name="T26" fmla="*/ 37 w 176"/>
                  <a:gd name="T27" fmla="*/ 16 h 174"/>
                  <a:gd name="T28" fmla="*/ 24 w 176"/>
                  <a:gd name="T29" fmla="*/ 32 h 174"/>
                  <a:gd name="T30" fmla="*/ 32 w 176"/>
                  <a:gd name="T31" fmla="*/ 49 h 174"/>
                  <a:gd name="T32" fmla="*/ 20 w 176"/>
                  <a:gd name="T33" fmla="*/ 63 h 174"/>
                  <a:gd name="T34" fmla="*/ 3 w 176"/>
                  <a:gd name="T35" fmla="*/ 66 h 174"/>
                  <a:gd name="T36" fmla="*/ 3 w 176"/>
                  <a:gd name="T37" fmla="*/ 86 h 174"/>
                  <a:gd name="T38" fmla="*/ 20 w 176"/>
                  <a:gd name="T39" fmla="*/ 94 h 174"/>
                  <a:gd name="T40" fmla="*/ 20 w 176"/>
                  <a:gd name="T41" fmla="*/ 113 h 174"/>
                  <a:gd name="T42" fmla="*/ 8 w 176"/>
                  <a:gd name="T43" fmla="*/ 126 h 174"/>
                  <a:gd name="T44" fmla="*/ 21 w 176"/>
                  <a:gd name="T45" fmla="*/ 141 h 174"/>
                  <a:gd name="T46" fmla="*/ 39 w 176"/>
                  <a:gd name="T47" fmla="*/ 136 h 174"/>
                  <a:gd name="T48" fmla="*/ 52 w 176"/>
                  <a:gd name="T49" fmla="*/ 151 h 174"/>
                  <a:gd name="T50" fmla="*/ 51 w 176"/>
                  <a:gd name="T51" fmla="*/ 168 h 174"/>
                  <a:gd name="T52" fmla="*/ 71 w 176"/>
                  <a:gd name="T53" fmla="*/ 171 h 174"/>
                  <a:gd name="T54" fmla="*/ 82 w 176"/>
                  <a:gd name="T55" fmla="*/ 157 h 174"/>
                  <a:gd name="T56" fmla="*/ 95 w 176"/>
                  <a:gd name="T57" fmla="*/ 156 h 174"/>
                  <a:gd name="T58" fmla="*/ 106 w 176"/>
                  <a:gd name="T59" fmla="*/ 171 h 174"/>
                  <a:gd name="T60" fmla="*/ 126 w 176"/>
                  <a:gd name="T61" fmla="*/ 168 h 174"/>
                  <a:gd name="T62" fmla="*/ 125 w 176"/>
                  <a:gd name="T63" fmla="*/ 150 h 174"/>
                  <a:gd name="T64" fmla="*/ 137 w 176"/>
                  <a:gd name="T65" fmla="*/ 136 h 174"/>
                  <a:gd name="T66" fmla="*/ 155 w 176"/>
                  <a:gd name="T67" fmla="*/ 140 h 174"/>
                  <a:gd name="T68" fmla="*/ 168 w 176"/>
                  <a:gd name="T69" fmla="*/ 125 h 174"/>
                  <a:gd name="T70" fmla="*/ 156 w 176"/>
                  <a:gd name="T71" fmla="*/ 112 h 174"/>
                  <a:gd name="T72" fmla="*/ 156 w 176"/>
                  <a:gd name="T73" fmla="*/ 93 h 174"/>
                  <a:gd name="T74" fmla="*/ 47 w 176"/>
                  <a:gd name="T75" fmla="*/ 88 h 174"/>
                  <a:gd name="T76" fmla="*/ 129 w 176"/>
                  <a:gd name="T77" fmla="*/ 8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4">
                    <a:moveTo>
                      <a:pt x="156" y="93"/>
                    </a:moveTo>
                    <a:cubicBezTo>
                      <a:pt x="156" y="91"/>
                      <a:pt x="158" y="89"/>
                      <a:pt x="160" y="88"/>
                    </a:cubicBezTo>
                    <a:cubicBezTo>
                      <a:pt x="173" y="85"/>
                      <a:pt x="173" y="85"/>
                      <a:pt x="173" y="85"/>
                    </a:cubicBezTo>
                    <a:cubicBezTo>
                      <a:pt x="175" y="84"/>
                      <a:pt x="176" y="82"/>
                      <a:pt x="176" y="80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3"/>
                      <a:pt x="171" y="61"/>
                      <a:pt x="168" y="61"/>
                    </a:cubicBezTo>
                    <a:cubicBezTo>
                      <a:pt x="156" y="62"/>
                      <a:pt x="156" y="62"/>
                      <a:pt x="156" y="62"/>
                    </a:cubicBezTo>
                    <a:cubicBezTo>
                      <a:pt x="154" y="63"/>
                      <a:pt x="151" y="61"/>
                      <a:pt x="150" y="59"/>
                    </a:cubicBezTo>
                    <a:cubicBezTo>
                      <a:pt x="143" y="48"/>
                      <a:pt x="143" y="48"/>
                      <a:pt x="143" y="48"/>
                    </a:cubicBezTo>
                    <a:cubicBezTo>
                      <a:pt x="142" y="46"/>
                      <a:pt x="142" y="43"/>
                      <a:pt x="143" y="42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52" y="29"/>
                      <a:pt x="152" y="27"/>
                      <a:pt x="150" y="2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6" y="14"/>
                      <a:pt x="134" y="14"/>
                      <a:pt x="132" y="16"/>
                    </a:cubicBezTo>
                    <a:cubicBezTo>
                      <a:pt x="123" y="25"/>
                      <a:pt x="123" y="25"/>
                      <a:pt x="123" y="25"/>
                    </a:cubicBezTo>
                    <a:cubicBezTo>
                      <a:pt x="122" y="26"/>
                      <a:pt x="119" y="27"/>
                      <a:pt x="117" y="26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3" y="21"/>
                      <a:pt x="101" y="19"/>
                      <a:pt x="101" y="17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2"/>
                      <a:pt x="97" y="0"/>
                      <a:pt x="95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8" y="0"/>
                      <a:pt x="76" y="2"/>
                      <a:pt x="75" y="4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9"/>
                      <a:pt x="72" y="21"/>
                      <a:pt x="70" y="22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6" y="27"/>
                      <a:pt x="53" y="27"/>
                      <a:pt x="52" y="2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5"/>
                      <a:pt x="39" y="15"/>
                      <a:pt x="37" y="1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3" y="28"/>
                      <a:pt x="23" y="30"/>
                      <a:pt x="24" y="3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3" y="44"/>
                      <a:pt x="33" y="47"/>
                      <a:pt x="32" y="49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4" y="62"/>
                      <a:pt x="22" y="63"/>
                      <a:pt x="20" y="63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4"/>
                      <a:pt x="3" y="6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3"/>
                      <a:pt x="1" y="85"/>
                      <a:pt x="3" y="86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8" y="90"/>
                      <a:pt x="19" y="92"/>
                      <a:pt x="20" y="94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3" y="109"/>
                      <a:pt x="22" y="112"/>
                      <a:pt x="20" y="113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8" y="121"/>
                      <a:pt x="7" y="124"/>
                      <a:pt x="8" y="126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41"/>
                      <a:pt x="20" y="142"/>
                      <a:pt x="21" y="14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5" y="134"/>
                      <a:pt x="38" y="135"/>
                      <a:pt x="39" y="136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1" y="146"/>
                      <a:pt x="52" y="149"/>
                      <a:pt x="52" y="151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8" y="165"/>
                      <a:pt x="49" y="167"/>
                      <a:pt x="51" y="168"/>
                    </a:cubicBezTo>
                    <a:cubicBezTo>
                      <a:pt x="66" y="173"/>
                      <a:pt x="66" y="173"/>
                      <a:pt x="66" y="173"/>
                    </a:cubicBezTo>
                    <a:cubicBezTo>
                      <a:pt x="68" y="174"/>
                      <a:pt x="70" y="173"/>
                      <a:pt x="71" y="171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7" y="158"/>
                      <a:pt x="80" y="156"/>
                      <a:pt x="82" y="157"/>
                    </a:cubicBezTo>
                    <a:cubicBezTo>
                      <a:pt x="82" y="157"/>
                      <a:pt x="85" y="157"/>
                      <a:pt x="88" y="157"/>
                    </a:cubicBezTo>
                    <a:cubicBezTo>
                      <a:pt x="92" y="157"/>
                      <a:pt x="95" y="156"/>
                      <a:pt x="95" y="156"/>
                    </a:cubicBezTo>
                    <a:cubicBezTo>
                      <a:pt x="97" y="156"/>
                      <a:pt x="100" y="158"/>
                      <a:pt x="100" y="159"/>
                    </a:cubicBezTo>
                    <a:cubicBezTo>
                      <a:pt x="106" y="171"/>
                      <a:pt x="106" y="171"/>
                      <a:pt x="106" y="171"/>
                    </a:cubicBezTo>
                    <a:cubicBezTo>
                      <a:pt x="107" y="173"/>
                      <a:pt x="109" y="174"/>
                      <a:pt x="111" y="173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8" y="167"/>
                      <a:pt x="129" y="165"/>
                      <a:pt x="128" y="163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5" y="146"/>
                      <a:pt x="127" y="144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139" y="134"/>
                      <a:pt x="141" y="134"/>
                      <a:pt x="143" y="135"/>
                    </a:cubicBezTo>
                    <a:cubicBezTo>
                      <a:pt x="155" y="140"/>
                      <a:pt x="155" y="140"/>
                      <a:pt x="155" y="140"/>
                    </a:cubicBezTo>
                    <a:cubicBezTo>
                      <a:pt x="157" y="141"/>
                      <a:pt x="159" y="140"/>
                      <a:pt x="160" y="138"/>
                    </a:cubicBez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69" y="123"/>
                      <a:pt x="169" y="120"/>
                      <a:pt x="167" y="119"/>
                    </a:cubicBez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55" y="111"/>
                      <a:pt x="154" y="108"/>
                      <a:pt x="154" y="106"/>
                    </a:cubicBezTo>
                    <a:lnTo>
                      <a:pt x="156" y="93"/>
                    </a:lnTo>
                    <a:close/>
                    <a:moveTo>
                      <a:pt x="88" y="129"/>
                    </a:moveTo>
                    <a:cubicBezTo>
                      <a:pt x="66" y="129"/>
                      <a:pt x="47" y="111"/>
                      <a:pt x="47" y="88"/>
                    </a:cubicBezTo>
                    <a:cubicBezTo>
                      <a:pt x="47" y="66"/>
                      <a:pt x="65" y="48"/>
                      <a:pt x="88" y="47"/>
                    </a:cubicBezTo>
                    <a:cubicBezTo>
                      <a:pt x="110" y="47"/>
                      <a:pt x="128" y="65"/>
                      <a:pt x="129" y="88"/>
                    </a:cubicBezTo>
                    <a:cubicBezTo>
                      <a:pt x="129" y="110"/>
                      <a:pt x="111" y="129"/>
                      <a:pt x="88" y="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6683" y="1805"/>
              <a:ext cx="1032" cy="1534"/>
              <a:chOff x="4243547" y="1146349"/>
              <a:chExt cx="655452" cy="97388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4243547" y="1146349"/>
                <a:ext cx="655452" cy="65402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897C"/>
                    </a:solidFill>
                    <a:cs typeface="+mn-ea"/>
                    <a:sym typeface="+mn-lt"/>
                  </a:rPr>
                  <a:t>keywords</a:t>
                </a:r>
                <a:endParaRPr lang="zh-CN" altLang="en-US" sz="1400" b="1" dirty="0">
                  <a:solidFill>
                    <a:srgbClr val="FF897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4434601" y="1771035"/>
                <a:ext cx="273343" cy="349195"/>
              </a:xfrm>
              <a:custGeom>
                <a:avLst/>
                <a:gdLst>
                  <a:gd name="T0" fmla="*/ 114 w 228"/>
                  <a:gd name="T1" fmla="*/ 25 h 292"/>
                  <a:gd name="T2" fmla="*/ 104 w 228"/>
                  <a:gd name="T3" fmla="*/ 25 h 292"/>
                  <a:gd name="T4" fmla="*/ 0 w 228"/>
                  <a:gd name="T5" fmla="*/ 0 h 292"/>
                  <a:gd name="T6" fmla="*/ 0 w 228"/>
                  <a:gd name="T7" fmla="*/ 0 h 292"/>
                  <a:gd name="T8" fmla="*/ 107 w 228"/>
                  <a:gd name="T9" fmla="*/ 156 h 292"/>
                  <a:gd name="T10" fmla="*/ 107 w 228"/>
                  <a:gd name="T11" fmla="*/ 162 h 292"/>
                  <a:gd name="T12" fmla="*/ 79 w 228"/>
                  <a:gd name="T13" fmla="*/ 292 h 292"/>
                  <a:gd name="T14" fmla="*/ 79 w 228"/>
                  <a:gd name="T15" fmla="*/ 292 h 292"/>
                  <a:gd name="T16" fmla="*/ 114 w 228"/>
                  <a:gd name="T17" fmla="*/ 274 h 292"/>
                  <a:gd name="T18" fmla="*/ 150 w 228"/>
                  <a:gd name="T19" fmla="*/ 292 h 292"/>
                  <a:gd name="T20" fmla="*/ 150 w 228"/>
                  <a:gd name="T21" fmla="*/ 292 h 292"/>
                  <a:gd name="T22" fmla="*/ 121 w 228"/>
                  <a:gd name="T23" fmla="*/ 162 h 292"/>
                  <a:gd name="T24" fmla="*/ 121 w 228"/>
                  <a:gd name="T25" fmla="*/ 156 h 292"/>
                  <a:gd name="T26" fmla="*/ 228 w 228"/>
                  <a:gd name="T27" fmla="*/ 0 h 292"/>
                  <a:gd name="T28" fmla="*/ 125 w 228"/>
                  <a:gd name="T29" fmla="*/ 25 h 292"/>
                  <a:gd name="T30" fmla="*/ 114 w 228"/>
                  <a:gd name="T31" fmla="*/ 2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8" h="292">
                    <a:moveTo>
                      <a:pt x="114" y="25"/>
                    </a:moveTo>
                    <a:cubicBezTo>
                      <a:pt x="111" y="25"/>
                      <a:pt x="107" y="25"/>
                      <a:pt x="104" y="25"/>
                    </a:cubicBezTo>
                    <a:cubicBezTo>
                      <a:pt x="67" y="23"/>
                      <a:pt x="32" y="1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" y="39"/>
                      <a:pt x="107" y="44"/>
                      <a:pt x="107" y="156"/>
                    </a:cubicBezTo>
                    <a:cubicBezTo>
                      <a:pt x="107" y="162"/>
                      <a:pt x="107" y="162"/>
                      <a:pt x="107" y="162"/>
                    </a:cubicBezTo>
                    <a:cubicBezTo>
                      <a:pt x="107" y="247"/>
                      <a:pt x="87" y="280"/>
                      <a:pt x="79" y="292"/>
                    </a:cubicBezTo>
                    <a:cubicBezTo>
                      <a:pt x="79" y="292"/>
                      <a:pt x="79" y="292"/>
                      <a:pt x="79" y="292"/>
                    </a:cubicBezTo>
                    <a:cubicBezTo>
                      <a:pt x="87" y="281"/>
                      <a:pt x="100" y="274"/>
                      <a:pt x="114" y="274"/>
                    </a:cubicBezTo>
                    <a:cubicBezTo>
                      <a:pt x="129" y="274"/>
                      <a:pt x="142" y="281"/>
                      <a:pt x="150" y="292"/>
                    </a:cubicBezTo>
                    <a:cubicBezTo>
                      <a:pt x="150" y="292"/>
                      <a:pt x="150" y="292"/>
                      <a:pt x="150" y="292"/>
                    </a:cubicBezTo>
                    <a:cubicBezTo>
                      <a:pt x="141" y="280"/>
                      <a:pt x="121" y="247"/>
                      <a:pt x="121" y="162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1" y="44"/>
                      <a:pt x="158" y="39"/>
                      <a:pt x="228" y="0"/>
                    </a:cubicBezTo>
                    <a:cubicBezTo>
                      <a:pt x="197" y="15"/>
                      <a:pt x="162" y="23"/>
                      <a:pt x="125" y="25"/>
                    </a:cubicBezTo>
                    <a:cubicBezTo>
                      <a:pt x="121" y="25"/>
                      <a:pt x="118" y="25"/>
                      <a:pt x="114" y="25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7464" y="1615"/>
              <a:ext cx="442" cy="442"/>
              <a:chOff x="4739429" y="1025419"/>
              <a:chExt cx="280499" cy="280501"/>
            </a:xfrm>
          </p:grpSpPr>
          <p:sp>
            <p:nvSpPr>
              <p:cNvPr id="75" name="椭圆 74"/>
              <p:cNvSpPr/>
              <p:nvPr/>
            </p:nvSpPr>
            <p:spPr bwMode="auto">
              <a:xfrm>
                <a:off x="4739429" y="1025419"/>
                <a:ext cx="280499" cy="28050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bg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780590" y="1083110"/>
                <a:ext cx="187477" cy="166010"/>
              </a:xfrm>
              <a:custGeom>
                <a:avLst/>
                <a:gdLst>
                  <a:gd name="T0" fmla="*/ 81 w 156"/>
                  <a:gd name="T1" fmla="*/ 39 h 138"/>
                  <a:gd name="T2" fmla="*/ 75 w 156"/>
                  <a:gd name="T3" fmla="*/ 39 h 138"/>
                  <a:gd name="T4" fmla="*/ 33 w 156"/>
                  <a:gd name="T5" fmla="*/ 82 h 138"/>
                  <a:gd name="T6" fmla="*/ 30 w 156"/>
                  <a:gd name="T7" fmla="*/ 88 h 138"/>
                  <a:gd name="T8" fmla="*/ 30 w 156"/>
                  <a:gd name="T9" fmla="*/ 135 h 138"/>
                  <a:gd name="T10" fmla="*/ 34 w 156"/>
                  <a:gd name="T11" fmla="*/ 138 h 138"/>
                  <a:gd name="T12" fmla="*/ 58 w 156"/>
                  <a:gd name="T13" fmla="*/ 138 h 138"/>
                  <a:gd name="T14" fmla="*/ 62 w 156"/>
                  <a:gd name="T15" fmla="*/ 135 h 138"/>
                  <a:gd name="T16" fmla="*/ 62 w 156"/>
                  <a:gd name="T17" fmla="*/ 101 h 138"/>
                  <a:gd name="T18" fmla="*/ 66 w 156"/>
                  <a:gd name="T19" fmla="*/ 98 h 138"/>
                  <a:gd name="T20" fmla="*/ 91 w 156"/>
                  <a:gd name="T21" fmla="*/ 98 h 138"/>
                  <a:gd name="T22" fmla="*/ 94 w 156"/>
                  <a:gd name="T23" fmla="*/ 101 h 138"/>
                  <a:gd name="T24" fmla="*/ 94 w 156"/>
                  <a:gd name="T25" fmla="*/ 135 h 138"/>
                  <a:gd name="T26" fmla="*/ 98 w 156"/>
                  <a:gd name="T27" fmla="*/ 138 h 138"/>
                  <a:gd name="T28" fmla="*/ 121 w 156"/>
                  <a:gd name="T29" fmla="*/ 138 h 138"/>
                  <a:gd name="T30" fmla="*/ 124 w 156"/>
                  <a:gd name="T31" fmla="*/ 135 h 138"/>
                  <a:gd name="T32" fmla="*/ 124 w 156"/>
                  <a:gd name="T33" fmla="*/ 86 h 138"/>
                  <a:gd name="T34" fmla="*/ 122 w 156"/>
                  <a:gd name="T35" fmla="*/ 80 h 138"/>
                  <a:gd name="T36" fmla="*/ 81 w 156"/>
                  <a:gd name="T37" fmla="*/ 39 h 138"/>
                  <a:gd name="T38" fmla="*/ 155 w 156"/>
                  <a:gd name="T39" fmla="*/ 76 h 138"/>
                  <a:gd name="T40" fmla="*/ 124 w 156"/>
                  <a:gd name="T41" fmla="*/ 45 h 138"/>
                  <a:gd name="T42" fmla="*/ 124 w 156"/>
                  <a:gd name="T43" fmla="*/ 11 h 138"/>
                  <a:gd name="T44" fmla="*/ 121 w 156"/>
                  <a:gd name="T45" fmla="*/ 8 h 138"/>
                  <a:gd name="T46" fmla="*/ 107 w 156"/>
                  <a:gd name="T47" fmla="*/ 8 h 138"/>
                  <a:gd name="T48" fmla="*/ 104 w 156"/>
                  <a:gd name="T49" fmla="*/ 11 h 138"/>
                  <a:gd name="T50" fmla="*/ 104 w 156"/>
                  <a:gd name="T51" fmla="*/ 24 h 138"/>
                  <a:gd name="T52" fmla="*/ 81 w 156"/>
                  <a:gd name="T53" fmla="*/ 1 h 138"/>
                  <a:gd name="T54" fmla="*/ 75 w 156"/>
                  <a:gd name="T55" fmla="*/ 1 h 138"/>
                  <a:gd name="T56" fmla="*/ 1 w 156"/>
                  <a:gd name="T57" fmla="*/ 76 h 138"/>
                  <a:gd name="T58" fmla="*/ 1 w 156"/>
                  <a:gd name="T59" fmla="*/ 81 h 138"/>
                  <a:gd name="T60" fmla="*/ 9 w 156"/>
                  <a:gd name="T61" fmla="*/ 89 h 138"/>
                  <a:gd name="T62" fmla="*/ 14 w 156"/>
                  <a:gd name="T63" fmla="*/ 89 h 138"/>
                  <a:gd name="T64" fmla="*/ 75 w 156"/>
                  <a:gd name="T65" fmla="*/ 28 h 138"/>
                  <a:gd name="T66" fmla="*/ 81 w 156"/>
                  <a:gd name="T67" fmla="*/ 28 h 138"/>
                  <a:gd name="T68" fmla="*/ 142 w 156"/>
                  <a:gd name="T69" fmla="*/ 89 h 138"/>
                  <a:gd name="T70" fmla="*/ 147 w 156"/>
                  <a:gd name="T71" fmla="*/ 89 h 138"/>
                  <a:gd name="T72" fmla="*/ 155 w 156"/>
                  <a:gd name="T73" fmla="*/ 81 h 138"/>
                  <a:gd name="T74" fmla="*/ 155 w 156"/>
                  <a:gd name="T75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138">
                    <a:moveTo>
                      <a:pt x="81" y="39"/>
                    </a:moveTo>
                    <a:cubicBezTo>
                      <a:pt x="79" y="37"/>
                      <a:pt x="77" y="37"/>
                      <a:pt x="75" y="3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1" y="83"/>
                      <a:pt x="30" y="86"/>
                      <a:pt x="30" y="88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30" y="137"/>
                      <a:pt x="32" y="138"/>
                      <a:pt x="34" y="138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60" y="138"/>
                      <a:pt x="62" y="137"/>
                      <a:pt x="62" y="135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2" y="99"/>
                      <a:pt x="64" y="98"/>
                      <a:pt x="66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3" y="98"/>
                      <a:pt x="94" y="99"/>
                      <a:pt x="94" y="101"/>
                    </a:cubicBezTo>
                    <a:cubicBezTo>
                      <a:pt x="94" y="135"/>
                      <a:pt x="94" y="135"/>
                      <a:pt x="94" y="135"/>
                    </a:cubicBezTo>
                    <a:cubicBezTo>
                      <a:pt x="94" y="137"/>
                      <a:pt x="96" y="138"/>
                      <a:pt x="98" y="138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3" y="138"/>
                      <a:pt x="124" y="137"/>
                      <a:pt x="124" y="135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4"/>
                      <a:pt x="123" y="82"/>
                      <a:pt x="122" y="80"/>
                    </a:cubicBezTo>
                    <a:lnTo>
                      <a:pt x="81" y="39"/>
                    </a:lnTo>
                    <a:close/>
                    <a:moveTo>
                      <a:pt x="155" y="76"/>
                    </a:moveTo>
                    <a:cubicBezTo>
                      <a:pt x="124" y="45"/>
                      <a:pt x="124" y="45"/>
                      <a:pt x="124" y="45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9"/>
                      <a:pt x="123" y="8"/>
                      <a:pt x="121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5" y="8"/>
                      <a:pt x="104" y="9"/>
                      <a:pt x="104" y="11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79" y="0"/>
                      <a:pt x="77" y="0"/>
                      <a:pt x="75" y="1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7"/>
                      <a:pt x="0" y="80"/>
                      <a:pt x="1" y="81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10" y="90"/>
                      <a:pt x="13" y="90"/>
                      <a:pt x="14" y="89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7" y="26"/>
                      <a:pt x="79" y="26"/>
                      <a:pt x="81" y="28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3" y="90"/>
                      <a:pt x="145" y="90"/>
                      <a:pt x="147" y="89"/>
                    </a:cubicBezTo>
                    <a:cubicBezTo>
                      <a:pt x="155" y="81"/>
                      <a:pt x="155" y="81"/>
                      <a:pt x="155" y="81"/>
                    </a:cubicBezTo>
                    <a:cubicBezTo>
                      <a:pt x="156" y="80"/>
                      <a:pt x="156" y="77"/>
                      <a:pt x="155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6504" y="3305"/>
              <a:ext cx="1393" cy="1491"/>
              <a:chOff x="4129773" y="2098763"/>
              <a:chExt cx="884431" cy="946689"/>
            </a:xfrm>
          </p:grpSpPr>
          <p:sp>
            <p:nvSpPr>
              <p:cNvPr id="26" name="任意多边形: 形状 25"/>
              <p:cNvSpPr/>
              <p:nvPr/>
            </p:nvSpPr>
            <p:spPr bwMode="auto">
              <a:xfrm>
                <a:off x="4548375" y="2128101"/>
                <a:ext cx="47227" cy="46512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8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4184156" y="2338476"/>
                <a:ext cx="46512" cy="47227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4184156" y="2759227"/>
                <a:ext cx="46512" cy="4651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4548375" y="2968886"/>
                <a:ext cx="47227" cy="46512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9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1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9"/>
                    </a:move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4913310" y="2759227"/>
                <a:ext cx="47227" cy="4651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1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4913310" y="2338476"/>
                <a:ext cx="47227" cy="45796"/>
              </a:xfrm>
              <a:custGeom>
                <a:avLst/>
                <a:gdLst>
                  <a:gd name="T0" fmla="*/ 0 w 39"/>
                  <a:gd name="T1" fmla="*/ 19 h 38"/>
                  <a:gd name="T2" fmla="*/ 19 w 39"/>
                  <a:gd name="T3" fmla="*/ 38 h 38"/>
                  <a:gd name="T4" fmla="*/ 39 w 39"/>
                  <a:gd name="T5" fmla="*/ 19 h 38"/>
                  <a:gd name="T6" fmla="*/ 19 w 39"/>
                  <a:gd name="T7" fmla="*/ 0 h 38"/>
                  <a:gd name="T8" fmla="*/ 0 w 39"/>
                  <a:gd name="T9" fmla="*/ 19 h 38"/>
                  <a:gd name="T10" fmla="*/ 19 w 39"/>
                  <a:gd name="T11" fmla="*/ 8 h 38"/>
                  <a:gd name="T12" fmla="*/ 31 w 39"/>
                  <a:gd name="T13" fmla="*/ 19 h 38"/>
                  <a:gd name="T14" fmla="*/ 19 w 39"/>
                  <a:gd name="T15" fmla="*/ 30 h 38"/>
                  <a:gd name="T16" fmla="*/ 8 w 39"/>
                  <a:gd name="T17" fmla="*/ 19 h 38"/>
                  <a:gd name="T18" fmla="*/ 19 w 39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184156" y="2338476"/>
                <a:ext cx="46512" cy="47227"/>
              </a:xfrm>
              <a:custGeom>
                <a:avLst/>
                <a:gdLst>
                  <a:gd name="T0" fmla="*/ 19 w 39"/>
                  <a:gd name="T1" fmla="*/ 0 h 39"/>
                  <a:gd name="T2" fmla="*/ 0 w 39"/>
                  <a:gd name="T3" fmla="*/ 19 h 39"/>
                  <a:gd name="T4" fmla="*/ 19 w 39"/>
                  <a:gd name="T5" fmla="*/ 39 h 39"/>
                  <a:gd name="T6" fmla="*/ 39 w 39"/>
                  <a:gd name="T7" fmla="*/ 19 h 39"/>
                  <a:gd name="T8" fmla="*/ 19 w 39"/>
                  <a:gd name="T9" fmla="*/ 0 h 39"/>
                  <a:gd name="T10" fmla="*/ 30 w 39"/>
                  <a:gd name="T11" fmla="*/ 19 h 39"/>
                  <a:gd name="T12" fmla="*/ 19 w 39"/>
                  <a:gd name="T13" fmla="*/ 30 h 39"/>
                  <a:gd name="T14" fmla="*/ 8 w 39"/>
                  <a:gd name="T15" fmla="*/ 19 h 39"/>
                  <a:gd name="T16" fmla="*/ 19 w 39"/>
                  <a:gd name="T17" fmla="*/ 8 h 39"/>
                  <a:gd name="T18" fmla="*/ 30 w 39"/>
                  <a:gd name="T19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  <a:moveTo>
                      <a:pt x="30" y="19"/>
                    </a:move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lose/>
                  </a:path>
                </a:pathLst>
              </a:custGeom>
              <a:solidFill>
                <a:srgbClr val="F6C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4154102" y="2308422"/>
                <a:ext cx="105187" cy="105903"/>
              </a:xfrm>
              <a:custGeom>
                <a:avLst/>
                <a:gdLst>
                  <a:gd name="T0" fmla="*/ 44 w 88"/>
                  <a:gd name="T1" fmla="*/ 0 h 88"/>
                  <a:gd name="T2" fmla="*/ 88 w 88"/>
                  <a:gd name="T3" fmla="*/ 44 h 88"/>
                  <a:gd name="T4" fmla="*/ 44 w 88"/>
                  <a:gd name="T5" fmla="*/ 88 h 88"/>
                  <a:gd name="T6" fmla="*/ 0 w 88"/>
                  <a:gd name="T7" fmla="*/ 44 h 88"/>
                  <a:gd name="T8" fmla="*/ 44 w 88"/>
                  <a:gd name="T9" fmla="*/ 0 h 88"/>
                  <a:gd name="T10" fmla="*/ 15 w 88"/>
                  <a:gd name="T11" fmla="*/ 44 h 88"/>
                  <a:gd name="T12" fmla="*/ 44 w 88"/>
                  <a:gd name="T13" fmla="*/ 73 h 88"/>
                  <a:gd name="T14" fmla="*/ 74 w 88"/>
                  <a:gd name="T15" fmla="*/ 44 h 88"/>
                  <a:gd name="T16" fmla="*/ 44 w 88"/>
                  <a:gd name="T17" fmla="*/ 15 h 88"/>
                  <a:gd name="T18" fmla="*/ 15 w 88"/>
                  <a:gd name="T1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8">
                    <a:moveTo>
                      <a:pt x="44" y="0"/>
                    </a:moveTo>
                    <a:cubicBezTo>
                      <a:pt x="68" y="0"/>
                      <a:pt x="88" y="20"/>
                      <a:pt x="88" y="44"/>
                    </a:cubicBezTo>
                    <a:cubicBezTo>
                      <a:pt x="88" y="68"/>
                      <a:pt x="68" y="88"/>
                      <a:pt x="44" y="88"/>
                    </a:cubicBezTo>
                    <a:cubicBezTo>
                      <a:pt x="20" y="88"/>
                      <a:pt x="0" y="68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moveTo>
                      <a:pt x="15" y="44"/>
                    </a:moveTo>
                    <a:cubicBezTo>
                      <a:pt x="15" y="60"/>
                      <a:pt x="28" y="73"/>
                      <a:pt x="44" y="73"/>
                    </a:cubicBezTo>
                    <a:cubicBezTo>
                      <a:pt x="60" y="73"/>
                      <a:pt x="74" y="60"/>
                      <a:pt x="74" y="44"/>
                    </a:cubicBezTo>
                    <a:cubicBezTo>
                      <a:pt x="74" y="28"/>
                      <a:pt x="60" y="15"/>
                      <a:pt x="44" y="15"/>
                    </a:cubicBezTo>
                    <a:cubicBezTo>
                      <a:pt x="28" y="15"/>
                      <a:pt x="15" y="28"/>
                      <a:pt x="15" y="44"/>
                    </a:cubicBezTo>
                  </a:path>
                </a:pathLst>
              </a:custGeom>
              <a:solidFill>
                <a:srgbClr val="F6C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184156" y="2759227"/>
                <a:ext cx="46512" cy="4651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154102" y="2729173"/>
                <a:ext cx="105187" cy="105188"/>
              </a:xfrm>
              <a:custGeom>
                <a:avLst/>
                <a:gdLst>
                  <a:gd name="T0" fmla="*/ 0 w 88"/>
                  <a:gd name="T1" fmla="*/ 44 h 88"/>
                  <a:gd name="T2" fmla="*/ 44 w 88"/>
                  <a:gd name="T3" fmla="*/ 0 h 88"/>
                  <a:gd name="T4" fmla="*/ 88 w 88"/>
                  <a:gd name="T5" fmla="*/ 44 h 88"/>
                  <a:gd name="T6" fmla="*/ 44 w 88"/>
                  <a:gd name="T7" fmla="*/ 88 h 88"/>
                  <a:gd name="T8" fmla="*/ 0 w 88"/>
                  <a:gd name="T9" fmla="*/ 44 h 88"/>
                  <a:gd name="T10" fmla="*/ 44 w 88"/>
                  <a:gd name="T11" fmla="*/ 74 h 88"/>
                  <a:gd name="T12" fmla="*/ 74 w 88"/>
                  <a:gd name="T13" fmla="*/ 44 h 88"/>
                  <a:gd name="T14" fmla="*/ 44 w 88"/>
                  <a:gd name="T15" fmla="*/ 15 h 88"/>
                  <a:gd name="T16" fmla="*/ 15 w 88"/>
                  <a:gd name="T17" fmla="*/ 44 h 88"/>
                  <a:gd name="T18" fmla="*/ 44 w 88"/>
                  <a:gd name="T19" fmla="*/ 7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8">
                    <a:moveTo>
                      <a:pt x="0" y="44"/>
                    </a:moveTo>
                    <a:cubicBezTo>
                      <a:pt x="0" y="20"/>
                      <a:pt x="20" y="0"/>
                      <a:pt x="44" y="0"/>
                    </a:cubicBezTo>
                    <a:cubicBezTo>
                      <a:pt x="68" y="0"/>
                      <a:pt x="88" y="20"/>
                      <a:pt x="88" y="44"/>
                    </a:cubicBezTo>
                    <a:cubicBezTo>
                      <a:pt x="88" y="68"/>
                      <a:pt x="68" y="88"/>
                      <a:pt x="44" y="88"/>
                    </a:cubicBezTo>
                    <a:cubicBezTo>
                      <a:pt x="20" y="88"/>
                      <a:pt x="0" y="68"/>
                      <a:pt x="0" y="44"/>
                    </a:cubicBezTo>
                    <a:close/>
                    <a:moveTo>
                      <a:pt x="44" y="74"/>
                    </a:moveTo>
                    <a:cubicBezTo>
                      <a:pt x="60" y="74"/>
                      <a:pt x="74" y="60"/>
                      <a:pt x="74" y="44"/>
                    </a:cubicBezTo>
                    <a:cubicBezTo>
                      <a:pt x="74" y="28"/>
                      <a:pt x="60" y="15"/>
                      <a:pt x="44" y="15"/>
                    </a:cubicBezTo>
                    <a:cubicBezTo>
                      <a:pt x="28" y="15"/>
                      <a:pt x="15" y="28"/>
                      <a:pt x="15" y="44"/>
                    </a:cubicBezTo>
                    <a:cubicBezTo>
                      <a:pt x="15" y="60"/>
                      <a:pt x="28" y="74"/>
                      <a:pt x="44" y="7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4529770" y="3022554"/>
                <a:ext cx="85152" cy="2862"/>
              </a:xfrm>
              <a:custGeom>
                <a:avLst/>
                <a:gdLst>
                  <a:gd name="T0" fmla="*/ 0 w 71"/>
                  <a:gd name="T1" fmla="*/ 0 h 2"/>
                  <a:gd name="T2" fmla="*/ 0 w 71"/>
                  <a:gd name="T3" fmla="*/ 0 h 2"/>
                  <a:gd name="T4" fmla="*/ 1 w 71"/>
                  <a:gd name="T5" fmla="*/ 2 h 2"/>
                  <a:gd name="T6" fmla="*/ 1 w 71"/>
                  <a:gd name="T7" fmla="*/ 2 h 2"/>
                  <a:gd name="T8" fmla="*/ 0 w 71"/>
                  <a:gd name="T9" fmla="*/ 0 h 2"/>
                  <a:gd name="T10" fmla="*/ 0 w 71"/>
                  <a:gd name="T11" fmla="*/ 0 h 2"/>
                  <a:gd name="T12" fmla="*/ 71 w 71"/>
                  <a:gd name="T13" fmla="*/ 0 h 2"/>
                  <a:gd name="T14" fmla="*/ 71 w 71"/>
                  <a:gd name="T15" fmla="*/ 0 h 2"/>
                  <a:gd name="T16" fmla="*/ 70 w 71"/>
                  <a:gd name="T17" fmla="*/ 1 h 2"/>
                  <a:gd name="T18" fmla="*/ 71 w 7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1"/>
                      <a:pt x="70" y="1"/>
                    </a:cubicBezTo>
                    <a:cubicBezTo>
                      <a:pt x="71" y="1"/>
                      <a:pt x="71" y="0"/>
                      <a:pt x="71" y="0"/>
                    </a:cubicBezTo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4529770" y="3022554"/>
                <a:ext cx="41502" cy="22898"/>
              </a:xfrm>
              <a:custGeom>
                <a:avLst/>
                <a:gdLst>
                  <a:gd name="T0" fmla="*/ 0 w 35"/>
                  <a:gd name="T1" fmla="*/ 0 h 19"/>
                  <a:gd name="T2" fmla="*/ 0 w 35"/>
                  <a:gd name="T3" fmla="*/ 0 h 19"/>
                  <a:gd name="T4" fmla="*/ 0 w 35"/>
                  <a:gd name="T5" fmla="*/ 0 h 19"/>
                  <a:gd name="T6" fmla="*/ 1 w 35"/>
                  <a:gd name="T7" fmla="*/ 2 h 19"/>
                  <a:gd name="T8" fmla="*/ 35 w 35"/>
                  <a:gd name="T9" fmla="*/ 19 h 19"/>
                  <a:gd name="T10" fmla="*/ 0 w 3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9" y="12"/>
                      <a:pt x="21" y="18"/>
                      <a:pt x="35" y="19"/>
                    </a:cubicBezTo>
                    <a:cubicBezTo>
                      <a:pt x="20" y="18"/>
                      <a:pt x="7" y="11"/>
                      <a:pt x="0" y="0"/>
                    </a:cubicBezTo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4612060" y="3023985"/>
                <a:ext cx="1431" cy="143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572704" y="3023985"/>
                <a:ext cx="40787" cy="21467"/>
              </a:xfrm>
              <a:custGeom>
                <a:avLst/>
                <a:gdLst>
                  <a:gd name="T0" fmla="*/ 0 w 34"/>
                  <a:gd name="T1" fmla="*/ 18 h 18"/>
                  <a:gd name="T2" fmla="*/ 0 w 34"/>
                  <a:gd name="T3" fmla="*/ 18 h 18"/>
                  <a:gd name="T4" fmla="*/ 0 w 34"/>
                  <a:gd name="T5" fmla="*/ 18 h 18"/>
                  <a:gd name="T6" fmla="*/ 34 w 34"/>
                  <a:gd name="T7" fmla="*/ 0 h 18"/>
                  <a:gd name="T8" fmla="*/ 0 w 34"/>
                  <a:gd name="T9" fmla="*/ 18 h 18"/>
                  <a:gd name="T10" fmla="*/ 33 w 34"/>
                  <a:gd name="T11" fmla="*/ 1 h 18"/>
                  <a:gd name="T12" fmla="*/ 34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34" y="0"/>
                    </a:moveTo>
                    <a:cubicBezTo>
                      <a:pt x="26" y="10"/>
                      <a:pt x="14" y="17"/>
                      <a:pt x="0" y="18"/>
                    </a:cubicBezTo>
                    <a:cubicBezTo>
                      <a:pt x="13" y="17"/>
                      <a:pt x="26" y="11"/>
                      <a:pt x="33" y="1"/>
                    </a:cubicBezTo>
                    <a:cubicBezTo>
                      <a:pt x="34" y="1"/>
                      <a:pt x="34" y="0"/>
                      <a:pt x="34" y="0"/>
                    </a:cubicBezTo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4548375" y="2968887"/>
                <a:ext cx="47227" cy="46512"/>
              </a:xfrm>
              <a:custGeom>
                <a:avLst/>
                <a:gdLst>
                  <a:gd name="T0" fmla="*/ 19 w 39"/>
                  <a:gd name="T1" fmla="*/ 39 h 39"/>
                  <a:gd name="T2" fmla="*/ 39 w 39"/>
                  <a:gd name="T3" fmla="*/ 20 h 39"/>
                  <a:gd name="T4" fmla="*/ 19 w 39"/>
                  <a:gd name="T5" fmla="*/ 0 h 39"/>
                  <a:gd name="T6" fmla="*/ 0 w 39"/>
                  <a:gd name="T7" fmla="*/ 20 h 39"/>
                  <a:gd name="T8" fmla="*/ 19 w 39"/>
                  <a:gd name="T9" fmla="*/ 39 h 39"/>
                  <a:gd name="T10" fmla="*/ 8 w 39"/>
                  <a:gd name="T11" fmla="*/ 20 h 39"/>
                  <a:gd name="T12" fmla="*/ 19 w 39"/>
                  <a:gd name="T13" fmla="*/ 9 h 39"/>
                  <a:gd name="T14" fmla="*/ 30 w 39"/>
                  <a:gd name="T15" fmla="*/ 20 h 39"/>
                  <a:gd name="T16" fmla="*/ 19 w 39"/>
                  <a:gd name="T17" fmla="*/ 31 h 39"/>
                  <a:gd name="T18" fmla="*/ 8 w 39"/>
                  <a:gd name="T1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  <a:moveTo>
                      <a:pt x="8" y="20"/>
                    </a:moveTo>
                    <a:cubicBezTo>
                      <a:pt x="8" y="14"/>
                      <a:pt x="13" y="9"/>
                      <a:pt x="19" y="9"/>
                    </a:cubicBez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4519037" y="2940264"/>
                <a:ext cx="105187" cy="105188"/>
              </a:xfrm>
              <a:custGeom>
                <a:avLst/>
                <a:gdLst>
                  <a:gd name="T0" fmla="*/ 44 w 88"/>
                  <a:gd name="T1" fmla="*/ 88 h 88"/>
                  <a:gd name="T2" fmla="*/ 0 w 88"/>
                  <a:gd name="T3" fmla="*/ 44 h 88"/>
                  <a:gd name="T4" fmla="*/ 44 w 88"/>
                  <a:gd name="T5" fmla="*/ 0 h 88"/>
                  <a:gd name="T6" fmla="*/ 88 w 88"/>
                  <a:gd name="T7" fmla="*/ 44 h 88"/>
                  <a:gd name="T8" fmla="*/ 44 w 88"/>
                  <a:gd name="T9" fmla="*/ 88 h 88"/>
                  <a:gd name="T10" fmla="*/ 74 w 88"/>
                  <a:gd name="T11" fmla="*/ 44 h 88"/>
                  <a:gd name="T12" fmla="*/ 44 w 88"/>
                  <a:gd name="T13" fmla="*/ 14 h 88"/>
                  <a:gd name="T14" fmla="*/ 15 w 88"/>
                  <a:gd name="T15" fmla="*/ 44 h 88"/>
                  <a:gd name="T16" fmla="*/ 44 w 88"/>
                  <a:gd name="T17" fmla="*/ 73 h 88"/>
                  <a:gd name="T18" fmla="*/ 74 w 88"/>
                  <a:gd name="T1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20" y="88"/>
                      <a:pt x="0" y="68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8" y="0"/>
                      <a:pt x="88" y="20"/>
                      <a:pt x="88" y="44"/>
                    </a:cubicBezTo>
                    <a:cubicBezTo>
                      <a:pt x="88" y="68"/>
                      <a:pt x="68" y="88"/>
                      <a:pt x="44" y="88"/>
                    </a:cubicBezTo>
                    <a:close/>
                    <a:moveTo>
                      <a:pt x="74" y="44"/>
                    </a:moveTo>
                    <a:cubicBezTo>
                      <a:pt x="74" y="28"/>
                      <a:pt x="60" y="14"/>
                      <a:pt x="44" y="14"/>
                    </a:cubicBezTo>
                    <a:cubicBezTo>
                      <a:pt x="28" y="14"/>
                      <a:pt x="15" y="28"/>
                      <a:pt x="15" y="44"/>
                    </a:cubicBezTo>
                    <a:cubicBezTo>
                      <a:pt x="15" y="60"/>
                      <a:pt x="28" y="73"/>
                      <a:pt x="44" y="73"/>
                    </a:cubicBezTo>
                    <a:cubicBezTo>
                      <a:pt x="60" y="73"/>
                      <a:pt x="74" y="60"/>
                      <a:pt x="74" y="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4975564" y="2773538"/>
                <a:ext cx="13596" cy="42934"/>
              </a:xfrm>
              <a:custGeom>
                <a:avLst/>
                <a:gdLst>
                  <a:gd name="T0" fmla="*/ 10 w 11"/>
                  <a:gd name="T1" fmla="*/ 17 h 36"/>
                  <a:gd name="T2" fmla="*/ 0 w 11"/>
                  <a:gd name="T3" fmla="*/ 36 h 36"/>
                  <a:gd name="T4" fmla="*/ 0 w 11"/>
                  <a:gd name="T5" fmla="*/ 36 h 36"/>
                  <a:gd name="T6" fmla="*/ 0 w 11"/>
                  <a:gd name="T7" fmla="*/ 36 h 36"/>
                  <a:gd name="T8" fmla="*/ 0 w 11"/>
                  <a:gd name="T9" fmla="*/ 36 h 36"/>
                  <a:gd name="T10" fmla="*/ 10 w 11"/>
                  <a:gd name="T11" fmla="*/ 17 h 36"/>
                  <a:gd name="T12" fmla="*/ 10 w 11"/>
                  <a:gd name="T13" fmla="*/ 1 h 36"/>
                  <a:gd name="T14" fmla="*/ 11 w 11"/>
                  <a:gd name="T15" fmla="*/ 1 h 36"/>
                  <a:gd name="T16" fmla="*/ 11 w 11"/>
                  <a:gd name="T17" fmla="*/ 3 h 36"/>
                  <a:gd name="T18" fmla="*/ 11 w 11"/>
                  <a:gd name="T19" fmla="*/ 2 h 36"/>
                  <a:gd name="T20" fmla="*/ 10 w 11"/>
                  <a:gd name="T21" fmla="*/ 1 h 36"/>
                  <a:gd name="T22" fmla="*/ 10 w 11"/>
                  <a:gd name="T23" fmla="*/ 0 h 36"/>
                  <a:gd name="T24" fmla="*/ 10 w 11"/>
                  <a:gd name="T25" fmla="*/ 0 h 36"/>
                  <a:gd name="T26" fmla="*/ 10 w 11"/>
                  <a:gd name="T27" fmla="*/ 1 h 36"/>
                  <a:gd name="T28" fmla="*/ 10 w 11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36">
                    <a:moveTo>
                      <a:pt x="10" y="17"/>
                    </a:moveTo>
                    <a:cubicBezTo>
                      <a:pt x="8" y="24"/>
                      <a:pt x="5" y="3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31"/>
                      <a:pt x="8" y="24"/>
                      <a:pt x="10" y="17"/>
                    </a:cubicBezTo>
                    <a:moveTo>
                      <a:pt x="10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>
                <a:off x="4913310" y="2759227"/>
                <a:ext cx="47227" cy="46512"/>
              </a:xfrm>
              <a:custGeom>
                <a:avLst/>
                <a:gdLst>
                  <a:gd name="T0" fmla="*/ 19 w 39"/>
                  <a:gd name="T1" fmla="*/ 39 h 39"/>
                  <a:gd name="T2" fmla="*/ 39 w 39"/>
                  <a:gd name="T3" fmla="*/ 19 h 39"/>
                  <a:gd name="T4" fmla="*/ 19 w 39"/>
                  <a:gd name="T5" fmla="*/ 0 h 39"/>
                  <a:gd name="T6" fmla="*/ 0 w 39"/>
                  <a:gd name="T7" fmla="*/ 19 h 39"/>
                  <a:gd name="T8" fmla="*/ 19 w 39"/>
                  <a:gd name="T9" fmla="*/ 39 h 39"/>
                  <a:gd name="T10" fmla="*/ 8 w 39"/>
                  <a:gd name="T11" fmla="*/ 19 h 39"/>
                  <a:gd name="T12" fmla="*/ 19 w 39"/>
                  <a:gd name="T13" fmla="*/ 8 h 39"/>
                  <a:gd name="T14" fmla="*/ 31 w 39"/>
                  <a:gd name="T15" fmla="*/ 19 h 39"/>
                  <a:gd name="T16" fmla="*/ 19 w 39"/>
                  <a:gd name="T17" fmla="*/ 30 h 39"/>
                  <a:gd name="T18" fmla="*/ 8 w 39"/>
                  <a:gd name="T19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  <a:moveTo>
                      <a:pt x="8" y="19"/>
                    </a:move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4884687" y="2729173"/>
                <a:ext cx="104472" cy="105188"/>
              </a:xfrm>
              <a:custGeom>
                <a:avLst/>
                <a:gdLst>
                  <a:gd name="T0" fmla="*/ 43 w 87"/>
                  <a:gd name="T1" fmla="*/ 88 h 88"/>
                  <a:gd name="T2" fmla="*/ 0 w 87"/>
                  <a:gd name="T3" fmla="*/ 44 h 88"/>
                  <a:gd name="T4" fmla="*/ 43 w 87"/>
                  <a:gd name="T5" fmla="*/ 0 h 88"/>
                  <a:gd name="T6" fmla="*/ 87 w 87"/>
                  <a:gd name="T7" fmla="*/ 44 h 88"/>
                  <a:gd name="T8" fmla="*/ 43 w 87"/>
                  <a:gd name="T9" fmla="*/ 88 h 88"/>
                  <a:gd name="T10" fmla="*/ 73 w 87"/>
                  <a:gd name="T11" fmla="*/ 44 h 88"/>
                  <a:gd name="T12" fmla="*/ 43 w 87"/>
                  <a:gd name="T13" fmla="*/ 15 h 88"/>
                  <a:gd name="T14" fmla="*/ 14 w 87"/>
                  <a:gd name="T15" fmla="*/ 44 h 88"/>
                  <a:gd name="T16" fmla="*/ 43 w 87"/>
                  <a:gd name="T17" fmla="*/ 74 h 88"/>
                  <a:gd name="T18" fmla="*/ 73 w 87"/>
                  <a:gd name="T1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88">
                    <a:moveTo>
                      <a:pt x="43" y="88"/>
                    </a:moveTo>
                    <a:cubicBezTo>
                      <a:pt x="19" y="88"/>
                      <a:pt x="0" y="68"/>
                      <a:pt x="0" y="44"/>
                    </a:cubicBezTo>
                    <a:cubicBezTo>
                      <a:pt x="0" y="20"/>
                      <a:pt x="19" y="0"/>
                      <a:pt x="43" y="0"/>
                    </a:cubicBezTo>
                    <a:cubicBezTo>
                      <a:pt x="67" y="0"/>
                      <a:pt x="87" y="20"/>
                      <a:pt x="87" y="44"/>
                    </a:cubicBezTo>
                    <a:cubicBezTo>
                      <a:pt x="87" y="68"/>
                      <a:pt x="67" y="88"/>
                      <a:pt x="43" y="88"/>
                    </a:cubicBezTo>
                    <a:close/>
                    <a:moveTo>
                      <a:pt x="73" y="44"/>
                    </a:moveTo>
                    <a:cubicBezTo>
                      <a:pt x="73" y="28"/>
                      <a:pt x="60" y="15"/>
                      <a:pt x="43" y="15"/>
                    </a:cubicBezTo>
                    <a:cubicBezTo>
                      <a:pt x="27" y="15"/>
                      <a:pt x="14" y="28"/>
                      <a:pt x="14" y="44"/>
                    </a:cubicBezTo>
                    <a:cubicBezTo>
                      <a:pt x="14" y="60"/>
                      <a:pt x="27" y="74"/>
                      <a:pt x="43" y="74"/>
                    </a:cubicBezTo>
                    <a:cubicBezTo>
                      <a:pt x="60" y="74"/>
                      <a:pt x="73" y="60"/>
                      <a:pt x="73" y="4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4913310" y="2338476"/>
                <a:ext cx="47227" cy="45796"/>
              </a:xfrm>
              <a:custGeom>
                <a:avLst/>
                <a:gdLst>
                  <a:gd name="T0" fmla="*/ 0 w 39"/>
                  <a:gd name="T1" fmla="*/ 19 h 38"/>
                  <a:gd name="T2" fmla="*/ 19 w 39"/>
                  <a:gd name="T3" fmla="*/ 38 h 38"/>
                  <a:gd name="T4" fmla="*/ 39 w 39"/>
                  <a:gd name="T5" fmla="*/ 19 h 38"/>
                  <a:gd name="T6" fmla="*/ 19 w 39"/>
                  <a:gd name="T7" fmla="*/ 0 h 38"/>
                  <a:gd name="T8" fmla="*/ 0 w 39"/>
                  <a:gd name="T9" fmla="*/ 19 h 38"/>
                  <a:gd name="T10" fmla="*/ 19 w 39"/>
                  <a:gd name="T11" fmla="*/ 8 h 38"/>
                  <a:gd name="T12" fmla="*/ 31 w 39"/>
                  <a:gd name="T13" fmla="*/ 19 h 38"/>
                  <a:gd name="T14" fmla="*/ 19 w 39"/>
                  <a:gd name="T15" fmla="*/ 30 h 38"/>
                  <a:gd name="T16" fmla="*/ 8 w 39"/>
                  <a:gd name="T17" fmla="*/ 19 h 38"/>
                  <a:gd name="T18" fmla="*/ 19 w 39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4884687" y="2308422"/>
                <a:ext cx="104472" cy="105903"/>
              </a:xfrm>
              <a:custGeom>
                <a:avLst/>
                <a:gdLst>
                  <a:gd name="T0" fmla="*/ 87 w 87"/>
                  <a:gd name="T1" fmla="*/ 44 h 88"/>
                  <a:gd name="T2" fmla="*/ 43 w 87"/>
                  <a:gd name="T3" fmla="*/ 88 h 88"/>
                  <a:gd name="T4" fmla="*/ 0 w 87"/>
                  <a:gd name="T5" fmla="*/ 44 h 88"/>
                  <a:gd name="T6" fmla="*/ 43 w 87"/>
                  <a:gd name="T7" fmla="*/ 0 h 88"/>
                  <a:gd name="T8" fmla="*/ 87 w 87"/>
                  <a:gd name="T9" fmla="*/ 44 h 88"/>
                  <a:gd name="T10" fmla="*/ 43 w 87"/>
                  <a:gd name="T11" fmla="*/ 15 h 88"/>
                  <a:gd name="T12" fmla="*/ 14 w 87"/>
                  <a:gd name="T13" fmla="*/ 44 h 88"/>
                  <a:gd name="T14" fmla="*/ 43 w 87"/>
                  <a:gd name="T15" fmla="*/ 73 h 88"/>
                  <a:gd name="T16" fmla="*/ 73 w 87"/>
                  <a:gd name="T17" fmla="*/ 44 h 88"/>
                  <a:gd name="T18" fmla="*/ 43 w 87"/>
                  <a:gd name="T19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88">
                    <a:moveTo>
                      <a:pt x="87" y="44"/>
                    </a:moveTo>
                    <a:cubicBezTo>
                      <a:pt x="87" y="68"/>
                      <a:pt x="67" y="88"/>
                      <a:pt x="43" y="88"/>
                    </a:cubicBezTo>
                    <a:cubicBezTo>
                      <a:pt x="19" y="88"/>
                      <a:pt x="0" y="68"/>
                      <a:pt x="0" y="44"/>
                    </a:cubicBezTo>
                    <a:cubicBezTo>
                      <a:pt x="0" y="20"/>
                      <a:pt x="19" y="0"/>
                      <a:pt x="43" y="0"/>
                    </a:cubicBezTo>
                    <a:cubicBezTo>
                      <a:pt x="67" y="0"/>
                      <a:pt x="87" y="20"/>
                      <a:pt x="87" y="44"/>
                    </a:cubicBezTo>
                    <a:moveTo>
                      <a:pt x="43" y="15"/>
                    </a:moveTo>
                    <a:cubicBezTo>
                      <a:pt x="27" y="15"/>
                      <a:pt x="14" y="28"/>
                      <a:pt x="14" y="44"/>
                    </a:cubicBezTo>
                    <a:cubicBezTo>
                      <a:pt x="14" y="60"/>
                      <a:pt x="27" y="73"/>
                      <a:pt x="43" y="73"/>
                    </a:cubicBezTo>
                    <a:cubicBezTo>
                      <a:pt x="60" y="73"/>
                      <a:pt x="73" y="60"/>
                      <a:pt x="73" y="44"/>
                    </a:cubicBezTo>
                    <a:cubicBezTo>
                      <a:pt x="73" y="28"/>
                      <a:pt x="60" y="15"/>
                      <a:pt x="43" y="15"/>
                    </a:cubicBezTo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4931199" y="2307707"/>
                <a:ext cx="8586" cy="2147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0 w 7"/>
                  <a:gd name="T5" fmla="*/ 2 h 2"/>
                  <a:gd name="T6" fmla="*/ 7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4930483" y="2307707"/>
                <a:ext cx="60823" cy="59392"/>
              </a:xfrm>
              <a:custGeom>
                <a:avLst/>
                <a:gdLst>
                  <a:gd name="T0" fmla="*/ 8 w 51"/>
                  <a:gd name="T1" fmla="*/ 0 h 50"/>
                  <a:gd name="T2" fmla="*/ 1 w 51"/>
                  <a:gd name="T3" fmla="*/ 2 h 50"/>
                  <a:gd name="T4" fmla="*/ 0 w 51"/>
                  <a:gd name="T5" fmla="*/ 2 h 50"/>
                  <a:gd name="T6" fmla="*/ 5 w 51"/>
                  <a:gd name="T7" fmla="*/ 1 h 50"/>
                  <a:gd name="T8" fmla="*/ 36 w 51"/>
                  <a:gd name="T9" fmla="*/ 14 h 50"/>
                  <a:gd name="T10" fmla="*/ 36 w 51"/>
                  <a:gd name="T11" fmla="*/ 14 h 50"/>
                  <a:gd name="T12" fmla="*/ 36 w 51"/>
                  <a:gd name="T13" fmla="*/ 14 h 50"/>
                  <a:gd name="T14" fmla="*/ 36 w 51"/>
                  <a:gd name="T15" fmla="*/ 14 h 50"/>
                  <a:gd name="T16" fmla="*/ 37 w 51"/>
                  <a:gd name="T17" fmla="*/ 14 h 50"/>
                  <a:gd name="T18" fmla="*/ 38 w 51"/>
                  <a:gd name="T19" fmla="*/ 16 h 50"/>
                  <a:gd name="T20" fmla="*/ 38 w 51"/>
                  <a:gd name="T21" fmla="*/ 16 h 50"/>
                  <a:gd name="T22" fmla="*/ 38 w 51"/>
                  <a:gd name="T23" fmla="*/ 16 h 50"/>
                  <a:gd name="T24" fmla="*/ 38 w 51"/>
                  <a:gd name="T25" fmla="*/ 16 h 50"/>
                  <a:gd name="T26" fmla="*/ 38 w 51"/>
                  <a:gd name="T27" fmla="*/ 16 h 50"/>
                  <a:gd name="T28" fmla="*/ 49 w 51"/>
                  <a:gd name="T29" fmla="*/ 50 h 50"/>
                  <a:gd name="T30" fmla="*/ 51 w 51"/>
                  <a:gd name="T31" fmla="*/ 42 h 50"/>
                  <a:gd name="T32" fmla="*/ 38 w 51"/>
                  <a:gd name="T33" fmla="*/ 13 h 50"/>
                  <a:gd name="T34" fmla="*/ 8 w 51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50">
                    <a:moveTo>
                      <a:pt x="8" y="0"/>
                    </a:moveTo>
                    <a:cubicBezTo>
                      <a:pt x="5" y="1"/>
                      <a:pt x="3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17" y="1"/>
                      <a:pt x="28" y="6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47" y="26"/>
                      <a:pt x="50" y="38"/>
                      <a:pt x="49" y="50"/>
                    </a:cubicBezTo>
                    <a:cubicBezTo>
                      <a:pt x="49" y="48"/>
                      <a:pt x="50" y="45"/>
                      <a:pt x="51" y="42"/>
                    </a:cubicBezTo>
                    <a:cubicBezTo>
                      <a:pt x="50" y="31"/>
                      <a:pt x="46" y="21"/>
                      <a:pt x="38" y="13"/>
                    </a:cubicBezTo>
                    <a:cubicBezTo>
                      <a:pt x="30" y="4"/>
                      <a:pt x="19" y="0"/>
                      <a:pt x="8" y="0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4927621" y="2308422"/>
                <a:ext cx="45796" cy="15743"/>
              </a:xfrm>
              <a:custGeom>
                <a:avLst/>
                <a:gdLst>
                  <a:gd name="T0" fmla="*/ 38 w 38"/>
                  <a:gd name="T1" fmla="*/ 13 h 13"/>
                  <a:gd name="T2" fmla="*/ 38 w 38"/>
                  <a:gd name="T3" fmla="*/ 13 h 13"/>
                  <a:gd name="T4" fmla="*/ 38 w 38"/>
                  <a:gd name="T5" fmla="*/ 13 h 13"/>
                  <a:gd name="T6" fmla="*/ 7 w 38"/>
                  <a:gd name="T7" fmla="*/ 0 h 13"/>
                  <a:gd name="T8" fmla="*/ 2 w 38"/>
                  <a:gd name="T9" fmla="*/ 1 h 13"/>
                  <a:gd name="T10" fmla="*/ 0 w 38"/>
                  <a:gd name="T11" fmla="*/ 1 h 13"/>
                  <a:gd name="T12" fmla="*/ 0 w 38"/>
                  <a:gd name="T13" fmla="*/ 1 h 13"/>
                  <a:gd name="T14" fmla="*/ 7 w 38"/>
                  <a:gd name="T15" fmla="*/ 0 h 13"/>
                  <a:gd name="T16" fmla="*/ 38 w 38"/>
                  <a:gd name="T17" fmla="*/ 13 h 13"/>
                  <a:gd name="T18" fmla="*/ 38 w 38"/>
                  <a:gd name="T19" fmla="*/ 13 h 13"/>
                  <a:gd name="T20" fmla="*/ 38 w 38"/>
                  <a:gd name="T21" fmla="*/ 13 h 13"/>
                  <a:gd name="T22" fmla="*/ 7 w 38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13"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moveTo>
                      <a:pt x="7" y="0"/>
                    </a:moveTo>
                    <a:cubicBezTo>
                      <a:pt x="6" y="0"/>
                      <a:pt x="4" y="0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ubicBezTo>
                      <a:pt x="19" y="0"/>
                      <a:pt x="30" y="5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0" y="5"/>
                      <a:pt x="19" y="0"/>
                      <a:pt x="7" y="0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4548375" y="2128101"/>
                <a:ext cx="47227" cy="46512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8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4519037" y="2098763"/>
                <a:ext cx="105187" cy="104472"/>
              </a:xfrm>
              <a:custGeom>
                <a:avLst/>
                <a:gdLst>
                  <a:gd name="T0" fmla="*/ 88 w 88"/>
                  <a:gd name="T1" fmla="*/ 44 h 87"/>
                  <a:gd name="T2" fmla="*/ 44 w 88"/>
                  <a:gd name="T3" fmla="*/ 87 h 87"/>
                  <a:gd name="T4" fmla="*/ 0 w 88"/>
                  <a:gd name="T5" fmla="*/ 44 h 87"/>
                  <a:gd name="T6" fmla="*/ 44 w 88"/>
                  <a:gd name="T7" fmla="*/ 0 h 87"/>
                  <a:gd name="T8" fmla="*/ 88 w 88"/>
                  <a:gd name="T9" fmla="*/ 44 h 87"/>
                  <a:gd name="T10" fmla="*/ 44 w 88"/>
                  <a:gd name="T11" fmla="*/ 14 h 87"/>
                  <a:gd name="T12" fmla="*/ 15 w 88"/>
                  <a:gd name="T13" fmla="*/ 44 h 87"/>
                  <a:gd name="T14" fmla="*/ 44 w 88"/>
                  <a:gd name="T15" fmla="*/ 73 h 87"/>
                  <a:gd name="T16" fmla="*/ 74 w 88"/>
                  <a:gd name="T17" fmla="*/ 44 h 87"/>
                  <a:gd name="T18" fmla="*/ 44 w 88"/>
                  <a:gd name="T1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7">
                    <a:moveTo>
                      <a:pt x="88" y="44"/>
                    </a:moveTo>
                    <a:cubicBezTo>
                      <a:pt x="88" y="68"/>
                      <a:pt x="68" y="87"/>
                      <a:pt x="44" y="87"/>
                    </a:cubicBezTo>
                    <a:cubicBezTo>
                      <a:pt x="20" y="87"/>
                      <a:pt x="0" y="68"/>
                      <a:pt x="0" y="44"/>
                    </a:cubicBezTo>
                    <a:cubicBezTo>
                      <a:pt x="0" y="19"/>
                      <a:pt x="20" y="0"/>
                      <a:pt x="44" y="0"/>
                    </a:cubicBezTo>
                    <a:cubicBezTo>
                      <a:pt x="68" y="0"/>
                      <a:pt x="88" y="19"/>
                      <a:pt x="88" y="44"/>
                    </a:cubicBezTo>
                    <a:moveTo>
                      <a:pt x="44" y="14"/>
                    </a:moveTo>
                    <a:cubicBezTo>
                      <a:pt x="28" y="14"/>
                      <a:pt x="15" y="27"/>
                      <a:pt x="15" y="44"/>
                    </a:cubicBezTo>
                    <a:cubicBezTo>
                      <a:pt x="15" y="60"/>
                      <a:pt x="28" y="73"/>
                      <a:pt x="44" y="73"/>
                    </a:cubicBezTo>
                    <a:cubicBezTo>
                      <a:pt x="60" y="73"/>
                      <a:pt x="74" y="60"/>
                      <a:pt x="74" y="44"/>
                    </a:cubicBezTo>
                    <a:cubicBezTo>
                      <a:pt x="74" y="27"/>
                      <a:pt x="60" y="14"/>
                      <a:pt x="44" y="14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4129773" y="2137403"/>
                <a:ext cx="884431" cy="870124"/>
                <a:chOff x="5283310" y="2630775"/>
                <a:chExt cx="1625381" cy="1599079"/>
              </a:xfrm>
            </p:grpSpPr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5892170" y="2630775"/>
                  <a:ext cx="85478" cy="85478"/>
                </a:xfrm>
                <a:custGeom>
                  <a:avLst/>
                  <a:gdLst>
                    <a:gd name="T0" fmla="*/ 39 w 39"/>
                    <a:gd name="T1" fmla="*/ 19 h 39"/>
                    <a:gd name="T2" fmla="*/ 19 w 39"/>
                    <a:gd name="T3" fmla="*/ 0 h 39"/>
                    <a:gd name="T4" fmla="*/ 0 w 39"/>
                    <a:gd name="T5" fmla="*/ 19 h 39"/>
                    <a:gd name="T6" fmla="*/ 19 w 39"/>
                    <a:gd name="T7" fmla="*/ 39 h 39"/>
                    <a:gd name="T8" fmla="*/ 39 w 39"/>
                    <a:gd name="T9" fmla="*/ 19 h 39"/>
                    <a:gd name="T10" fmla="*/ 19 w 39"/>
                    <a:gd name="T11" fmla="*/ 30 h 39"/>
                    <a:gd name="T12" fmla="*/ 8 w 39"/>
                    <a:gd name="T13" fmla="*/ 19 h 39"/>
                    <a:gd name="T14" fmla="*/ 19 w 39"/>
                    <a:gd name="T15" fmla="*/ 8 h 39"/>
                    <a:gd name="T16" fmla="*/ 30 w 39"/>
                    <a:gd name="T17" fmla="*/ 19 h 39"/>
                    <a:gd name="T18" fmla="*/ 19 w 39"/>
                    <a:gd name="T1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19"/>
                      </a:move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lose/>
                      <a:moveTo>
                        <a:pt x="19" y="30"/>
                      </a:move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5738312" y="2680746"/>
                  <a:ext cx="85478" cy="84162"/>
                </a:xfrm>
                <a:custGeom>
                  <a:avLst/>
                  <a:gdLst>
                    <a:gd name="T0" fmla="*/ 39 w 39"/>
                    <a:gd name="T1" fmla="*/ 19 h 38"/>
                    <a:gd name="T2" fmla="*/ 19 w 39"/>
                    <a:gd name="T3" fmla="*/ 0 h 38"/>
                    <a:gd name="T4" fmla="*/ 0 w 39"/>
                    <a:gd name="T5" fmla="*/ 19 h 38"/>
                    <a:gd name="T6" fmla="*/ 19 w 39"/>
                    <a:gd name="T7" fmla="*/ 38 h 38"/>
                    <a:gd name="T8" fmla="*/ 39 w 39"/>
                    <a:gd name="T9" fmla="*/ 19 h 38"/>
                    <a:gd name="T10" fmla="*/ 19 w 39"/>
                    <a:gd name="T11" fmla="*/ 30 h 38"/>
                    <a:gd name="T12" fmla="*/ 8 w 39"/>
                    <a:gd name="T13" fmla="*/ 19 h 38"/>
                    <a:gd name="T14" fmla="*/ 19 w 39"/>
                    <a:gd name="T15" fmla="*/ 8 h 38"/>
                    <a:gd name="T16" fmla="*/ 31 w 39"/>
                    <a:gd name="T17" fmla="*/ 19 h 38"/>
                    <a:gd name="T18" fmla="*/ 19 w 39"/>
                    <a:gd name="T19" fmla="*/ 3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8">
                      <a:moveTo>
                        <a:pt x="39" y="19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30"/>
                        <a:pt x="9" y="38"/>
                        <a:pt x="19" y="38"/>
                      </a:cubicBezTo>
                      <a:cubicBezTo>
                        <a:pt x="30" y="38"/>
                        <a:pt x="39" y="30"/>
                        <a:pt x="39" y="19"/>
                      </a:cubicBezTo>
                      <a:close/>
                      <a:moveTo>
                        <a:pt x="19" y="30"/>
                      </a:move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6" y="8"/>
                        <a:pt x="31" y="13"/>
                        <a:pt x="31" y="19"/>
                      </a:cubicBezTo>
                      <a:cubicBezTo>
                        <a:pt x="31" y="25"/>
                        <a:pt x="26" y="30"/>
                        <a:pt x="19" y="3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 bwMode="auto">
                <a:xfrm>
                  <a:off x="5598918" y="2760964"/>
                  <a:ext cx="84162" cy="85478"/>
                </a:xfrm>
                <a:custGeom>
                  <a:avLst/>
                  <a:gdLst>
                    <a:gd name="T0" fmla="*/ 38 w 38"/>
                    <a:gd name="T1" fmla="*/ 20 h 39"/>
                    <a:gd name="T2" fmla="*/ 19 w 38"/>
                    <a:gd name="T3" fmla="*/ 0 h 39"/>
                    <a:gd name="T4" fmla="*/ 0 w 38"/>
                    <a:gd name="T5" fmla="*/ 20 h 39"/>
                    <a:gd name="T6" fmla="*/ 19 w 38"/>
                    <a:gd name="T7" fmla="*/ 39 h 39"/>
                    <a:gd name="T8" fmla="*/ 38 w 38"/>
                    <a:gd name="T9" fmla="*/ 20 h 39"/>
                    <a:gd name="T10" fmla="*/ 19 w 38"/>
                    <a:gd name="T11" fmla="*/ 31 h 39"/>
                    <a:gd name="T12" fmla="*/ 8 w 38"/>
                    <a:gd name="T13" fmla="*/ 20 h 39"/>
                    <a:gd name="T14" fmla="*/ 19 w 38"/>
                    <a:gd name="T15" fmla="*/ 8 h 39"/>
                    <a:gd name="T16" fmla="*/ 30 w 38"/>
                    <a:gd name="T17" fmla="*/ 20 h 39"/>
                    <a:gd name="T18" fmla="*/ 19 w 38"/>
                    <a:gd name="T1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9">
                      <a:moveTo>
                        <a:pt x="38" y="20"/>
                      </a:move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8" y="0"/>
                        <a:pt x="0" y="9"/>
                        <a:pt x="0" y="20"/>
                      </a:cubicBezTo>
                      <a:cubicBezTo>
                        <a:pt x="0" y="30"/>
                        <a:pt x="8" y="39"/>
                        <a:pt x="19" y="39"/>
                      </a:cubicBezTo>
                      <a:cubicBezTo>
                        <a:pt x="30" y="39"/>
                        <a:pt x="38" y="30"/>
                        <a:pt x="38" y="20"/>
                      </a:cubicBezTo>
                      <a:close/>
                      <a:moveTo>
                        <a:pt x="19" y="31"/>
                      </a:move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5" y="8"/>
                        <a:pt x="30" y="13"/>
                        <a:pt x="30" y="20"/>
                      </a:cubicBezTo>
                      <a:cubicBezTo>
                        <a:pt x="30" y="26"/>
                        <a:pt x="25" y="31"/>
                        <a:pt x="19" y="31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 bwMode="auto">
                <a:xfrm>
                  <a:off x="5477935" y="2868796"/>
                  <a:ext cx="85478" cy="85478"/>
                </a:xfrm>
                <a:custGeom>
                  <a:avLst/>
                  <a:gdLst>
                    <a:gd name="T0" fmla="*/ 39 w 39"/>
                    <a:gd name="T1" fmla="*/ 20 h 39"/>
                    <a:gd name="T2" fmla="*/ 19 w 39"/>
                    <a:gd name="T3" fmla="*/ 0 h 39"/>
                    <a:gd name="T4" fmla="*/ 0 w 39"/>
                    <a:gd name="T5" fmla="*/ 20 h 39"/>
                    <a:gd name="T6" fmla="*/ 19 w 39"/>
                    <a:gd name="T7" fmla="*/ 39 h 39"/>
                    <a:gd name="T8" fmla="*/ 39 w 39"/>
                    <a:gd name="T9" fmla="*/ 20 h 39"/>
                    <a:gd name="T10" fmla="*/ 19 w 39"/>
                    <a:gd name="T11" fmla="*/ 31 h 39"/>
                    <a:gd name="T12" fmla="*/ 8 w 39"/>
                    <a:gd name="T13" fmla="*/ 20 h 39"/>
                    <a:gd name="T14" fmla="*/ 19 w 39"/>
                    <a:gd name="T15" fmla="*/ 9 h 39"/>
                    <a:gd name="T16" fmla="*/ 31 w 39"/>
                    <a:gd name="T17" fmla="*/ 20 h 39"/>
                    <a:gd name="T18" fmla="*/ 19 w 39"/>
                    <a:gd name="T1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20"/>
                      </a:move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20"/>
                      </a:cubicBezTo>
                      <a:close/>
                      <a:moveTo>
                        <a:pt x="19" y="31"/>
                      </a:move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4"/>
                        <a:pt x="13" y="9"/>
                        <a:pt x="19" y="9"/>
                      </a:cubicBezTo>
                      <a:cubicBezTo>
                        <a:pt x="26" y="9"/>
                        <a:pt x="31" y="14"/>
                        <a:pt x="31" y="20"/>
                      </a:cubicBezTo>
                      <a:cubicBezTo>
                        <a:pt x="31" y="26"/>
                        <a:pt x="26" y="31"/>
                        <a:pt x="19" y="31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5316186" y="3147583"/>
                  <a:ext cx="86792" cy="86792"/>
                </a:xfrm>
                <a:custGeom>
                  <a:avLst/>
                  <a:gdLst>
                    <a:gd name="T0" fmla="*/ 39 w 39"/>
                    <a:gd name="T1" fmla="*/ 19 h 39"/>
                    <a:gd name="T2" fmla="*/ 19 w 39"/>
                    <a:gd name="T3" fmla="*/ 0 h 39"/>
                    <a:gd name="T4" fmla="*/ 0 w 39"/>
                    <a:gd name="T5" fmla="*/ 19 h 39"/>
                    <a:gd name="T6" fmla="*/ 19 w 39"/>
                    <a:gd name="T7" fmla="*/ 39 h 39"/>
                    <a:gd name="T8" fmla="*/ 39 w 39"/>
                    <a:gd name="T9" fmla="*/ 19 h 39"/>
                    <a:gd name="T10" fmla="*/ 19 w 39"/>
                    <a:gd name="T11" fmla="*/ 30 h 39"/>
                    <a:gd name="T12" fmla="*/ 8 w 39"/>
                    <a:gd name="T13" fmla="*/ 19 h 39"/>
                    <a:gd name="T14" fmla="*/ 19 w 39"/>
                    <a:gd name="T15" fmla="*/ 8 h 39"/>
                    <a:gd name="T16" fmla="*/ 31 w 39"/>
                    <a:gd name="T17" fmla="*/ 19 h 39"/>
                    <a:gd name="T18" fmla="*/ 19 w 39"/>
                    <a:gd name="T1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19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lose/>
                      <a:moveTo>
                        <a:pt x="19" y="30"/>
                      </a:move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6" y="8"/>
                        <a:pt x="31" y="13"/>
                        <a:pt x="31" y="19"/>
                      </a:cubicBezTo>
                      <a:cubicBezTo>
                        <a:pt x="31" y="25"/>
                        <a:pt x="26" y="30"/>
                        <a:pt x="19" y="3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5283310" y="3306702"/>
                  <a:ext cx="84162" cy="84162"/>
                </a:xfrm>
                <a:custGeom>
                  <a:avLst/>
                  <a:gdLst>
                    <a:gd name="T0" fmla="*/ 38 w 38"/>
                    <a:gd name="T1" fmla="*/ 19 h 38"/>
                    <a:gd name="T2" fmla="*/ 19 w 38"/>
                    <a:gd name="T3" fmla="*/ 0 h 38"/>
                    <a:gd name="T4" fmla="*/ 0 w 38"/>
                    <a:gd name="T5" fmla="*/ 19 h 38"/>
                    <a:gd name="T6" fmla="*/ 19 w 38"/>
                    <a:gd name="T7" fmla="*/ 38 h 38"/>
                    <a:gd name="T8" fmla="*/ 38 w 38"/>
                    <a:gd name="T9" fmla="*/ 19 h 38"/>
                    <a:gd name="T10" fmla="*/ 19 w 38"/>
                    <a:gd name="T11" fmla="*/ 30 h 38"/>
                    <a:gd name="T12" fmla="*/ 8 w 38"/>
                    <a:gd name="T13" fmla="*/ 19 h 38"/>
                    <a:gd name="T14" fmla="*/ 19 w 38"/>
                    <a:gd name="T15" fmla="*/ 8 h 38"/>
                    <a:gd name="T16" fmla="*/ 30 w 38"/>
                    <a:gd name="T17" fmla="*/ 19 h 38"/>
                    <a:gd name="T18" fmla="*/ 19 w 38"/>
                    <a:gd name="T19" fmla="*/ 3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cubicBezTo>
                        <a:pt x="38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9"/>
                      </a:cubicBezTo>
                      <a:cubicBezTo>
                        <a:pt x="0" y="30"/>
                        <a:pt x="8" y="38"/>
                        <a:pt x="19" y="38"/>
                      </a:cubicBezTo>
                      <a:cubicBezTo>
                        <a:pt x="30" y="38"/>
                        <a:pt x="38" y="30"/>
                        <a:pt x="38" y="19"/>
                      </a:cubicBezTo>
                      <a:close/>
                      <a:moveTo>
                        <a:pt x="19" y="30"/>
                      </a:move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5283310" y="3467136"/>
                  <a:ext cx="84162" cy="86792"/>
                </a:xfrm>
                <a:custGeom>
                  <a:avLst/>
                  <a:gdLst>
                    <a:gd name="T0" fmla="*/ 38 w 38"/>
                    <a:gd name="T1" fmla="*/ 19 h 39"/>
                    <a:gd name="T2" fmla="*/ 19 w 38"/>
                    <a:gd name="T3" fmla="*/ 0 h 39"/>
                    <a:gd name="T4" fmla="*/ 0 w 38"/>
                    <a:gd name="T5" fmla="*/ 19 h 39"/>
                    <a:gd name="T6" fmla="*/ 19 w 38"/>
                    <a:gd name="T7" fmla="*/ 39 h 39"/>
                    <a:gd name="T8" fmla="*/ 38 w 38"/>
                    <a:gd name="T9" fmla="*/ 19 h 39"/>
                    <a:gd name="T10" fmla="*/ 19 w 38"/>
                    <a:gd name="T11" fmla="*/ 31 h 39"/>
                    <a:gd name="T12" fmla="*/ 8 w 38"/>
                    <a:gd name="T13" fmla="*/ 19 h 39"/>
                    <a:gd name="T14" fmla="*/ 19 w 38"/>
                    <a:gd name="T15" fmla="*/ 8 h 39"/>
                    <a:gd name="T16" fmla="*/ 30 w 38"/>
                    <a:gd name="T17" fmla="*/ 19 h 39"/>
                    <a:gd name="T18" fmla="*/ 19 w 38"/>
                    <a:gd name="T1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9">
                      <a:moveTo>
                        <a:pt x="38" y="19"/>
                      </a:move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8" y="0"/>
                        <a:pt x="0" y="9"/>
                        <a:pt x="0" y="19"/>
                      </a:cubicBezTo>
                      <a:cubicBezTo>
                        <a:pt x="0" y="30"/>
                        <a:pt x="8" y="39"/>
                        <a:pt x="19" y="39"/>
                      </a:cubicBezTo>
                      <a:cubicBezTo>
                        <a:pt x="30" y="39"/>
                        <a:pt x="38" y="30"/>
                        <a:pt x="38" y="19"/>
                      </a:cubicBezTo>
                      <a:close/>
                      <a:moveTo>
                        <a:pt x="19" y="31"/>
                      </a:moveTo>
                      <a:cubicBezTo>
                        <a:pt x="13" y="31"/>
                        <a:pt x="8" y="26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6"/>
                        <a:pt x="25" y="31"/>
                        <a:pt x="19" y="31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5316186" y="3626255"/>
                  <a:ext cx="86792" cy="85478"/>
                </a:xfrm>
                <a:custGeom>
                  <a:avLst/>
                  <a:gdLst>
                    <a:gd name="T0" fmla="*/ 39 w 39"/>
                    <a:gd name="T1" fmla="*/ 19 h 39"/>
                    <a:gd name="T2" fmla="*/ 19 w 39"/>
                    <a:gd name="T3" fmla="*/ 0 h 39"/>
                    <a:gd name="T4" fmla="*/ 0 w 39"/>
                    <a:gd name="T5" fmla="*/ 19 h 39"/>
                    <a:gd name="T6" fmla="*/ 19 w 39"/>
                    <a:gd name="T7" fmla="*/ 39 h 39"/>
                    <a:gd name="T8" fmla="*/ 39 w 39"/>
                    <a:gd name="T9" fmla="*/ 19 h 39"/>
                    <a:gd name="T10" fmla="*/ 19 w 39"/>
                    <a:gd name="T11" fmla="*/ 30 h 39"/>
                    <a:gd name="T12" fmla="*/ 8 w 39"/>
                    <a:gd name="T13" fmla="*/ 19 h 39"/>
                    <a:gd name="T14" fmla="*/ 19 w 39"/>
                    <a:gd name="T15" fmla="*/ 8 h 39"/>
                    <a:gd name="T16" fmla="*/ 31 w 39"/>
                    <a:gd name="T17" fmla="*/ 19 h 39"/>
                    <a:gd name="T18" fmla="*/ 19 w 39"/>
                    <a:gd name="T1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19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lose/>
                      <a:moveTo>
                        <a:pt x="19" y="30"/>
                      </a:move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6" y="8"/>
                        <a:pt x="31" y="13"/>
                        <a:pt x="31" y="19"/>
                      </a:cubicBezTo>
                      <a:cubicBezTo>
                        <a:pt x="31" y="25"/>
                        <a:pt x="26" y="30"/>
                        <a:pt x="19" y="3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 bwMode="auto">
                <a:xfrm>
                  <a:off x="5477935" y="3903726"/>
                  <a:ext cx="85478" cy="85478"/>
                </a:xfrm>
                <a:custGeom>
                  <a:avLst/>
                  <a:gdLst>
                    <a:gd name="T0" fmla="*/ 39 w 39"/>
                    <a:gd name="T1" fmla="*/ 20 h 39"/>
                    <a:gd name="T2" fmla="*/ 19 w 39"/>
                    <a:gd name="T3" fmla="*/ 0 h 39"/>
                    <a:gd name="T4" fmla="*/ 0 w 39"/>
                    <a:gd name="T5" fmla="*/ 20 h 39"/>
                    <a:gd name="T6" fmla="*/ 19 w 39"/>
                    <a:gd name="T7" fmla="*/ 39 h 39"/>
                    <a:gd name="T8" fmla="*/ 39 w 39"/>
                    <a:gd name="T9" fmla="*/ 20 h 39"/>
                    <a:gd name="T10" fmla="*/ 19 w 39"/>
                    <a:gd name="T11" fmla="*/ 31 h 39"/>
                    <a:gd name="T12" fmla="*/ 8 w 39"/>
                    <a:gd name="T13" fmla="*/ 20 h 39"/>
                    <a:gd name="T14" fmla="*/ 19 w 39"/>
                    <a:gd name="T15" fmla="*/ 8 h 39"/>
                    <a:gd name="T16" fmla="*/ 31 w 39"/>
                    <a:gd name="T17" fmla="*/ 20 h 39"/>
                    <a:gd name="T18" fmla="*/ 19 w 39"/>
                    <a:gd name="T1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20"/>
                      </a:move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20"/>
                      </a:cubicBezTo>
                      <a:close/>
                      <a:moveTo>
                        <a:pt x="19" y="31"/>
                      </a:move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6" y="8"/>
                        <a:pt x="31" y="13"/>
                        <a:pt x="31" y="20"/>
                      </a:cubicBezTo>
                      <a:cubicBezTo>
                        <a:pt x="31" y="26"/>
                        <a:pt x="26" y="31"/>
                        <a:pt x="19" y="31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 bwMode="auto">
                <a:xfrm>
                  <a:off x="5598918" y="4011559"/>
                  <a:ext cx="84162" cy="85478"/>
                </a:xfrm>
                <a:custGeom>
                  <a:avLst/>
                  <a:gdLst>
                    <a:gd name="T0" fmla="*/ 38 w 38"/>
                    <a:gd name="T1" fmla="*/ 20 h 39"/>
                    <a:gd name="T2" fmla="*/ 19 w 38"/>
                    <a:gd name="T3" fmla="*/ 0 h 39"/>
                    <a:gd name="T4" fmla="*/ 0 w 38"/>
                    <a:gd name="T5" fmla="*/ 20 h 39"/>
                    <a:gd name="T6" fmla="*/ 19 w 38"/>
                    <a:gd name="T7" fmla="*/ 39 h 39"/>
                    <a:gd name="T8" fmla="*/ 38 w 38"/>
                    <a:gd name="T9" fmla="*/ 20 h 39"/>
                    <a:gd name="T10" fmla="*/ 19 w 38"/>
                    <a:gd name="T11" fmla="*/ 31 h 39"/>
                    <a:gd name="T12" fmla="*/ 8 w 38"/>
                    <a:gd name="T13" fmla="*/ 20 h 39"/>
                    <a:gd name="T14" fmla="*/ 19 w 38"/>
                    <a:gd name="T15" fmla="*/ 9 h 39"/>
                    <a:gd name="T16" fmla="*/ 30 w 38"/>
                    <a:gd name="T17" fmla="*/ 20 h 39"/>
                    <a:gd name="T18" fmla="*/ 19 w 38"/>
                    <a:gd name="T1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9">
                      <a:moveTo>
                        <a:pt x="38" y="20"/>
                      </a:move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8" y="0"/>
                        <a:pt x="0" y="9"/>
                        <a:pt x="0" y="20"/>
                      </a:cubicBezTo>
                      <a:cubicBezTo>
                        <a:pt x="0" y="30"/>
                        <a:pt x="8" y="39"/>
                        <a:pt x="19" y="39"/>
                      </a:cubicBezTo>
                      <a:cubicBezTo>
                        <a:pt x="30" y="39"/>
                        <a:pt x="38" y="30"/>
                        <a:pt x="38" y="20"/>
                      </a:cubicBezTo>
                      <a:close/>
                      <a:moveTo>
                        <a:pt x="19" y="31"/>
                      </a:move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4"/>
                        <a:pt x="13" y="9"/>
                        <a:pt x="19" y="9"/>
                      </a:cubicBezTo>
                      <a:cubicBezTo>
                        <a:pt x="25" y="9"/>
                        <a:pt x="30" y="14"/>
                        <a:pt x="30" y="20"/>
                      </a:cubicBezTo>
                      <a:cubicBezTo>
                        <a:pt x="30" y="26"/>
                        <a:pt x="25" y="31"/>
                        <a:pt x="19" y="31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 bwMode="auto">
                <a:xfrm>
                  <a:off x="5738312" y="4093091"/>
                  <a:ext cx="85478" cy="85478"/>
                </a:xfrm>
                <a:custGeom>
                  <a:avLst/>
                  <a:gdLst>
                    <a:gd name="T0" fmla="*/ 39 w 39"/>
                    <a:gd name="T1" fmla="*/ 19 h 39"/>
                    <a:gd name="T2" fmla="*/ 19 w 39"/>
                    <a:gd name="T3" fmla="*/ 0 h 39"/>
                    <a:gd name="T4" fmla="*/ 0 w 39"/>
                    <a:gd name="T5" fmla="*/ 19 h 39"/>
                    <a:gd name="T6" fmla="*/ 19 w 39"/>
                    <a:gd name="T7" fmla="*/ 39 h 39"/>
                    <a:gd name="T8" fmla="*/ 39 w 39"/>
                    <a:gd name="T9" fmla="*/ 19 h 39"/>
                    <a:gd name="T10" fmla="*/ 19 w 39"/>
                    <a:gd name="T11" fmla="*/ 31 h 39"/>
                    <a:gd name="T12" fmla="*/ 8 w 39"/>
                    <a:gd name="T13" fmla="*/ 19 h 39"/>
                    <a:gd name="T14" fmla="*/ 19 w 39"/>
                    <a:gd name="T15" fmla="*/ 8 h 39"/>
                    <a:gd name="T16" fmla="*/ 31 w 39"/>
                    <a:gd name="T17" fmla="*/ 19 h 39"/>
                    <a:gd name="T18" fmla="*/ 19 w 39"/>
                    <a:gd name="T1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19"/>
                      </a:move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lose/>
                      <a:moveTo>
                        <a:pt x="19" y="31"/>
                      </a:moveTo>
                      <a:cubicBezTo>
                        <a:pt x="13" y="31"/>
                        <a:pt x="8" y="26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6" y="8"/>
                        <a:pt x="31" y="13"/>
                        <a:pt x="31" y="19"/>
                      </a:cubicBezTo>
                      <a:cubicBezTo>
                        <a:pt x="31" y="26"/>
                        <a:pt x="26" y="31"/>
                        <a:pt x="19" y="31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 bwMode="auto">
                <a:xfrm>
                  <a:off x="5892170" y="4143062"/>
                  <a:ext cx="85478" cy="86792"/>
                </a:xfrm>
                <a:custGeom>
                  <a:avLst/>
                  <a:gdLst>
                    <a:gd name="T0" fmla="*/ 39 w 39"/>
                    <a:gd name="T1" fmla="*/ 19 h 39"/>
                    <a:gd name="T2" fmla="*/ 19 w 39"/>
                    <a:gd name="T3" fmla="*/ 0 h 39"/>
                    <a:gd name="T4" fmla="*/ 0 w 39"/>
                    <a:gd name="T5" fmla="*/ 19 h 39"/>
                    <a:gd name="T6" fmla="*/ 19 w 39"/>
                    <a:gd name="T7" fmla="*/ 39 h 39"/>
                    <a:gd name="T8" fmla="*/ 39 w 39"/>
                    <a:gd name="T9" fmla="*/ 19 h 39"/>
                    <a:gd name="T10" fmla="*/ 19 w 39"/>
                    <a:gd name="T11" fmla="*/ 30 h 39"/>
                    <a:gd name="T12" fmla="*/ 8 w 39"/>
                    <a:gd name="T13" fmla="*/ 19 h 39"/>
                    <a:gd name="T14" fmla="*/ 19 w 39"/>
                    <a:gd name="T15" fmla="*/ 8 h 39"/>
                    <a:gd name="T16" fmla="*/ 30 w 39"/>
                    <a:gd name="T17" fmla="*/ 19 h 39"/>
                    <a:gd name="T18" fmla="*/ 19 w 39"/>
                    <a:gd name="T1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9" y="19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lose/>
                      <a:moveTo>
                        <a:pt x="19" y="30"/>
                      </a:move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 bwMode="auto">
                <a:xfrm>
                  <a:off x="6214353" y="4143062"/>
                  <a:ext cx="85478" cy="86792"/>
                </a:xfrm>
                <a:custGeom>
                  <a:avLst/>
                  <a:gdLst>
                    <a:gd name="T0" fmla="*/ 0 w 39"/>
                    <a:gd name="T1" fmla="*/ 19 h 39"/>
                    <a:gd name="T2" fmla="*/ 19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19 h 39"/>
                    <a:gd name="T10" fmla="*/ 19 w 39"/>
                    <a:gd name="T11" fmla="*/ 8 h 39"/>
                    <a:gd name="T12" fmla="*/ 30 w 39"/>
                    <a:gd name="T13" fmla="*/ 19 h 39"/>
                    <a:gd name="T14" fmla="*/ 19 w 39"/>
                    <a:gd name="T15" fmla="*/ 30 h 39"/>
                    <a:gd name="T16" fmla="*/ 8 w 39"/>
                    <a:gd name="T17" fmla="*/ 19 h 39"/>
                    <a:gd name="T18" fmla="*/ 19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19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 bwMode="auto">
                <a:xfrm>
                  <a:off x="6368212" y="4093091"/>
                  <a:ext cx="84162" cy="85478"/>
                </a:xfrm>
                <a:custGeom>
                  <a:avLst/>
                  <a:gdLst>
                    <a:gd name="T0" fmla="*/ 0 w 38"/>
                    <a:gd name="T1" fmla="*/ 19 h 39"/>
                    <a:gd name="T2" fmla="*/ 19 w 38"/>
                    <a:gd name="T3" fmla="*/ 39 h 39"/>
                    <a:gd name="T4" fmla="*/ 38 w 38"/>
                    <a:gd name="T5" fmla="*/ 19 h 39"/>
                    <a:gd name="T6" fmla="*/ 19 w 38"/>
                    <a:gd name="T7" fmla="*/ 0 h 39"/>
                    <a:gd name="T8" fmla="*/ 0 w 38"/>
                    <a:gd name="T9" fmla="*/ 19 h 39"/>
                    <a:gd name="T10" fmla="*/ 19 w 38"/>
                    <a:gd name="T11" fmla="*/ 8 h 39"/>
                    <a:gd name="T12" fmla="*/ 30 w 38"/>
                    <a:gd name="T13" fmla="*/ 19 h 39"/>
                    <a:gd name="T14" fmla="*/ 19 w 38"/>
                    <a:gd name="T15" fmla="*/ 31 h 39"/>
                    <a:gd name="T16" fmla="*/ 8 w 38"/>
                    <a:gd name="T17" fmla="*/ 19 h 39"/>
                    <a:gd name="T18" fmla="*/ 19 w 38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9">
                      <a:moveTo>
                        <a:pt x="0" y="19"/>
                      </a:moveTo>
                      <a:cubicBezTo>
                        <a:pt x="0" y="30"/>
                        <a:pt x="8" y="39"/>
                        <a:pt x="19" y="39"/>
                      </a:cubicBezTo>
                      <a:cubicBezTo>
                        <a:pt x="30" y="39"/>
                        <a:pt x="38" y="30"/>
                        <a:pt x="38" y="19"/>
                      </a:cubicBez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8" y="0"/>
                        <a:pt x="0" y="9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6"/>
                        <a:pt x="25" y="31"/>
                        <a:pt x="19" y="31"/>
                      </a:cubicBezTo>
                      <a:cubicBezTo>
                        <a:pt x="13" y="31"/>
                        <a:pt x="8" y="26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 bwMode="auto">
                <a:xfrm>
                  <a:off x="6507605" y="4011559"/>
                  <a:ext cx="85478" cy="85478"/>
                </a:xfrm>
                <a:custGeom>
                  <a:avLst/>
                  <a:gdLst>
                    <a:gd name="T0" fmla="*/ 0 w 39"/>
                    <a:gd name="T1" fmla="*/ 20 h 39"/>
                    <a:gd name="T2" fmla="*/ 20 w 39"/>
                    <a:gd name="T3" fmla="*/ 39 h 39"/>
                    <a:gd name="T4" fmla="*/ 39 w 39"/>
                    <a:gd name="T5" fmla="*/ 20 h 39"/>
                    <a:gd name="T6" fmla="*/ 20 w 39"/>
                    <a:gd name="T7" fmla="*/ 0 h 39"/>
                    <a:gd name="T8" fmla="*/ 0 w 39"/>
                    <a:gd name="T9" fmla="*/ 20 h 39"/>
                    <a:gd name="T10" fmla="*/ 20 w 39"/>
                    <a:gd name="T11" fmla="*/ 9 h 39"/>
                    <a:gd name="T12" fmla="*/ 31 w 39"/>
                    <a:gd name="T13" fmla="*/ 20 h 39"/>
                    <a:gd name="T14" fmla="*/ 20 w 39"/>
                    <a:gd name="T15" fmla="*/ 31 h 39"/>
                    <a:gd name="T16" fmla="*/ 8 w 39"/>
                    <a:gd name="T17" fmla="*/ 20 h 39"/>
                    <a:gd name="T18" fmla="*/ 20 w 39"/>
                    <a:gd name="T19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20"/>
                      </a:move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30" y="39"/>
                        <a:pt x="39" y="30"/>
                        <a:pt x="39" y="20"/>
                      </a:cubicBezTo>
                      <a:cubicBezTo>
                        <a:pt x="39" y="9"/>
                        <a:pt x="3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lose/>
                      <a:moveTo>
                        <a:pt x="20" y="9"/>
                      </a:moveTo>
                      <a:cubicBezTo>
                        <a:pt x="26" y="9"/>
                        <a:pt x="31" y="14"/>
                        <a:pt x="31" y="20"/>
                      </a:cubicBezTo>
                      <a:cubicBezTo>
                        <a:pt x="31" y="26"/>
                        <a:pt x="26" y="31"/>
                        <a:pt x="20" y="31"/>
                      </a:cubicBez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4"/>
                        <a:pt x="13" y="9"/>
                        <a:pt x="20" y="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 bwMode="auto">
                <a:xfrm>
                  <a:off x="6628588" y="3903726"/>
                  <a:ext cx="86792" cy="85478"/>
                </a:xfrm>
                <a:custGeom>
                  <a:avLst/>
                  <a:gdLst>
                    <a:gd name="T0" fmla="*/ 0 w 39"/>
                    <a:gd name="T1" fmla="*/ 20 h 39"/>
                    <a:gd name="T2" fmla="*/ 19 w 39"/>
                    <a:gd name="T3" fmla="*/ 39 h 39"/>
                    <a:gd name="T4" fmla="*/ 39 w 39"/>
                    <a:gd name="T5" fmla="*/ 20 h 39"/>
                    <a:gd name="T6" fmla="*/ 19 w 39"/>
                    <a:gd name="T7" fmla="*/ 0 h 39"/>
                    <a:gd name="T8" fmla="*/ 0 w 39"/>
                    <a:gd name="T9" fmla="*/ 20 h 39"/>
                    <a:gd name="T10" fmla="*/ 19 w 39"/>
                    <a:gd name="T11" fmla="*/ 8 h 39"/>
                    <a:gd name="T12" fmla="*/ 30 w 39"/>
                    <a:gd name="T13" fmla="*/ 20 h 39"/>
                    <a:gd name="T14" fmla="*/ 19 w 39"/>
                    <a:gd name="T15" fmla="*/ 31 h 39"/>
                    <a:gd name="T16" fmla="*/ 8 w 39"/>
                    <a:gd name="T17" fmla="*/ 20 h 39"/>
                    <a:gd name="T18" fmla="*/ 19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20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20"/>
                      </a:cubicBez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lose/>
                      <a:moveTo>
                        <a:pt x="19" y="8"/>
                      </a:moveTo>
                      <a:cubicBezTo>
                        <a:pt x="25" y="8"/>
                        <a:pt x="30" y="13"/>
                        <a:pt x="30" y="20"/>
                      </a:cubicBezTo>
                      <a:cubicBezTo>
                        <a:pt x="30" y="26"/>
                        <a:pt x="25" y="31"/>
                        <a:pt x="19" y="31"/>
                      </a:cubicBez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 bwMode="auto">
                <a:xfrm>
                  <a:off x="6790338" y="3626255"/>
                  <a:ext cx="85478" cy="85478"/>
                </a:xfrm>
                <a:custGeom>
                  <a:avLst/>
                  <a:gdLst>
                    <a:gd name="T0" fmla="*/ 0 w 39"/>
                    <a:gd name="T1" fmla="*/ 19 h 39"/>
                    <a:gd name="T2" fmla="*/ 19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19 h 39"/>
                    <a:gd name="T10" fmla="*/ 19 w 39"/>
                    <a:gd name="T11" fmla="*/ 8 h 39"/>
                    <a:gd name="T12" fmla="*/ 30 w 39"/>
                    <a:gd name="T13" fmla="*/ 19 h 39"/>
                    <a:gd name="T14" fmla="*/ 19 w 39"/>
                    <a:gd name="T15" fmla="*/ 30 h 39"/>
                    <a:gd name="T16" fmla="*/ 8 w 39"/>
                    <a:gd name="T17" fmla="*/ 19 h 39"/>
                    <a:gd name="T18" fmla="*/ 19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19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 bwMode="auto">
                <a:xfrm>
                  <a:off x="6823213" y="3467136"/>
                  <a:ext cx="85478" cy="86792"/>
                </a:xfrm>
                <a:custGeom>
                  <a:avLst/>
                  <a:gdLst>
                    <a:gd name="T0" fmla="*/ 0 w 39"/>
                    <a:gd name="T1" fmla="*/ 19 h 39"/>
                    <a:gd name="T2" fmla="*/ 19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19 h 39"/>
                    <a:gd name="T10" fmla="*/ 19 w 39"/>
                    <a:gd name="T11" fmla="*/ 8 h 39"/>
                    <a:gd name="T12" fmla="*/ 31 w 39"/>
                    <a:gd name="T13" fmla="*/ 19 h 39"/>
                    <a:gd name="T14" fmla="*/ 19 w 39"/>
                    <a:gd name="T15" fmla="*/ 31 h 39"/>
                    <a:gd name="T16" fmla="*/ 8 w 39"/>
                    <a:gd name="T17" fmla="*/ 19 h 39"/>
                    <a:gd name="T18" fmla="*/ 19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19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6" y="8"/>
                        <a:pt x="31" y="13"/>
                        <a:pt x="31" y="19"/>
                      </a:cubicBezTo>
                      <a:cubicBezTo>
                        <a:pt x="31" y="26"/>
                        <a:pt x="26" y="31"/>
                        <a:pt x="19" y="31"/>
                      </a:cubicBezTo>
                      <a:cubicBezTo>
                        <a:pt x="13" y="31"/>
                        <a:pt x="8" y="26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任意多边形: 形状 97"/>
                <p:cNvSpPr/>
                <p:nvPr/>
              </p:nvSpPr>
              <p:spPr bwMode="auto">
                <a:xfrm>
                  <a:off x="6823213" y="3306702"/>
                  <a:ext cx="85478" cy="84162"/>
                </a:xfrm>
                <a:custGeom>
                  <a:avLst/>
                  <a:gdLst>
                    <a:gd name="T0" fmla="*/ 0 w 39"/>
                    <a:gd name="T1" fmla="*/ 19 h 38"/>
                    <a:gd name="T2" fmla="*/ 19 w 39"/>
                    <a:gd name="T3" fmla="*/ 38 h 38"/>
                    <a:gd name="T4" fmla="*/ 39 w 39"/>
                    <a:gd name="T5" fmla="*/ 19 h 38"/>
                    <a:gd name="T6" fmla="*/ 19 w 39"/>
                    <a:gd name="T7" fmla="*/ 0 h 38"/>
                    <a:gd name="T8" fmla="*/ 0 w 39"/>
                    <a:gd name="T9" fmla="*/ 19 h 38"/>
                    <a:gd name="T10" fmla="*/ 19 w 39"/>
                    <a:gd name="T11" fmla="*/ 8 h 38"/>
                    <a:gd name="T12" fmla="*/ 31 w 39"/>
                    <a:gd name="T13" fmla="*/ 19 h 38"/>
                    <a:gd name="T14" fmla="*/ 19 w 39"/>
                    <a:gd name="T15" fmla="*/ 30 h 38"/>
                    <a:gd name="T16" fmla="*/ 8 w 39"/>
                    <a:gd name="T17" fmla="*/ 19 h 38"/>
                    <a:gd name="T18" fmla="*/ 19 w 39"/>
                    <a:gd name="T19" fmla="*/ 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8">
                      <a:moveTo>
                        <a:pt x="0" y="19"/>
                      </a:moveTo>
                      <a:cubicBezTo>
                        <a:pt x="0" y="30"/>
                        <a:pt x="9" y="38"/>
                        <a:pt x="19" y="38"/>
                      </a:cubicBezTo>
                      <a:cubicBezTo>
                        <a:pt x="30" y="38"/>
                        <a:pt x="39" y="30"/>
                        <a:pt x="39" y="19"/>
                      </a:cubicBez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6" y="8"/>
                        <a:pt x="31" y="13"/>
                        <a:pt x="31" y="19"/>
                      </a:cubicBezTo>
                      <a:cubicBezTo>
                        <a:pt x="31" y="25"/>
                        <a:pt x="26" y="30"/>
                        <a:pt x="19" y="30"/>
                      </a:cubicBez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6790338" y="3147583"/>
                  <a:ext cx="85478" cy="86792"/>
                </a:xfrm>
                <a:custGeom>
                  <a:avLst/>
                  <a:gdLst>
                    <a:gd name="T0" fmla="*/ 0 w 39"/>
                    <a:gd name="T1" fmla="*/ 19 h 39"/>
                    <a:gd name="T2" fmla="*/ 19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19 h 39"/>
                    <a:gd name="T10" fmla="*/ 19 w 39"/>
                    <a:gd name="T11" fmla="*/ 8 h 39"/>
                    <a:gd name="T12" fmla="*/ 30 w 39"/>
                    <a:gd name="T13" fmla="*/ 19 h 39"/>
                    <a:gd name="T14" fmla="*/ 19 w 39"/>
                    <a:gd name="T15" fmla="*/ 30 h 39"/>
                    <a:gd name="T16" fmla="*/ 8 w 39"/>
                    <a:gd name="T17" fmla="*/ 19 h 39"/>
                    <a:gd name="T18" fmla="*/ 19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19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6628588" y="2868796"/>
                  <a:ext cx="86792" cy="85478"/>
                </a:xfrm>
                <a:custGeom>
                  <a:avLst/>
                  <a:gdLst>
                    <a:gd name="T0" fmla="*/ 0 w 39"/>
                    <a:gd name="T1" fmla="*/ 20 h 39"/>
                    <a:gd name="T2" fmla="*/ 19 w 39"/>
                    <a:gd name="T3" fmla="*/ 39 h 39"/>
                    <a:gd name="T4" fmla="*/ 39 w 39"/>
                    <a:gd name="T5" fmla="*/ 20 h 39"/>
                    <a:gd name="T6" fmla="*/ 19 w 39"/>
                    <a:gd name="T7" fmla="*/ 0 h 39"/>
                    <a:gd name="T8" fmla="*/ 0 w 39"/>
                    <a:gd name="T9" fmla="*/ 20 h 39"/>
                    <a:gd name="T10" fmla="*/ 19 w 39"/>
                    <a:gd name="T11" fmla="*/ 9 h 39"/>
                    <a:gd name="T12" fmla="*/ 30 w 39"/>
                    <a:gd name="T13" fmla="*/ 20 h 39"/>
                    <a:gd name="T14" fmla="*/ 19 w 39"/>
                    <a:gd name="T15" fmla="*/ 31 h 39"/>
                    <a:gd name="T16" fmla="*/ 8 w 39"/>
                    <a:gd name="T17" fmla="*/ 20 h 39"/>
                    <a:gd name="T18" fmla="*/ 19 w 39"/>
                    <a:gd name="T19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20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20"/>
                      </a:cubicBez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lose/>
                      <a:moveTo>
                        <a:pt x="19" y="9"/>
                      </a:moveTo>
                      <a:cubicBezTo>
                        <a:pt x="25" y="9"/>
                        <a:pt x="30" y="14"/>
                        <a:pt x="30" y="20"/>
                      </a:cubicBezTo>
                      <a:cubicBezTo>
                        <a:pt x="30" y="26"/>
                        <a:pt x="25" y="31"/>
                        <a:pt x="19" y="31"/>
                      </a:cubicBez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4"/>
                        <a:pt x="13" y="9"/>
                        <a:pt x="19" y="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6507605" y="2760964"/>
                  <a:ext cx="85478" cy="85478"/>
                </a:xfrm>
                <a:custGeom>
                  <a:avLst/>
                  <a:gdLst>
                    <a:gd name="T0" fmla="*/ 0 w 39"/>
                    <a:gd name="T1" fmla="*/ 20 h 39"/>
                    <a:gd name="T2" fmla="*/ 20 w 39"/>
                    <a:gd name="T3" fmla="*/ 39 h 39"/>
                    <a:gd name="T4" fmla="*/ 39 w 39"/>
                    <a:gd name="T5" fmla="*/ 20 h 39"/>
                    <a:gd name="T6" fmla="*/ 20 w 39"/>
                    <a:gd name="T7" fmla="*/ 0 h 39"/>
                    <a:gd name="T8" fmla="*/ 0 w 39"/>
                    <a:gd name="T9" fmla="*/ 20 h 39"/>
                    <a:gd name="T10" fmla="*/ 20 w 39"/>
                    <a:gd name="T11" fmla="*/ 8 h 39"/>
                    <a:gd name="T12" fmla="*/ 31 w 39"/>
                    <a:gd name="T13" fmla="*/ 20 h 39"/>
                    <a:gd name="T14" fmla="*/ 20 w 39"/>
                    <a:gd name="T15" fmla="*/ 31 h 39"/>
                    <a:gd name="T16" fmla="*/ 8 w 39"/>
                    <a:gd name="T17" fmla="*/ 20 h 39"/>
                    <a:gd name="T18" fmla="*/ 20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20"/>
                      </a:move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30" y="39"/>
                        <a:pt x="39" y="30"/>
                        <a:pt x="39" y="20"/>
                      </a:cubicBezTo>
                      <a:cubicBezTo>
                        <a:pt x="39" y="9"/>
                        <a:pt x="3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lose/>
                      <a:moveTo>
                        <a:pt x="20" y="8"/>
                      </a:moveTo>
                      <a:cubicBezTo>
                        <a:pt x="26" y="8"/>
                        <a:pt x="31" y="13"/>
                        <a:pt x="31" y="20"/>
                      </a:cubicBezTo>
                      <a:cubicBezTo>
                        <a:pt x="31" y="26"/>
                        <a:pt x="26" y="31"/>
                        <a:pt x="20" y="31"/>
                      </a:cubicBezTo>
                      <a:cubicBezTo>
                        <a:pt x="13" y="31"/>
                        <a:pt x="8" y="26"/>
                        <a:pt x="8" y="20"/>
                      </a:cubicBezTo>
                      <a:cubicBezTo>
                        <a:pt x="8" y="13"/>
                        <a:pt x="13" y="8"/>
                        <a:pt x="20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6368212" y="2680746"/>
                  <a:ext cx="84162" cy="84162"/>
                </a:xfrm>
                <a:custGeom>
                  <a:avLst/>
                  <a:gdLst>
                    <a:gd name="T0" fmla="*/ 0 w 38"/>
                    <a:gd name="T1" fmla="*/ 19 h 38"/>
                    <a:gd name="T2" fmla="*/ 19 w 38"/>
                    <a:gd name="T3" fmla="*/ 38 h 38"/>
                    <a:gd name="T4" fmla="*/ 38 w 38"/>
                    <a:gd name="T5" fmla="*/ 19 h 38"/>
                    <a:gd name="T6" fmla="*/ 19 w 38"/>
                    <a:gd name="T7" fmla="*/ 0 h 38"/>
                    <a:gd name="T8" fmla="*/ 0 w 38"/>
                    <a:gd name="T9" fmla="*/ 19 h 38"/>
                    <a:gd name="T10" fmla="*/ 19 w 38"/>
                    <a:gd name="T11" fmla="*/ 8 h 38"/>
                    <a:gd name="T12" fmla="*/ 30 w 38"/>
                    <a:gd name="T13" fmla="*/ 19 h 38"/>
                    <a:gd name="T14" fmla="*/ 19 w 38"/>
                    <a:gd name="T15" fmla="*/ 30 h 38"/>
                    <a:gd name="T16" fmla="*/ 8 w 38"/>
                    <a:gd name="T17" fmla="*/ 19 h 38"/>
                    <a:gd name="T18" fmla="*/ 19 w 38"/>
                    <a:gd name="T19" fmla="*/ 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38">
                      <a:moveTo>
                        <a:pt x="0" y="19"/>
                      </a:moveTo>
                      <a:cubicBezTo>
                        <a:pt x="0" y="30"/>
                        <a:pt x="8" y="38"/>
                        <a:pt x="19" y="38"/>
                      </a:cubicBezTo>
                      <a:cubicBezTo>
                        <a:pt x="30" y="38"/>
                        <a:pt x="38" y="30"/>
                        <a:pt x="38" y="19"/>
                      </a:cubicBezTo>
                      <a:cubicBezTo>
                        <a:pt x="38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5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任意多边形: 形状 102"/>
                <p:cNvSpPr/>
                <p:nvPr/>
              </p:nvSpPr>
              <p:spPr bwMode="auto">
                <a:xfrm>
                  <a:off x="6214353" y="2630775"/>
                  <a:ext cx="85478" cy="85478"/>
                </a:xfrm>
                <a:custGeom>
                  <a:avLst/>
                  <a:gdLst>
                    <a:gd name="T0" fmla="*/ 0 w 39"/>
                    <a:gd name="T1" fmla="*/ 19 h 39"/>
                    <a:gd name="T2" fmla="*/ 19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19 h 39"/>
                    <a:gd name="T10" fmla="*/ 19 w 39"/>
                    <a:gd name="T11" fmla="*/ 8 h 39"/>
                    <a:gd name="T12" fmla="*/ 30 w 39"/>
                    <a:gd name="T13" fmla="*/ 19 h 39"/>
                    <a:gd name="T14" fmla="*/ 19 w 39"/>
                    <a:gd name="T15" fmla="*/ 30 h 39"/>
                    <a:gd name="T16" fmla="*/ 8 w 39"/>
                    <a:gd name="T17" fmla="*/ 19 h 39"/>
                    <a:gd name="T18" fmla="*/ 19 w 39"/>
                    <a:gd name="T1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0" y="19"/>
                      </a:moveTo>
                      <a:cubicBezTo>
                        <a:pt x="0" y="30"/>
                        <a:pt x="9" y="39"/>
                        <a:pt x="19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19" y="8"/>
                      </a:moveTo>
                      <a:cubicBezTo>
                        <a:pt x="26" y="8"/>
                        <a:pt x="30" y="13"/>
                        <a:pt x="30" y="19"/>
                      </a:cubicBezTo>
                      <a:cubicBezTo>
                        <a:pt x="30" y="25"/>
                        <a:pt x="25" y="30"/>
                        <a:pt x="19" y="30"/>
                      </a:cubicBezTo>
                      <a:cubicBezTo>
                        <a:pt x="13" y="30"/>
                        <a:pt x="8" y="25"/>
                        <a:pt x="8" y="19"/>
                      </a:cubicBezTo>
                      <a:cubicBezTo>
                        <a:pt x="8" y="13"/>
                        <a:pt x="13" y="8"/>
                        <a:pt x="19" y="8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任意多边形: 形状 103"/>
                <p:cNvSpPr/>
                <p:nvPr/>
              </p:nvSpPr>
              <p:spPr bwMode="auto">
                <a:xfrm>
                  <a:off x="6754831" y="2947698"/>
                  <a:ext cx="1315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54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任意多边形: 形状 104"/>
                <p:cNvSpPr/>
                <p:nvPr/>
              </p:nvSpPr>
              <p:spPr bwMode="auto">
                <a:xfrm>
                  <a:off x="6749571" y="2947698"/>
                  <a:ext cx="526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0 w 2"/>
                    <a:gd name="T5" fmla="*/ 0 w 2"/>
                    <a:gd name="T6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B145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任意多边形: 形状 105"/>
                <p:cNvSpPr/>
                <p:nvPr/>
              </p:nvSpPr>
              <p:spPr bwMode="auto">
                <a:xfrm>
                  <a:off x="6748257" y="3425054"/>
                  <a:ext cx="0" cy="5260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组合 106"/>
            <p:cNvGrpSpPr/>
            <p:nvPr/>
          </p:nvGrpSpPr>
          <p:grpSpPr>
            <a:xfrm>
              <a:off x="6665" y="3523"/>
              <a:ext cx="1056" cy="1055"/>
              <a:chOff x="4232098" y="2236866"/>
              <a:chExt cx="670479" cy="669766"/>
            </a:xfrm>
          </p:grpSpPr>
          <p:sp>
            <p:nvSpPr>
              <p:cNvPr id="78" name="椭圆 77"/>
              <p:cNvSpPr/>
              <p:nvPr/>
            </p:nvSpPr>
            <p:spPr bwMode="auto">
              <a:xfrm>
                <a:off x="4232098" y="2236866"/>
                <a:ext cx="670479" cy="6697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4456425" y="2434679"/>
                <a:ext cx="221824" cy="274141"/>
              </a:xfrm>
              <a:custGeom>
                <a:avLst/>
                <a:gdLst>
                  <a:gd name="T0" fmla="*/ 13 w 51"/>
                  <a:gd name="T1" fmla="*/ 13 h 63"/>
                  <a:gd name="T2" fmla="*/ 26 w 51"/>
                  <a:gd name="T3" fmla="*/ 25 h 63"/>
                  <a:gd name="T4" fmla="*/ 38 w 51"/>
                  <a:gd name="T5" fmla="*/ 13 h 63"/>
                  <a:gd name="T6" fmla="*/ 26 w 51"/>
                  <a:gd name="T7" fmla="*/ 0 h 63"/>
                  <a:gd name="T8" fmla="*/ 13 w 51"/>
                  <a:gd name="T9" fmla="*/ 13 h 63"/>
                  <a:gd name="T10" fmla="*/ 42 w 51"/>
                  <a:gd name="T11" fmla="*/ 29 h 63"/>
                  <a:gd name="T12" fmla="*/ 42 w 51"/>
                  <a:gd name="T13" fmla="*/ 29 h 63"/>
                  <a:gd name="T14" fmla="*/ 40 w 51"/>
                  <a:gd name="T15" fmla="*/ 29 h 63"/>
                  <a:gd name="T16" fmla="*/ 27 w 51"/>
                  <a:gd name="T17" fmla="*/ 56 h 63"/>
                  <a:gd name="T18" fmla="*/ 32 w 51"/>
                  <a:gd name="T19" fmla="*/ 31 h 63"/>
                  <a:gd name="T20" fmla="*/ 26 w 51"/>
                  <a:gd name="T21" fmla="*/ 25 h 63"/>
                  <a:gd name="T22" fmla="*/ 19 w 51"/>
                  <a:gd name="T23" fmla="*/ 31 h 63"/>
                  <a:gd name="T24" fmla="*/ 24 w 51"/>
                  <a:gd name="T25" fmla="*/ 56 h 63"/>
                  <a:gd name="T26" fmla="*/ 11 w 51"/>
                  <a:gd name="T27" fmla="*/ 29 h 63"/>
                  <a:gd name="T28" fmla="*/ 9 w 51"/>
                  <a:gd name="T29" fmla="*/ 29 h 63"/>
                  <a:gd name="T30" fmla="*/ 9 w 51"/>
                  <a:gd name="T31" fmla="*/ 29 h 63"/>
                  <a:gd name="T32" fmla="*/ 0 w 51"/>
                  <a:gd name="T33" fmla="*/ 42 h 63"/>
                  <a:gd name="T34" fmla="*/ 0 w 51"/>
                  <a:gd name="T35" fmla="*/ 63 h 63"/>
                  <a:gd name="T36" fmla="*/ 51 w 51"/>
                  <a:gd name="T37" fmla="*/ 63 h 63"/>
                  <a:gd name="T38" fmla="*/ 51 w 51"/>
                  <a:gd name="T39" fmla="*/ 42 h 63"/>
                  <a:gd name="T40" fmla="*/ 42 w 51"/>
                  <a:gd name="T41" fmla="*/ 2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3">
                    <a:moveTo>
                      <a:pt x="13" y="13"/>
                    </a:moveTo>
                    <a:cubicBezTo>
                      <a:pt x="13" y="20"/>
                      <a:pt x="19" y="25"/>
                      <a:pt x="26" y="25"/>
                    </a:cubicBezTo>
                    <a:cubicBezTo>
                      <a:pt x="32" y="25"/>
                      <a:pt x="38" y="20"/>
                      <a:pt x="38" y="13"/>
                    </a:cubicBezTo>
                    <a:cubicBezTo>
                      <a:pt x="38" y="6"/>
                      <a:pt x="32" y="0"/>
                      <a:pt x="26" y="0"/>
                    </a:cubicBezTo>
                    <a:cubicBezTo>
                      <a:pt x="19" y="0"/>
                      <a:pt x="13" y="6"/>
                      <a:pt x="13" y="13"/>
                    </a:cubicBezTo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0" y="29"/>
                      <a:pt x="0" y="35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35"/>
                      <a:pt x="51" y="29"/>
                      <a:pt x="42" y="29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68375" y="1824355"/>
            <a:ext cx="10822305" cy="3959860"/>
            <a:chOff x="809883" y="1639035"/>
            <a:chExt cx="10572234" cy="3868503"/>
          </a:xfrm>
        </p:grpSpPr>
        <p:grpSp>
          <p:nvGrpSpPr>
            <p:cNvPr id="7" name="组合 6"/>
            <p:cNvGrpSpPr/>
            <p:nvPr/>
          </p:nvGrpSpPr>
          <p:grpSpPr>
            <a:xfrm>
              <a:off x="809883" y="1639035"/>
              <a:ext cx="3031655" cy="3868503"/>
              <a:chOff x="809883" y="1639035"/>
              <a:chExt cx="3031655" cy="3868503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809883" y="1688415"/>
                <a:ext cx="721040" cy="721040"/>
              </a:xfrm>
              <a:prstGeom prst="round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rgbClr val="FF897C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8" name="文本框 140"/>
              <p:cNvSpPr txBox="1"/>
              <p:nvPr/>
            </p:nvSpPr>
            <p:spPr>
              <a:xfrm>
                <a:off x="1530923" y="1639035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5000"/>
              </a:bodyPr>
              <a:lstStyle/>
              <a:p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41"/>
              <p:cNvSpPr txBox="1"/>
              <p:nvPr/>
            </p:nvSpPr>
            <p:spPr>
              <a:xfrm>
                <a:off x="1530923" y="1856072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: 圆角 19"/>
              <p:cNvSpPr/>
              <p:nvPr/>
            </p:nvSpPr>
            <p:spPr>
              <a:xfrm>
                <a:off x="809883" y="3238559"/>
                <a:ext cx="721040" cy="721040"/>
              </a:xfrm>
              <a:prstGeom prst="round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rgbClr val="FF897C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1" name="文本框 143"/>
              <p:cNvSpPr txBox="1"/>
              <p:nvPr/>
            </p:nvSpPr>
            <p:spPr>
              <a:xfrm>
                <a:off x="1530923" y="3189179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5000"/>
              </a:bodyPr>
              <a:lstStyle/>
              <a:p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144"/>
              <p:cNvSpPr txBox="1"/>
              <p:nvPr/>
            </p:nvSpPr>
            <p:spPr>
              <a:xfrm>
                <a:off x="1530923" y="340621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809883" y="4786498"/>
                <a:ext cx="721040" cy="721040"/>
              </a:xfrm>
              <a:prstGeom prst="round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>
                    <a:solidFill>
                      <a:srgbClr val="FF897C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  <p:sp>
            <p:nvSpPr>
              <p:cNvPr id="24" name="文本框 146"/>
              <p:cNvSpPr txBox="1"/>
              <p:nvPr/>
            </p:nvSpPr>
            <p:spPr>
              <a:xfrm>
                <a:off x="1530923" y="4737118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5000"/>
              </a:bodyPr>
              <a:lstStyle/>
              <a:p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147"/>
              <p:cNvSpPr txBox="1"/>
              <p:nvPr/>
            </p:nvSpPr>
            <p:spPr>
              <a:xfrm>
                <a:off x="1530923" y="4940507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05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374269" y="1652683"/>
              <a:ext cx="3007848" cy="3854855"/>
              <a:chOff x="8374269" y="1652683"/>
              <a:chExt cx="3007848" cy="3854855"/>
            </a:xfrm>
          </p:grpSpPr>
          <p:sp>
            <p:nvSpPr>
              <p:cNvPr id="9" name="矩形: 圆角 7"/>
              <p:cNvSpPr/>
              <p:nvPr/>
            </p:nvSpPr>
            <p:spPr>
              <a:xfrm flipH="1">
                <a:off x="10661077" y="1688415"/>
                <a:ext cx="721040" cy="721040"/>
              </a:xfrm>
              <a:prstGeom prst="round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rgbClr val="FF897C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0" name="文本框 131"/>
              <p:cNvSpPr txBox="1"/>
              <p:nvPr/>
            </p:nvSpPr>
            <p:spPr>
              <a:xfrm flipH="1">
                <a:off x="8584418" y="165268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95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32"/>
              <p:cNvSpPr txBox="1"/>
              <p:nvPr/>
            </p:nvSpPr>
            <p:spPr>
              <a:xfrm flipH="1">
                <a:off x="8374269" y="1856072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05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: 圆角 10"/>
              <p:cNvSpPr/>
              <p:nvPr/>
            </p:nvSpPr>
            <p:spPr>
              <a:xfrm flipH="1">
                <a:off x="10661077" y="3238559"/>
                <a:ext cx="721040" cy="721040"/>
              </a:xfrm>
              <a:prstGeom prst="round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>
                    <a:solidFill>
                      <a:srgbClr val="FF897C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13" name="文本框 134"/>
              <p:cNvSpPr txBox="1"/>
              <p:nvPr/>
            </p:nvSpPr>
            <p:spPr>
              <a:xfrm flipH="1">
                <a:off x="8491243" y="320282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95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5"/>
              <p:cNvSpPr txBox="1"/>
              <p:nvPr/>
            </p:nvSpPr>
            <p:spPr>
              <a:xfrm flipH="1">
                <a:off x="8374269" y="3392568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05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: 圆角 13"/>
              <p:cNvSpPr/>
              <p:nvPr/>
            </p:nvSpPr>
            <p:spPr>
              <a:xfrm flipH="1">
                <a:off x="10661077" y="4786498"/>
                <a:ext cx="721040" cy="721040"/>
              </a:xfrm>
              <a:prstGeom prst="round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rgbClr val="FF897C"/>
                    </a:solidFill>
                    <a:cs typeface="+mn-ea"/>
                    <a:sym typeface="+mn-lt"/>
                  </a:rPr>
                  <a:t>06</a:t>
                </a:r>
              </a:p>
            </p:txBody>
          </p:sp>
          <p:sp>
            <p:nvSpPr>
              <p:cNvPr id="16" name="文本框 137"/>
              <p:cNvSpPr txBox="1"/>
              <p:nvPr/>
            </p:nvSpPr>
            <p:spPr>
              <a:xfrm flipH="1">
                <a:off x="8584418" y="4737118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95000"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文本框 138"/>
              <p:cNvSpPr txBox="1"/>
              <p:nvPr/>
            </p:nvSpPr>
            <p:spPr>
              <a:xfrm flipH="1">
                <a:off x="8374269" y="4954155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1 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39080" y="1228725"/>
            <a:ext cx="1457960" cy="4963160"/>
            <a:chOff x="9193" y="2960"/>
            <a:chExt cx="1560" cy="5310"/>
          </a:xfrm>
        </p:grpSpPr>
        <p:sp>
          <p:nvSpPr>
            <p:cNvPr id="44" name="Freeform: Shape 4"/>
            <p:cNvSpPr/>
            <p:nvPr/>
          </p:nvSpPr>
          <p:spPr bwMode="auto">
            <a:xfrm>
              <a:off x="9803" y="2960"/>
              <a:ext cx="951" cy="1486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7"/>
            <p:cNvSpPr/>
            <p:nvPr/>
          </p:nvSpPr>
          <p:spPr bwMode="auto">
            <a:xfrm>
              <a:off x="9803" y="4500"/>
              <a:ext cx="951" cy="1486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4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0"/>
            <p:cNvSpPr/>
            <p:nvPr/>
          </p:nvSpPr>
          <p:spPr bwMode="auto">
            <a:xfrm>
              <a:off x="9193" y="5260"/>
              <a:ext cx="951" cy="1486"/>
            </a:xfrm>
            <a:custGeom>
              <a:avLst/>
              <a:gdLst>
                <a:gd name="T0" fmla="*/ 171 w 678"/>
                <a:gd name="T1" fmla="*/ 297 h 1060"/>
                <a:gd name="T2" fmla="*/ 313 w 678"/>
                <a:gd name="T3" fmla="*/ 531 h 1060"/>
                <a:gd name="T4" fmla="*/ 171 w 678"/>
                <a:gd name="T5" fmla="*/ 765 h 1060"/>
                <a:gd name="T6" fmla="*/ 0 w 678"/>
                <a:gd name="T7" fmla="*/ 1060 h 1060"/>
                <a:gd name="T8" fmla="*/ 366 w 678"/>
                <a:gd name="T9" fmla="*/ 1060 h 1060"/>
                <a:gd name="T10" fmla="*/ 536 w 678"/>
                <a:gd name="T11" fmla="*/ 765 h 1060"/>
                <a:gd name="T12" fmla="*/ 678 w 678"/>
                <a:gd name="T13" fmla="*/ 531 h 1060"/>
                <a:gd name="T14" fmla="*/ 536 w 678"/>
                <a:gd name="T15" fmla="*/ 297 h 1060"/>
                <a:gd name="T16" fmla="*/ 366 w 678"/>
                <a:gd name="T17" fmla="*/ 0 h 1060"/>
                <a:gd name="T18" fmla="*/ 0 w 678"/>
                <a:gd name="T19" fmla="*/ 0 h 1060"/>
                <a:gd name="T20" fmla="*/ 171 w 678"/>
                <a:gd name="T21" fmla="*/ 297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171" y="297"/>
                  </a:moveTo>
                  <a:cubicBezTo>
                    <a:pt x="188" y="448"/>
                    <a:pt x="313" y="531"/>
                    <a:pt x="313" y="531"/>
                  </a:cubicBezTo>
                  <a:cubicBezTo>
                    <a:pt x="313" y="531"/>
                    <a:pt x="188" y="614"/>
                    <a:pt x="171" y="765"/>
                  </a:cubicBezTo>
                  <a:cubicBezTo>
                    <a:pt x="153" y="916"/>
                    <a:pt x="68" y="1060"/>
                    <a:pt x="0" y="1060"/>
                  </a:cubicBezTo>
                  <a:cubicBezTo>
                    <a:pt x="366" y="1060"/>
                    <a:pt x="366" y="1060"/>
                    <a:pt x="366" y="1060"/>
                  </a:cubicBezTo>
                  <a:cubicBezTo>
                    <a:pt x="434" y="1060"/>
                    <a:pt x="519" y="916"/>
                    <a:pt x="536" y="765"/>
                  </a:cubicBezTo>
                  <a:cubicBezTo>
                    <a:pt x="554" y="614"/>
                    <a:pt x="678" y="531"/>
                    <a:pt x="678" y="531"/>
                  </a:cubicBezTo>
                  <a:cubicBezTo>
                    <a:pt x="678" y="531"/>
                    <a:pt x="554" y="448"/>
                    <a:pt x="536" y="297"/>
                  </a:cubicBezTo>
                  <a:cubicBezTo>
                    <a:pt x="519" y="145"/>
                    <a:pt x="434" y="0"/>
                    <a:pt x="3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153" y="146"/>
                    <a:pt x="171" y="297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4"/>
            <p:cNvSpPr/>
            <p:nvPr/>
          </p:nvSpPr>
          <p:spPr bwMode="auto">
            <a:xfrm>
              <a:off x="9193" y="3731"/>
              <a:ext cx="951" cy="1487"/>
            </a:xfrm>
            <a:custGeom>
              <a:avLst/>
              <a:gdLst>
                <a:gd name="T0" fmla="*/ 171 w 678"/>
                <a:gd name="T1" fmla="*/ 297 h 1061"/>
                <a:gd name="T2" fmla="*/ 313 w 678"/>
                <a:gd name="T3" fmla="*/ 532 h 1061"/>
                <a:gd name="T4" fmla="*/ 171 w 678"/>
                <a:gd name="T5" fmla="*/ 765 h 1061"/>
                <a:gd name="T6" fmla="*/ 0 w 678"/>
                <a:gd name="T7" fmla="*/ 1061 h 1061"/>
                <a:gd name="T8" fmla="*/ 366 w 678"/>
                <a:gd name="T9" fmla="*/ 1061 h 1061"/>
                <a:gd name="T10" fmla="*/ 536 w 678"/>
                <a:gd name="T11" fmla="*/ 765 h 1061"/>
                <a:gd name="T12" fmla="*/ 678 w 678"/>
                <a:gd name="T13" fmla="*/ 532 h 1061"/>
                <a:gd name="T14" fmla="*/ 536 w 678"/>
                <a:gd name="T15" fmla="*/ 297 h 1061"/>
                <a:gd name="T16" fmla="*/ 366 w 678"/>
                <a:gd name="T17" fmla="*/ 0 h 1061"/>
                <a:gd name="T18" fmla="*/ 0 w 678"/>
                <a:gd name="T19" fmla="*/ 0 h 1061"/>
                <a:gd name="T20" fmla="*/ 171 w 678"/>
                <a:gd name="T21" fmla="*/ 297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1">
                  <a:moveTo>
                    <a:pt x="171" y="297"/>
                  </a:moveTo>
                  <a:cubicBezTo>
                    <a:pt x="188" y="449"/>
                    <a:pt x="313" y="532"/>
                    <a:pt x="313" y="532"/>
                  </a:cubicBezTo>
                  <a:cubicBezTo>
                    <a:pt x="313" y="532"/>
                    <a:pt x="188" y="614"/>
                    <a:pt x="171" y="765"/>
                  </a:cubicBezTo>
                  <a:cubicBezTo>
                    <a:pt x="153" y="916"/>
                    <a:pt x="68" y="1061"/>
                    <a:pt x="0" y="1061"/>
                  </a:cubicBezTo>
                  <a:cubicBezTo>
                    <a:pt x="366" y="1061"/>
                    <a:pt x="366" y="1061"/>
                    <a:pt x="366" y="1061"/>
                  </a:cubicBezTo>
                  <a:cubicBezTo>
                    <a:pt x="434" y="1061"/>
                    <a:pt x="519" y="916"/>
                    <a:pt x="536" y="765"/>
                  </a:cubicBezTo>
                  <a:cubicBezTo>
                    <a:pt x="554" y="614"/>
                    <a:pt x="678" y="532"/>
                    <a:pt x="678" y="532"/>
                  </a:cubicBezTo>
                  <a:cubicBezTo>
                    <a:pt x="678" y="532"/>
                    <a:pt x="554" y="448"/>
                    <a:pt x="536" y="297"/>
                  </a:cubicBezTo>
                  <a:cubicBezTo>
                    <a:pt x="519" y="146"/>
                    <a:pt x="434" y="0"/>
                    <a:pt x="3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153" y="146"/>
                    <a:pt x="171" y="297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6"/>
            <p:cNvSpPr/>
            <p:nvPr/>
          </p:nvSpPr>
          <p:spPr bwMode="auto">
            <a:xfrm>
              <a:off x="9803" y="6041"/>
              <a:ext cx="951" cy="1486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4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9"/>
            <p:cNvSpPr/>
            <p:nvPr/>
          </p:nvSpPr>
          <p:spPr bwMode="auto">
            <a:xfrm>
              <a:off x="9194" y="6784"/>
              <a:ext cx="951" cy="1486"/>
            </a:xfrm>
            <a:custGeom>
              <a:avLst/>
              <a:gdLst>
                <a:gd name="T0" fmla="*/ 171 w 678"/>
                <a:gd name="T1" fmla="*/ 297 h 1060"/>
                <a:gd name="T2" fmla="*/ 313 w 678"/>
                <a:gd name="T3" fmla="*/ 531 h 1060"/>
                <a:gd name="T4" fmla="*/ 171 w 678"/>
                <a:gd name="T5" fmla="*/ 765 h 1060"/>
                <a:gd name="T6" fmla="*/ 0 w 678"/>
                <a:gd name="T7" fmla="*/ 1060 h 1060"/>
                <a:gd name="T8" fmla="*/ 366 w 678"/>
                <a:gd name="T9" fmla="*/ 1060 h 1060"/>
                <a:gd name="T10" fmla="*/ 536 w 678"/>
                <a:gd name="T11" fmla="*/ 765 h 1060"/>
                <a:gd name="T12" fmla="*/ 678 w 678"/>
                <a:gd name="T13" fmla="*/ 531 h 1060"/>
                <a:gd name="T14" fmla="*/ 536 w 678"/>
                <a:gd name="T15" fmla="*/ 297 h 1060"/>
                <a:gd name="T16" fmla="*/ 366 w 678"/>
                <a:gd name="T17" fmla="*/ 0 h 1060"/>
                <a:gd name="T18" fmla="*/ 0 w 678"/>
                <a:gd name="T19" fmla="*/ 0 h 1060"/>
                <a:gd name="T20" fmla="*/ 171 w 678"/>
                <a:gd name="T21" fmla="*/ 297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171" y="297"/>
                  </a:moveTo>
                  <a:cubicBezTo>
                    <a:pt x="188" y="448"/>
                    <a:pt x="313" y="531"/>
                    <a:pt x="313" y="531"/>
                  </a:cubicBezTo>
                  <a:cubicBezTo>
                    <a:pt x="313" y="531"/>
                    <a:pt x="188" y="614"/>
                    <a:pt x="171" y="765"/>
                  </a:cubicBezTo>
                  <a:cubicBezTo>
                    <a:pt x="153" y="916"/>
                    <a:pt x="68" y="1060"/>
                    <a:pt x="0" y="1060"/>
                  </a:cubicBezTo>
                  <a:cubicBezTo>
                    <a:pt x="366" y="1060"/>
                    <a:pt x="366" y="1060"/>
                    <a:pt x="366" y="1060"/>
                  </a:cubicBezTo>
                  <a:cubicBezTo>
                    <a:pt x="434" y="1060"/>
                    <a:pt x="519" y="916"/>
                    <a:pt x="536" y="765"/>
                  </a:cubicBezTo>
                  <a:cubicBezTo>
                    <a:pt x="554" y="614"/>
                    <a:pt x="678" y="531"/>
                    <a:pt x="678" y="531"/>
                  </a:cubicBezTo>
                  <a:cubicBezTo>
                    <a:pt x="678" y="531"/>
                    <a:pt x="554" y="448"/>
                    <a:pt x="536" y="297"/>
                  </a:cubicBezTo>
                  <a:cubicBezTo>
                    <a:pt x="519" y="145"/>
                    <a:pt x="434" y="0"/>
                    <a:pt x="3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153" y="146"/>
                    <a:pt x="171" y="297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56080" y="4655820"/>
            <a:ext cx="3607435" cy="841375"/>
            <a:chOff x="2007" y="6179"/>
            <a:chExt cx="5681" cy="1325"/>
          </a:xfrm>
        </p:grpSpPr>
        <p:cxnSp>
          <p:nvCxnSpPr>
            <p:cNvPr id="15" name="Connector: Elbow 32"/>
            <p:cNvCxnSpPr/>
            <p:nvPr/>
          </p:nvCxnSpPr>
          <p:spPr>
            <a:xfrm>
              <a:off x="5946" y="6406"/>
              <a:ext cx="1742" cy="1098"/>
            </a:xfrm>
            <a:prstGeom prst="bentConnector3">
              <a:avLst/>
            </a:prstGeom>
            <a:ln w="12700">
              <a:solidFill>
                <a:schemeClr val="accent6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3"/>
            <p:cNvGrpSpPr/>
            <p:nvPr/>
          </p:nvGrpSpPr>
          <p:grpSpPr>
            <a:xfrm>
              <a:off x="2007" y="6179"/>
              <a:ext cx="3938" cy="1293"/>
              <a:chOff x="4410146" y="3865260"/>
              <a:chExt cx="2475841" cy="983472"/>
            </a:xfrm>
          </p:grpSpPr>
          <p:sp>
            <p:nvSpPr>
              <p:cNvPr id="32" name="TextBox 34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6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3" name="TextBox 35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656715" y="3297555"/>
            <a:ext cx="3606800" cy="828675"/>
            <a:chOff x="2011" y="4659"/>
            <a:chExt cx="5680" cy="1305"/>
          </a:xfrm>
        </p:grpSpPr>
        <p:cxnSp>
          <p:nvCxnSpPr>
            <p:cNvPr id="14" name="Connector: Elbow 30"/>
            <p:cNvCxnSpPr/>
            <p:nvPr/>
          </p:nvCxnSpPr>
          <p:spPr>
            <a:xfrm>
              <a:off x="5949" y="4866"/>
              <a:ext cx="1742" cy="1098"/>
            </a:xfrm>
            <a:prstGeom prst="bentConnector3">
              <a:avLst/>
            </a:prstGeom>
            <a:ln w="12700">
              <a:solidFill>
                <a:schemeClr val="accent2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6"/>
            <p:cNvGrpSpPr/>
            <p:nvPr/>
          </p:nvGrpSpPr>
          <p:grpSpPr>
            <a:xfrm>
              <a:off x="2011" y="4659"/>
              <a:ext cx="3938" cy="1293"/>
              <a:chOff x="4410146" y="3865260"/>
              <a:chExt cx="2475841" cy="983472"/>
            </a:xfrm>
          </p:grpSpPr>
          <p:sp>
            <p:nvSpPr>
              <p:cNvPr id="30" name="TextBox 37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1" name="TextBox 38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656715" y="1809115"/>
            <a:ext cx="3606800" cy="859155"/>
            <a:chOff x="2005" y="3119"/>
            <a:chExt cx="5680" cy="1353"/>
          </a:xfrm>
        </p:grpSpPr>
        <p:cxnSp>
          <p:nvCxnSpPr>
            <p:cNvPr id="13" name="Connector: Elbow 28"/>
            <p:cNvCxnSpPr/>
            <p:nvPr/>
          </p:nvCxnSpPr>
          <p:spPr>
            <a:xfrm>
              <a:off x="5943" y="3374"/>
              <a:ext cx="1742" cy="1098"/>
            </a:xfrm>
            <a:prstGeom prst="bentConnector3">
              <a:avLst/>
            </a:prstGeom>
            <a:ln w="12700">
              <a:solidFill>
                <a:schemeClr val="accent4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39"/>
            <p:cNvGrpSpPr/>
            <p:nvPr/>
          </p:nvGrpSpPr>
          <p:grpSpPr>
            <a:xfrm>
              <a:off x="2005" y="3119"/>
              <a:ext cx="3938" cy="1293"/>
              <a:chOff x="4410146" y="3865260"/>
              <a:chExt cx="2475841" cy="983472"/>
            </a:xfrm>
          </p:grpSpPr>
          <p:sp>
            <p:nvSpPr>
              <p:cNvPr id="28" name="TextBox 40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9" name="TextBox 41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836410" y="4881880"/>
            <a:ext cx="3651885" cy="1377950"/>
            <a:chOff x="11987" y="6745"/>
            <a:chExt cx="5751" cy="2170"/>
          </a:xfrm>
        </p:grpSpPr>
        <p:cxnSp>
          <p:nvCxnSpPr>
            <p:cNvPr id="12" name="Connector: Elbow 26"/>
            <p:cNvCxnSpPr/>
            <p:nvPr/>
          </p:nvCxnSpPr>
          <p:spPr>
            <a:xfrm>
              <a:off x="11987" y="6745"/>
              <a:ext cx="1742" cy="1098"/>
            </a:xfrm>
            <a:prstGeom prst="bentConnector3">
              <a:avLst/>
            </a:prstGeom>
            <a:ln w="12700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42"/>
            <p:cNvGrpSpPr/>
            <p:nvPr/>
          </p:nvGrpSpPr>
          <p:grpSpPr>
            <a:xfrm>
              <a:off x="13758" y="7623"/>
              <a:ext cx="3980" cy="1293"/>
              <a:chOff x="4410146" y="3865260"/>
              <a:chExt cx="2475841" cy="983472"/>
            </a:xfrm>
          </p:grpSpPr>
          <p:sp>
            <p:nvSpPr>
              <p:cNvPr id="26" name="TextBox 43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" name="TextBox 44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836410" y="3421380"/>
            <a:ext cx="3651885" cy="1378585"/>
            <a:chOff x="11978" y="5203"/>
            <a:chExt cx="5751" cy="2171"/>
          </a:xfrm>
        </p:grpSpPr>
        <p:cxnSp>
          <p:nvCxnSpPr>
            <p:cNvPr id="11" name="Connector: Elbow 24"/>
            <p:cNvCxnSpPr/>
            <p:nvPr/>
          </p:nvCxnSpPr>
          <p:spPr>
            <a:xfrm>
              <a:off x="11978" y="5203"/>
              <a:ext cx="1742" cy="1098"/>
            </a:xfrm>
            <a:prstGeom prst="bentConnector3">
              <a:avLst/>
            </a:prstGeom>
            <a:ln w="12700">
              <a:solidFill>
                <a:schemeClr val="accent3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45"/>
            <p:cNvGrpSpPr/>
            <p:nvPr/>
          </p:nvGrpSpPr>
          <p:grpSpPr>
            <a:xfrm>
              <a:off x="13749" y="6082"/>
              <a:ext cx="3980" cy="1293"/>
              <a:chOff x="4410146" y="3865260"/>
              <a:chExt cx="2475841" cy="983472"/>
            </a:xfrm>
          </p:grpSpPr>
          <p:sp>
            <p:nvSpPr>
              <p:cNvPr id="24" name="TextBox 46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5" name="TextBox 47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36410" y="1912938"/>
            <a:ext cx="3651885" cy="1384300"/>
            <a:chOff x="11978" y="3688"/>
            <a:chExt cx="5751" cy="2180"/>
          </a:xfrm>
        </p:grpSpPr>
        <p:cxnSp>
          <p:nvCxnSpPr>
            <p:cNvPr id="10" name="Connector: Elbow 22"/>
            <p:cNvCxnSpPr/>
            <p:nvPr/>
          </p:nvCxnSpPr>
          <p:spPr>
            <a:xfrm>
              <a:off x="11978" y="3688"/>
              <a:ext cx="1742" cy="1098"/>
            </a:xfrm>
            <a:prstGeom prst="bentConnector3">
              <a:avLst/>
            </a:prstGeom>
            <a:ln w="12700">
              <a:solidFill>
                <a:schemeClr val="accent5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48"/>
            <p:cNvGrpSpPr/>
            <p:nvPr/>
          </p:nvGrpSpPr>
          <p:grpSpPr>
            <a:xfrm>
              <a:off x="13749" y="4576"/>
              <a:ext cx="3980" cy="1293"/>
              <a:chOff x="4410146" y="3865260"/>
              <a:chExt cx="2475841" cy="983472"/>
            </a:xfrm>
          </p:grpSpPr>
          <p:sp>
            <p:nvSpPr>
              <p:cNvPr id="22" name="TextBox 49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3" name="TextBox 50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467545" y="671318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DC83FD3-13BB-437C-9F9D-089540EC7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648" y="3054924"/>
            <a:ext cx="7182485" cy="4040505"/>
          </a:xfrm>
          <a:prstGeom prst="rect">
            <a:avLst/>
          </a:prstGeom>
        </p:spPr>
      </p:pic>
      <p:pic>
        <p:nvPicPr>
          <p:cNvPr id="7" name="图片 6" descr="2cf71117570651bdeb4bf22026ed6814">
            <a:extLst>
              <a:ext uri="{FF2B5EF4-FFF2-40B4-BE49-F238E27FC236}">
                <a16:creationId xmlns:a16="http://schemas.microsoft.com/office/drawing/2014/main" id="{86BC4490-C63A-47E7-9F49-9CCFBB0D56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66986" y="-1320283"/>
            <a:ext cx="6401435" cy="4732020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5D472F34-8A6E-41BF-9791-80E1767B54F2}"/>
              </a:ext>
            </a:extLst>
          </p:cNvPr>
          <p:cNvSpPr txBox="1"/>
          <p:nvPr/>
        </p:nvSpPr>
        <p:spPr>
          <a:xfrm>
            <a:off x="4049014" y="1803176"/>
            <a:ext cx="3905141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02</a:t>
            </a:r>
            <a:endParaRPr lang="zh-CN" altLang="en-US" dirty="0"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AA15E7-9076-4633-987E-7786B8FD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169" y="3077359"/>
            <a:ext cx="4912829" cy="336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b="1" dirty="0">
                <a:cs typeface="+mn-ea"/>
                <a:sym typeface="+mn-lt"/>
              </a:rPr>
              <a:t>THIS IS A ART TEMPLATE.THANK YOU WATCHING THIS ONE.</a:t>
            </a:r>
          </a:p>
        </p:txBody>
      </p:sp>
    </p:spTree>
  </p:cSld>
  <p:clrMapOvr>
    <a:masterClrMapping/>
  </p:clrMapOvr>
  <p:transition spd="med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2125" y="45085"/>
            <a:ext cx="3590290" cy="1065530"/>
            <a:chOff x="711" y="-232"/>
            <a:chExt cx="5654" cy="167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1" y="-232"/>
              <a:ext cx="5654" cy="1678"/>
            </a:xfrm>
            <a:prstGeom prst="rect">
              <a:avLst/>
            </a:prstGeom>
          </p:spPr>
        </p:pic>
        <p:sp>
          <p:nvSpPr>
            <p:cNvPr id="2" name="文本框 173"/>
            <p:cNvSpPr txBox="1"/>
            <p:nvPr/>
          </p:nvSpPr>
          <p:spPr>
            <a:xfrm>
              <a:off x="900" y="430"/>
              <a:ext cx="5107" cy="72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2400" b="1" dirty="0">
                  <a:solidFill>
                    <a:srgbClr val="FF897D"/>
                  </a:solidFill>
                  <a:cs typeface="+mn-ea"/>
                  <a:sym typeface="+mn-lt"/>
                </a:rPr>
                <a:t>Part 02 Add title text</a:t>
              </a:r>
              <a:endParaRPr lang="zh-CN" altLang="en-US" sz="2400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05C9AE5-8598-480F-A05F-5522B38BE673}"/>
              </a:ext>
            </a:extLst>
          </p:cNvPr>
          <p:cNvGrpSpPr/>
          <p:nvPr/>
        </p:nvGrpSpPr>
        <p:grpSpPr>
          <a:xfrm>
            <a:off x="4933950" y="4326255"/>
            <a:ext cx="2846705" cy="1562735"/>
            <a:chOff x="4933950" y="4326255"/>
            <a:chExt cx="2846705" cy="1562735"/>
          </a:xfrm>
        </p:grpSpPr>
        <p:sp>
          <p:nvSpPr>
            <p:cNvPr id="18" name="矩形 17"/>
            <p:cNvSpPr/>
            <p:nvPr/>
          </p:nvSpPr>
          <p:spPr>
            <a:xfrm>
              <a:off x="5216525" y="5018405"/>
              <a:ext cx="2438400" cy="368300"/>
            </a:xfrm>
            <a:prstGeom prst="rect">
              <a:avLst/>
            </a:prstGeom>
          </p:spPr>
          <p:txBody>
            <a:bodyPr wrap="none">
              <a:normAutofit fontScale="92500" lnSpcReduction="10000"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2000" b="1" noProof="1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noProof="1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6247765" y="4326255"/>
              <a:ext cx="353060" cy="353060"/>
            </a:xfrm>
            <a:custGeom>
              <a:avLst/>
              <a:gdLst>
                <a:gd name="connsiteX0" fmla="*/ 169070 w 338138"/>
                <a:gd name="connsiteY0" fmla="*/ 261938 h 338138"/>
                <a:gd name="connsiteX1" fmla="*/ 174626 w 338138"/>
                <a:gd name="connsiteY1" fmla="*/ 267230 h 338138"/>
                <a:gd name="connsiteX2" fmla="*/ 174626 w 338138"/>
                <a:gd name="connsiteY2" fmla="*/ 288396 h 338138"/>
                <a:gd name="connsiteX3" fmla="*/ 169070 w 338138"/>
                <a:gd name="connsiteY3" fmla="*/ 293688 h 338138"/>
                <a:gd name="connsiteX4" fmla="*/ 163513 w 338138"/>
                <a:gd name="connsiteY4" fmla="*/ 288396 h 338138"/>
                <a:gd name="connsiteX5" fmla="*/ 163513 w 338138"/>
                <a:gd name="connsiteY5" fmla="*/ 267230 h 338138"/>
                <a:gd name="connsiteX6" fmla="*/ 169070 w 338138"/>
                <a:gd name="connsiteY6" fmla="*/ 261938 h 338138"/>
                <a:gd name="connsiteX7" fmla="*/ 267230 w 338138"/>
                <a:gd name="connsiteY7" fmla="*/ 163513 h 338138"/>
                <a:gd name="connsiteX8" fmla="*/ 288396 w 338138"/>
                <a:gd name="connsiteY8" fmla="*/ 163513 h 338138"/>
                <a:gd name="connsiteX9" fmla="*/ 293688 w 338138"/>
                <a:gd name="connsiteY9" fmla="*/ 169070 h 338138"/>
                <a:gd name="connsiteX10" fmla="*/ 288396 w 338138"/>
                <a:gd name="connsiteY10" fmla="*/ 174626 h 338138"/>
                <a:gd name="connsiteX11" fmla="*/ 267230 w 338138"/>
                <a:gd name="connsiteY11" fmla="*/ 174626 h 338138"/>
                <a:gd name="connsiteX12" fmla="*/ 261938 w 338138"/>
                <a:gd name="connsiteY12" fmla="*/ 169070 h 338138"/>
                <a:gd name="connsiteX13" fmla="*/ 267230 w 338138"/>
                <a:gd name="connsiteY13" fmla="*/ 163513 h 338138"/>
                <a:gd name="connsiteX14" fmla="*/ 49742 w 338138"/>
                <a:gd name="connsiteY14" fmla="*/ 163513 h 338138"/>
                <a:gd name="connsiteX15" fmla="*/ 70908 w 338138"/>
                <a:gd name="connsiteY15" fmla="*/ 163513 h 338138"/>
                <a:gd name="connsiteX16" fmla="*/ 76200 w 338138"/>
                <a:gd name="connsiteY16" fmla="*/ 169070 h 338138"/>
                <a:gd name="connsiteX17" fmla="*/ 70908 w 338138"/>
                <a:gd name="connsiteY17" fmla="*/ 174626 h 338138"/>
                <a:gd name="connsiteX18" fmla="*/ 49742 w 338138"/>
                <a:gd name="connsiteY18" fmla="*/ 174626 h 338138"/>
                <a:gd name="connsiteX19" fmla="*/ 44450 w 338138"/>
                <a:gd name="connsiteY19" fmla="*/ 169070 h 338138"/>
                <a:gd name="connsiteX20" fmla="*/ 49742 w 338138"/>
                <a:gd name="connsiteY20" fmla="*/ 163513 h 338138"/>
                <a:gd name="connsiteX21" fmla="*/ 169070 w 338138"/>
                <a:gd name="connsiteY21" fmla="*/ 160338 h 338138"/>
                <a:gd name="connsiteX22" fmla="*/ 160338 w 338138"/>
                <a:gd name="connsiteY22" fmla="*/ 169070 h 338138"/>
                <a:gd name="connsiteX23" fmla="*/ 162833 w 338138"/>
                <a:gd name="connsiteY23" fmla="*/ 175306 h 338138"/>
                <a:gd name="connsiteX24" fmla="*/ 169070 w 338138"/>
                <a:gd name="connsiteY24" fmla="*/ 177801 h 338138"/>
                <a:gd name="connsiteX25" fmla="*/ 177801 w 338138"/>
                <a:gd name="connsiteY25" fmla="*/ 169070 h 338138"/>
                <a:gd name="connsiteX26" fmla="*/ 169070 w 338138"/>
                <a:gd name="connsiteY26" fmla="*/ 160338 h 338138"/>
                <a:gd name="connsiteX27" fmla="*/ 121070 w 338138"/>
                <a:gd name="connsiteY27" fmla="*/ 115888 h 338138"/>
                <a:gd name="connsiteX28" fmla="*/ 114300 w 338138"/>
                <a:gd name="connsiteY28" fmla="*/ 122425 h 338138"/>
                <a:gd name="connsiteX29" fmla="*/ 152214 w 338138"/>
                <a:gd name="connsiteY29" fmla="*/ 160338 h 338138"/>
                <a:gd name="connsiteX30" fmla="*/ 160338 w 338138"/>
                <a:gd name="connsiteY30" fmla="*/ 152494 h 338138"/>
                <a:gd name="connsiteX31" fmla="*/ 121070 w 338138"/>
                <a:gd name="connsiteY31" fmla="*/ 115888 h 338138"/>
                <a:gd name="connsiteX32" fmla="*/ 239184 w 338138"/>
                <a:gd name="connsiteY32" fmla="*/ 77788 h 338138"/>
                <a:gd name="connsiteX33" fmla="*/ 243153 w 338138"/>
                <a:gd name="connsiteY33" fmla="*/ 80434 h 338138"/>
                <a:gd name="connsiteX34" fmla="*/ 257705 w 338138"/>
                <a:gd name="connsiteY34" fmla="*/ 94986 h 338138"/>
                <a:gd name="connsiteX35" fmla="*/ 257705 w 338138"/>
                <a:gd name="connsiteY35" fmla="*/ 102924 h 338138"/>
                <a:gd name="connsiteX36" fmla="*/ 188913 w 338138"/>
                <a:gd name="connsiteY36" fmla="*/ 173038 h 338138"/>
                <a:gd name="connsiteX37" fmla="*/ 169069 w 338138"/>
                <a:gd name="connsiteY37" fmla="*/ 188913 h 338138"/>
                <a:gd name="connsiteX38" fmla="*/ 159809 w 338138"/>
                <a:gd name="connsiteY38" fmla="*/ 186268 h 338138"/>
                <a:gd name="connsiteX39" fmla="*/ 102923 w 338138"/>
                <a:gd name="connsiteY39" fmla="*/ 243153 h 338138"/>
                <a:gd name="connsiteX40" fmla="*/ 98955 w 338138"/>
                <a:gd name="connsiteY40" fmla="*/ 244476 h 338138"/>
                <a:gd name="connsiteX41" fmla="*/ 94986 w 338138"/>
                <a:gd name="connsiteY41" fmla="*/ 243153 h 338138"/>
                <a:gd name="connsiteX42" fmla="*/ 94986 w 338138"/>
                <a:gd name="connsiteY42" fmla="*/ 235216 h 338138"/>
                <a:gd name="connsiteX43" fmla="*/ 151872 w 338138"/>
                <a:gd name="connsiteY43" fmla="*/ 178330 h 338138"/>
                <a:gd name="connsiteX44" fmla="*/ 149226 w 338138"/>
                <a:gd name="connsiteY44" fmla="*/ 173038 h 338138"/>
                <a:gd name="connsiteX45" fmla="*/ 102923 w 338138"/>
                <a:gd name="connsiteY45" fmla="*/ 125413 h 338138"/>
                <a:gd name="connsiteX46" fmla="*/ 102923 w 338138"/>
                <a:gd name="connsiteY46" fmla="*/ 117476 h 338138"/>
                <a:gd name="connsiteX47" fmla="*/ 117476 w 338138"/>
                <a:gd name="connsiteY47" fmla="*/ 102924 h 338138"/>
                <a:gd name="connsiteX48" fmla="*/ 125413 w 338138"/>
                <a:gd name="connsiteY48" fmla="*/ 102924 h 338138"/>
                <a:gd name="connsiteX49" fmla="*/ 173038 w 338138"/>
                <a:gd name="connsiteY49" fmla="*/ 149226 h 338138"/>
                <a:gd name="connsiteX50" fmla="*/ 186267 w 338138"/>
                <a:gd name="connsiteY50" fmla="*/ 159809 h 338138"/>
                <a:gd name="connsiteX51" fmla="*/ 247122 w 338138"/>
                <a:gd name="connsiteY51" fmla="*/ 98955 h 338138"/>
                <a:gd name="connsiteX52" fmla="*/ 239184 w 338138"/>
                <a:gd name="connsiteY52" fmla="*/ 91017 h 338138"/>
                <a:gd name="connsiteX53" fmla="*/ 187590 w 338138"/>
                <a:gd name="connsiteY53" fmla="*/ 142611 h 338138"/>
                <a:gd name="connsiteX54" fmla="*/ 180976 w 338138"/>
                <a:gd name="connsiteY54" fmla="*/ 142611 h 338138"/>
                <a:gd name="connsiteX55" fmla="*/ 180976 w 338138"/>
                <a:gd name="connsiteY55" fmla="*/ 134674 h 338138"/>
                <a:gd name="connsiteX56" fmla="*/ 235216 w 338138"/>
                <a:gd name="connsiteY56" fmla="*/ 80434 h 338138"/>
                <a:gd name="connsiteX57" fmla="*/ 239184 w 338138"/>
                <a:gd name="connsiteY57" fmla="*/ 77788 h 338138"/>
                <a:gd name="connsiteX58" fmla="*/ 169070 w 338138"/>
                <a:gd name="connsiteY58" fmla="*/ 44450 h 338138"/>
                <a:gd name="connsiteX59" fmla="*/ 174626 w 338138"/>
                <a:gd name="connsiteY59" fmla="*/ 49742 h 338138"/>
                <a:gd name="connsiteX60" fmla="*/ 174626 w 338138"/>
                <a:gd name="connsiteY60" fmla="*/ 70908 h 338138"/>
                <a:gd name="connsiteX61" fmla="*/ 169070 w 338138"/>
                <a:gd name="connsiteY61" fmla="*/ 76200 h 338138"/>
                <a:gd name="connsiteX62" fmla="*/ 163513 w 338138"/>
                <a:gd name="connsiteY62" fmla="*/ 70908 h 338138"/>
                <a:gd name="connsiteX63" fmla="*/ 163513 w 338138"/>
                <a:gd name="connsiteY63" fmla="*/ 49742 h 338138"/>
                <a:gd name="connsiteX64" fmla="*/ 169070 w 338138"/>
                <a:gd name="connsiteY64" fmla="*/ 44450 h 338138"/>
                <a:gd name="connsiteX65" fmla="*/ 168276 w 338138"/>
                <a:gd name="connsiteY65" fmla="*/ 22225 h 338138"/>
                <a:gd name="connsiteX66" fmla="*/ 315913 w 338138"/>
                <a:gd name="connsiteY66" fmla="*/ 169069 h 338138"/>
                <a:gd name="connsiteX67" fmla="*/ 280322 w 338138"/>
                <a:gd name="connsiteY67" fmla="*/ 264780 h 338138"/>
                <a:gd name="connsiteX68" fmla="*/ 272413 w 338138"/>
                <a:gd name="connsiteY68" fmla="*/ 264780 h 338138"/>
                <a:gd name="connsiteX69" fmla="*/ 271094 w 338138"/>
                <a:gd name="connsiteY69" fmla="*/ 256913 h 338138"/>
                <a:gd name="connsiteX70" fmla="*/ 304049 w 338138"/>
                <a:gd name="connsiteY70" fmla="*/ 169069 h 338138"/>
                <a:gd name="connsiteX71" fmla="*/ 168276 w 338138"/>
                <a:gd name="connsiteY71" fmla="*/ 34025 h 338138"/>
                <a:gd name="connsiteX72" fmla="*/ 32502 w 338138"/>
                <a:gd name="connsiteY72" fmla="*/ 169069 h 338138"/>
                <a:gd name="connsiteX73" fmla="*/ 168276 w 338138"/>
                <a:gd name="connsiteY73" fmla="*/ 304113 h 338138"/>
                <a:gd name="connsiteX74" fmla="*/ 256594 w 338138"/>
                <a:gd name="connsiteY74" fmla="*/ 271335 h 338138"/>
                <a:gd name="connsiteX75" fmla="*/ 264504 w 338138"/>
                <a:gd name="connsiteY75" fmla="*/ 272647 h 338138"/>
                <a:gd name="connsiteX76" fmla="*/ 264504 w 338138"/>
                <a:gd name="connsiteY76" fmla="*/ 280513 h 338138"/>
                <a:gd name="connsiteX77" fmla="*/ 168276 w 338138"/>
                <a:gd name="connsiteY77" fmla="*/ 315913 h 338138"/>
                <a:gd name="connsiteX78" fmla="*/ 20638 w 338138"/>
                <a:gd name="connsiteY78" fmla="*/ 169069 h 338138"/>
                <a:gd name="connsiteX79" fmla="*/ 168276 w 338138"/>
                <a:gd name="connsiteY79" fmla="*/ 22225 h 338138"/>
                <a:gd name="connsiteX80" fmla="*/ 169070 w 338138"/>
                <a:gd name="connsiteY80" fmla="*/ 11113 h 338138"/>
                <a:gd name="connsiteX81" fmla="*/ 11113 w 338138"/>
                <a:gd name="connsiteY81" fmla="*/ 169070 h 338138"/>
                <a:gd name="connsiteX82" fmla="*/ 169070 w 338138"/>
                <a:gd name="connsiteY82" fmla="*/ 327027 h 338138"/>
                <a:gd name="connsiteX83" fmla="*/ 327027 w 338138"/>
                <a:gd name="connsiteY83" fmla="*/ 169070 h 338138"/>
                <a:gd name="connsiteX84" fmla="*/ 169070 w 338138"/>
                <a:gd name="connsiteY84" fmla="*/ 11113 h 338138"/>
                <a:gd name="connsiteX85" fmla="*/ 169069 w 338138"/>
                <a:gd name="connsiteY85" fmla="*/ 0 h 338138"/>
                <a:gd name="connsiteX86" fmla="*/ 289267 w 338138"/>
                <a:gd name="connsiteY86" fmla="*/ 48872 h 338138"/>
                <a:gd name="connsiteX87" fmla="*/ 338138 w 338138"/>
                <a:gd name="connsiteY87" fmla="*/ 169069 h 338138"/>
                <a:gd name="connsiteX88" fmla="*/ 289267 w 338138"/>
                <a:gd name="connsiteY88" fmla="*/ 289267 h 338138"/>
                <a:gd name="connsiteX89" fmla="*/ 169069 w 338138"/>
                <a:gd name="connsiteY89" fmla="*/ 338138 h 338138"/>
                <a:gd name="connsiteX90" fmla="*/ 48872 w 338138"/>
                <a:gd name="connsiteY90" fmla="*/ 289267 h 338138"/>
                <a:gd name="connsiteX91" fmla="*/ 0 w 338138"/>
                <a:gd name="connsiteY91" fmla="*/ 169069 h 338138"/>
                <a:gd name="connsiteX92" fmla="*/ 48872 w 338138"/>
                <a:gd name="connsiteY92" fmla="*/ 48872 h 338138"/>
                <a:gd name="connsiteX93" fmla="*/ 169069 w 338138"/>
                <a:gd name="connsiteY9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38138" h="338138">
                  <a:moveTo>
                    <a:pt x="169070" y="261938"/>
                  </a:moveTo>
                  <a:cubicBezTo>
                    <a:pt x="171848" y="261938"/>
                    <a:pt x="174626" y="264584"/>
                    <a:pt x="174626" y="267230"/>
                  </a:cubicBezTo>
                  <a:cubicBezTo>
                    <a:pt x="174626" y="267230"/>
                    <a:pt x="174626" y="267230"/>
                    <a:pt x="174626" y="288396"/>
                  </a:cubicBezTo>
                  <a:cubicBezTo>
                    <a:pt x="174626" y="291042"/>
                    <a:pt x="171848" y="293688"/>
                    <a:pt x="169070" y="293688"/>
                  </a:cubicBezTo>
                  <a:cubicBezTo>
                    <a:pt x="166291" y="293688"/>
                    <a:pt x="163513" y="291042"/>
                    <a:pt x="163513" y="288396"/>
                  </a:cubicBezTo>
                  <a:cubicBezTo>
                    <a:pt x="163513" y="288396"/>
                    <a:pt x="163513" y="288396"/>
                    <a:pt x="163513" y="267230"/>
                  </a:cubicBezTo>
                  <a:cubicBezTo>
                    <a:pt x="163513" y="264584"/>
                    <a:pt x="166291" y="261938"/>
                    <a:pt x="169070" y="261938"/>
                  </a:cubicBezTo>
                  <a:close/>
                  <a:moveTo>
                    <a:pt x="267230" y="163513"/>
                  </a:moveTo>
                  <a:cubicBezTo>
                    <a:pt x="267230" y="163513"/>
                    <a:pt x="267230" y="163513"/>
                    <a:pt x="288396" y="163513"/>
                  </a:cubicBezTo>
                  <a:cubicBezTo>
                    <a:pt x="291042" y="163513"/>
                    <a:pt x="293688" y="166291"/>
                    <a:pt x="293688" y="169070"/>
                  </a:cubicBezTo>
                  <a:cubicBezTo>
                    <a:pt x="293688" y="171848"/>
                    <a:pt x="291042" y="174626"/>
                    <a:pt x="288396" y="174626"/>
                  </a:cubicBezTo>
                  <a:cubicBezTo>
                    <a:pt x="288396" y="174626"/>
                    <a:pt x="288396" y="174626"/>
                    <a:pt x="267230" y="174626"/>
                  </a:cubicBezTo>
                  <a:cubicBezTo>
                    <a:pt x="264584" y="174626"/>
                    <a:pt x="261938" y="171848"/>
                    <a:pt x="261938" y="169070"/>
                  </a:cubicBezTo>
                  <a:cubicBezTo>
                    <a:pt x="261938" y="166291"/>
                    <a:pt x="264584" y="163513"/>
                    <a:pt x="267230" y="163513"/>
                  </a:cubicBezTo>
                  <a:close/>
                  <a:moveTo>
                    <a:pt x="49742" y="163513"/>
                  </a:moveTo>
                  <a:lnTo>
                    <a:pt x="70908" y="163513"/>
                  </a:lnTo>
                  <a:cubicBezTo>
                    <a:pt x="73554" y="163513"/>
                    <a:pt x="76200" y="166291"/>
                    <a:pt x="76200" y="169070"/>
                  </a:cubicBezTo>
                  <a:cubicBezTo>
                    <a:pt x="76200" y="171848"/>
                    <a:pt x="73554" y="174626"/>
                    <a:pt x="70908" y="174626"/>
                  </a:cubicBezTo>
                  <a:cubicBezTo>
                    <a:pt x="70908" y="174626"/>
                    <a:pt x="70908" y="174626"/>
                    <a:pt x="49742" y="174626"/>
                  </a:cubicBezTo>
                  <a:cubicBezTo>
                    <a:pt x="47096" y="174626"/>
                    <a:pt x="44450" y="171848"/>
                    <a:pt x="44450" y="169070"/>
                  </a:cubicBezTo>
                  <a:cubicBezTo>
                    <a:pt x="44450" y="166291"/>
                    <a:pt x="47096" y="163513"/>
                    <a:pt x="49742" y="163513"/>
                  </a:cubicBezTo>
                  <a:close/>
                  <a:moveTo>
                    <a:pt x="169070" y="160338"/>
                  </a:moveTo>
                  <a:cubicBezTo>
                    <a:pt x="164080" y="160338"/>
                    <a:pt x="160338" y="164080"/>
                    <a:pt x="160338" y="169070"/>
                  </a:cubicBezTo>
                  <a:cubicBezTo>
                    <a:pt x="160338" y="171564"/>
                    <a:pt x="161585" y="174059"/>
                    <a:pt x="162833" y="175306"/>
                  </a:cubicBezTo>
                  <a:cubicBezTo>
                    <a:pt x="164080" y="176554"/>
                    <a:pt x="166575" y="177801"/>
                    <a:pt x="169070" y="177801"/>
                  </a:cubicBezTo>
                  <a:cubicBezTo>
                    <a:pt x="174059" y="177801"/>
                    <a:pt x="177801" y="174059"/>
                    <a:pt x="177801" y="169070"/>
                  </a:cubicBezTo>
                  <a:cubicBezTo>
                    <a:pt x="177801" y="164080"/>
                    <a:pt x="174059" y="160338"/>
                    <a:pt x="169070" y="160338"/>
                  </a:cubicBezTo>
                  <a:close/>
                  <a:moveTo>
                    <a:pt x="121070" y="115888"/>
                  </a:moveTo>
                  <a:lnTo>
                    <a:pt x="114300" y="122425"/>
                  </a:lnTo>
                  <a:cubicBezTo>
                    <a:pt x="114300" y="122425"/>
                    <a:pt x="114300" y="122425"/>
                    <a:pt x="152214" y="160338"/>
                  </a:cubicBezTo>
                  <a:cubicBezTo>
                    <a:pt x="153568" y="156416"/>
                    <a:pt x="156276" y="153801"/>
                    <a:pt x="160338" y="152494"/>
                  </a:cubicBezTo>
                  <a:cubicBezTo>
                    <a:pt x="160338" y="152494"/>
                    <a:pt x="160338" y="152494"/>
                    <a:pt x="121070" y="115888"/>
                  </a:cubicBezTo>
                  <a:close/>
                  <a:moveTo>
                    <a:pt x="239184" y="77788"/>
                  </a:moveTo>
                  <a:cubicBezTo>
                    <a:pt x="240507" y="77788"/>
                    <a:pt x="241830" y="79111"/>
                    <a:pt x="243153" y="80434"/>
                  </a:cubicBezTo>
                  <a:cubicBezTo>
                    <a:pt x="243153" y="80434"/>
                    <a:pt x="243153" y="80434"/>
                    <a:pt x="257705" y="94986"/>
                  </a:cubicBezTo>
                  <a:cubicBezTo>
                    <a:pt x="260351" y="97632"/>
                    <a:pt x="260351" y="100278"/>
                    <a:pt x="257705" y="102924"/>
                  </a:cubicBezTo>
                  <a:cubicBezTo>
                    <a:pt x="257705" y="102924"/>
                    <a:pt x="257705" y="102924"/>
                    <a:pt x="188913" y="173038"/>
                  </a:cubicBezTo>
                  <a:cubicBezTo>
                    <a:pt x="187590" y="182299"/>
                    <a:pt x="178330" y="188913"/>
                    <a:pt x="169069" y="188913"/>
                  </a:cubicBezTo>
                  <a:cubicBezTo>
                    <a:pt x="165101" y="188913"/>
                    <a:pt x="162455" y="187591"/>
                    <a:pt x="159809" y="186268"/>
                  </a:cubicBezTo>
                  <a:cubicBezTo>
                    <a:pt x="159809" y="186268"/>
                    <a:pt x="159809" y="186268"/>
                    <a:pt x="102923" y="243153"/>
                  </a:cubicBezTo>
                  <a:cubicBezTo>
                    <a:pt x="101601" y="244476"/>
                    <a:pt x="100278" y="244476"/>
                    <a:pt x="98955" y="244476"/>
                  </a:cubicBezTo>
                  <a:cubicBezTo>
                    <a:pt x="97632" y="244476"/>
                    <a:pt x="96309" y="244476"/>
                    <a:pt x="94986" y="243153"/>
                  </a:cubicBezTo>
                  <a:cubicBezTo>
                    <a:pt x="93663" y="240507"/>
                    <a:pt x="93663" y="237862"/>
                    <a:pt x="94986" y="235216"/>
                  </a:cubicBezTo>
                  <a:cubicBezTo>
                    <a:pt x="94986" y="235216"/>
                    <a:pt x="94986" y="235216"/>
                    <a:pt x="151872" y="178330"/>
                  </a:cubicBezTo>
                  <a:cubicBezTo>
                    <a:pt x="150549" y="177007"/>
                    <a:pt x="150549" y="174361"/>
                    <a:pt x="149226" y="173038"/>
                  </a:cubicBezTo>
                  <a:cubicBezTo>
                    <a:pt x="149226" y="173038"/>
                    <a:pt x="149226" y="173038"/>
                    <a:pt x="102923" y="125413"/>
                  </a:cubicBezTo>
                  <a:cubicBezTo>
                    <a:pt x="100278" y="124090"/>
                    <a:pt x="100278" y="120122"/>
                    <a:pt x="102923" y="117476"/>
                  </a:cubicBezTo>
                  <a:cubicBezTo>
                    <a:pt x="102923" y="117476"/>
                    <a:pt x="102923" y="117476"/>
                    <a:pt x="117476" y="102924"/>
                  </a:cubicBezTo>
                  <a:cubicBezTo>
                    <a:pt x="120121" y="100278"/>
                    <a:pt x="124090" y="100278"/>
                    <a:pt x="125413" y="102924"/>
                  </a:cubicBezTo>
                  <a:cubicBezTo>
                    <a:pt x="125413" y="102924"/>
                    <a:pt x="125413" y="102924"/>
                    <a:pt x="173038" y="149226"/>
                  </a:cubicBezTo>
                  <a:cubicBezTo>
                    <a:pt x="178330" y="150549"/>
                    <a:pt x="183622" y="154518"/>
                    <a:pt x="186267" y="159809"/>
                  </a:cubicBezTo>
                  <a:cubicBezTo>
                    <a:pt x="186267" y="159809"/>
                    <a:pt x="186267" y="159809"/>
                    <a:pt x="247122" y="98955"/>
                  </a:cubicBezTo>
                  <a:cubicBezTo>
                    <a:pt x="247122" y="98955"/>
                    <a:pt x="247122" y="98955"/>
                    <a:pt x="239184" y="91017"/>
                  </a:cubicBezTo>
                  <a:cubicBezTo>
                    <a:pt x="239184" y="91017"/>
                    <a:pt x="239184" y="91017"/>
                    <a:pt x="187590" y="142611"/>
                  </a:cubicBezTo>
                  <a:cubicBezTo>
                    <a:pt x="186267" y="143934"/>
                    <a:pt x="182299" y="143934"/>
                    <a:pt x="180976" y="142611"/>
                  </a:cubicBezTo>
                  <a:cubicBezTo>
                    <a:pt x="178330" y="139965"/>
                    <a:pt x="178330" y="137320"/>
                    <a:pt x="180976" y="134674"/>
                  </a:cubicBezTo>
                  <a:cubicBezTo>
                    <a:pt x="180976" y="134674"/>
                    <a:pt x="180976" y="134674"/>
                    <a:pt x="235216" y="80434"/>
                  </a:cubicBezTo>
                  <a:cubicBezTo>
                    <a:pt x="236538" y="79111"/>
                    <a:pt x="237861" y="77788"/>
                    <a:pt x="239184" y="77788"/>
                  </a:cubicBezTo>
                  <a:close/>
                  <a:moveTo>
                    <a:pt x="169070" y="44450"/>
                  </a:moveTo>
                  <a:cubicBezTo>
                    <a:pt x="171848" y="44450"/>
                    <a:pt x="174626" y="47096"/>
                    <a:pt x="174626" y="49742"/>
                  </a:cubicBezTo>
                  <a:cubicBezTo>
                    <a:pt x="174626" y="49742"/>
                    <a:pt x="174626" y="49742"/>
                    <a:pt x="174626" y="70908"/>
                  </a:cubicBezTo>
                  <a:cubicBezTo>
                    <a:pt x="174626" y="73554"/>
                    <a:pt x="171848" y="76200"/>
                    <a:pt x="169070" y="76200"/>
                  </a:cubicBezTo>
                  <a:cubicBezTo>
                    <a:pt x="166291" y="76200"/>
                    <a:pt x="163513" y="73554"/>
                    <a:pt x="163513" y="70908"/>
                  </a:cubicBezTo>
                  <a:cubicBezTo>
                    <a:pt x="163513" y="70908"/>
                    <a:pt x="163513" y="70908"/>
                    <a:pt x="163513" y="49742"/>
                  </a:cubicBezTo>
                  <a:cubicBezTo>
                    <a:pt x="163513" y="47096"/>
                    <a:pt x="166291" y="44450"/>
                    <a:pt x="169070" y="44450"/>
                  </a:cubicBezTo>
                  <a:close/>
                  <a:moveTo>
                    <a:pt x="168276" y="22225"/>
                  </a:moveTo>
                  <a:cubicBezTo>
                    <a:pt x="250003" y="22225"/>
                    <a:pt x="315913" y="87780"/>
                    <a:pt x="315913" y="169069"/>
                  </a:cubicBezTo>
                  <a:cubicBezTo>
                    <a:pt x="315913" y="204469"/>
                    <a:pt x="302731" y="237247"/>
                    <a:pt x="280322" y="264780"/>
                  </a:cubicBezTo>
                  <a:cubicBezTo>
                    <a:pt x="277685" y="266091"/>
                    <a:pt x="275049" y="267402"/>
                    <a:pt x="272413" y="264780"/>
                  </a:cubicBezTo>
                  <a:cubicBezTo>
                    <a:pt x="269776" y="263469"/>
                    <a:pt x="269776" y="259536"/>
                    <a:pt x="271094" y="256913"/>
                  </a:cubicBezTo>
                  <a:cubicBezTo>
                    <a:pt x="293504" y="233313"/>
                    <a:pt x="304049" y="201847"/>
                    <a:pt x="304049" y="169069"/>
                  </a:cubicBezTo>
                  <a:cubicBezTo>
                    <a:pt x="304049" y="94336"/>
                    <a:pt x="243412" y="34025"/>
                    <a:pt x="168276" y="34025"/>
                  </a:cubicBezTo>
                  <a:cubicBezTo>
                    <a:pt x="93139" y="34025"/>
                    <a:pt x="32502" y="94336"/>
                    <a:pt x="32502" y="169069"/>
                  </a:cubicBezTo>
                  <a:cubicBezTo>
                    <a:pt x="32502" y="243802"/>
                    <a:pt x="93139" y="304113"/>
                    <a:pt x="168276" y="304113"/>
                  </a:cubicBezTo>
                  <a:cubicBezTo>
                    <a:pt x="201230" y="304113"/>
                    <a:pt x="232867" y="293624"/>
                    <a:pt x="256594" y="271335"/>
                  </a:cubicBezTo>
                  <a:cubicBezTo>
                    <a:pt x="259231" y="270024"/>
                    <a:pt x="263185" y="270024"/>
                    <a:pt x="264504" y="272647"/>
                  </a:cubicBezTo>
                  <a:cubicBezTo>
                    <a:pt x="267140" y="275269"/>
                    <a:pt x="265822" y="277891"/>
                    <a:pt x="264504" y="280513"/>
                  </a:cubicBezTo>
                  <a:cubicBezTo>
                    <a:pt x="236821" y="302802"/>
                    <a:pt x="203867" y="315913"/>
                    <a:pt x="168276" y="315913"/>
                  </a:cubicBezTo>
                  <a:cubicBezTo>
                    <a:pt x="86548" y="315913"/>
                    <a:pt x="20638" y="250358"/>
                    <a:pt x="20638" y="169069"/>
                  </a:cubicBezTo>
                  <a:cubicBezTo>
                    <a:pt x="20638" y="87780"/>
                    <a:pt x="86548" y="22225"/>
                    <a:pt x="168276" y="22225"/>
                  </a:cubicBezTo>
                  <a:close/>
                  <a:moveTo>
                    <a:pt x="169070" y="11113"/>
                  </a:moveTo>
                  <a:cubicBezTo>
                    <a:pt x="81833" y="11113"/>
                    <a:pt x="11113" y="81833"/>
                    <a:pt x="11113" y="169070"/>
                  </a:cubicBezTo>
                  <a:cubicBezTo>
                    <a:pt x="11113" y="256307"/>
                    <a:pt x="81833" y="327027"/>
                    <a:pt x="169070" y="327027"/>
                  </a:cubicBezTo>
                  <a:cubicBezTo>
                    <a:pt x="256307" y="327027"/>
                    <a:pt x="327027" y="256307"/>
                    <a:pt x="327027" y="169070"/>
                  </a:cubicBezTo>
                  <a:cubicBezTo>
                    <a:pt x="327027" y="81833"/>
                    <a:pt x="256307" y="11113"/>
                    <a:pt x="169070" y="11113"/>
                  </a:cubicBezTo>
                  <a:close/>
                  <a:moveTo>
                    <a:pt x="169069" y="0"/>
                  </a:moveTo>
                  <a:cubicBezTo>
                    <a:pt x="213978" y="0"/>
                    <a:pt x="256245" y="17171"/>
                    <a:pt x="289267" y="48872"/>
                  </a:cubicBezTo>
                  <a:cubicBezTo>
                    <a:pt x="320967" y="81893"/>
                    <a:pt x="338138" y="124160"/>
                    <a:pt x="338138" y="169069"/>
                  </a:cubicBezTo>
                  <a:cubicBezTo>
                    <a:pt x="338138" y="213978"/>
                    <a:pt x="320967" y="256245"/>
                    <a:pt x="289267" y="289267"/>
                  </a:cubicBezTo>
                  <a:cubicBezTo>
                    <a:pt x="256245" y="320967"/>
                    <a:pt x="213978" y="338138"/>
                    <a:pt x="169069" y="338138"/>
                  </a:cubicBezTo>
                  <a:cubicBezTo>
                    <a:pt x="124160" y="338138"/>
                    <a:pt x="81893" y="320967"/>
                    <a:pt x="48872" y="289267"/>
                  </a:cubicBezTo>
                  <a:cubicBezTo>
                    <a:pt x="17171" y="256245"/>
                    <a:pt x="0" y="213978"/>
                    <a:pt x="0" y="169069"/>
                  </a:cubicBezTo>
                  <a:cubicBezTo>
                    <a:pt x="0" y="124160"/>
                    <a:pt x="17171" y="81893"/>
                    <a:pt x="48872" y="48872"/>
                  </a:cubicBezTo>
                  <a:cubicBezTo>
                    <a:pt x="81893" y="17171"/>
                    <a:pt x="124160" y="0"/>
                    <a:pt x="169069" y="0"/>
                  </a:cubicBezTo>
                  <a:close/>
                </a:path>
              </a:pathLst>
            </a:custGeom>
            <a:solidFill>
              <a:srgbClr val="FF8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u="sng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33950" y="5396230"/>
              <a:ext cx="2846705" cy="492760"/>
            </a:xfrm>
            <a:prstGeom prst="rect">
              <a:avLst/>
            </a:prstGeom>
          </p:spPr>
          <p:txBody>
            <a:bodyPr wrap="square">
              <a:normAutofit fontScale="65000" lnSpcReduction="2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en-US" altLang="zh-CN" sz="1200" noProof="1"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13885" y="2529840"/>
            <a:ext cx="3925570" cy="2557780"/>
            <a:chOff x="7171" y="4024"/>
            <a:chExt cx="6182" cy="4028"/>
          </a:xfrm>
        </p:grpSpPr>
        <p:grpSp>
          <p:nvGrpSpPr>
            <p:cNvPr id="45" name="组合 44"/>
            <p:cNvGrpSpPr/>
            <p:nvPr/>
          </p:nvGrpSpPr>
          <p:grpSpPr>
            <a:xfrm>
              <a:off x="7171" y="4024"/>
              <a:ext cx="6182" cy="4028"/>
              <a:chOff x="7171" y="4024"/>
              <a:chExt cx="6182" cy="4028"/>
            </a:xfrm>
            <a:blipFill rotWithShape="1">
              <a:blip r:embed="rId3"/>
              <a:stretch>
                <a:fillRect/>
              </a:stretch>
            </a:blipFill>
          </p:grpSpPr>
          <p:sp>
            <p:nvSpPr>
              <p:cNvPr id="5" name="菱形 4"/>
              <p:cNvSpPr/>
              <p:nvPr/>
            </p:nvSpPr>
            <p:spPr>
              <a:xfrm rot="5400000">
                <a:off x="11625" y="6324"/>
                <a:ext cx="1729" cy="1729"/>
              </a:xfrm>
              <a:prstGeom prst="diamond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sp>
            <p:nvSpPr>
              <p:cNvPr id="4" name="菱形 3"/>
              <p:cNvSpPr/>
              <p:nvPr/>
            </p:nvSpPr>
            <p:spPr>
              <a:xfrm rot="5400000">
                <a:off x="10514" y="5174"/>
                <a:ext cx="1729" cy="1729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sp>
            <p:nvSpPr>
              <p:cNvPr id="6" name="菱形 5"/>
              <p:cNvSpPr/>
              <p:nvPr/>
            </p:nvSpPr>
            <p:spPr>
              <a:xfrm rot="5400000">
                <a:off x="9403" y="4024"/>
                <a:ext cx="1729" cy="1729"/>
              </a:xfrm>
              <a:prstGeom prst="diamond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sp>
            <p:nvSpPr>
              <p:cNvPr id="7" name="菱形 6"/>
              <p:cNvSpPr/>
              <p:nvPr/>
            </p:nvSpPr>
            <p:spPr>
              <a:xfrm rot="5400000" flipV="1">
                <a:off x="8282" y="5154"/>
                <a:ext cx="1729" cy="1729"/>
              </a:xfrm>
              <a:prstGeom prst="diamond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sp>
            <p:nvSpPr>
              <p:cNvPr id="8" name="菱形 7"/>
              <p:cNvSpPr/>
              <p:nvPr/>
            </p:nvSpPr>
            <p:spPr>
              <a:xfrm rot="5400000" flipV="1">
                <a:off x="7171" y="6304"/>
                <a:ext cx="1729" cy="1729"/>
              </a:xfrm>
              <a:prstGeom prst="diamond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7721" y="4592"/>
              <a:ext cx="4984" cy="2911"/>
              <a:chOff x="7721" y="4592"/>
              <a:chExt cx="4984" cy="2911"/>
            </a:xfrm>
          </p:grpSpPr>
          <p:sp>
            <p:nvSpPr>
              <p:cNvPr id="9" name="任意多边形: 形状 8"/>
              <p:cNvSpPr/>
              <p:nvPr/>
            </p:nvSpPr>
            <p:spPr bwMode="auto">
              <a:xfrm>
                <a:off x="9978" y="4592"/>
                <a:ext cx="588" cy="586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rgbClr val="FF8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7721" y="6743"/>
                <a:ext cx="638" cy="760"/>
                <a:chOff x="-11044238" y="1517650"/>
                <a:chExt cx="1800225" cy="2146300"/>
              </a:xfrm>
              <a:solidFill>
                <a:srgbClr val="FF897D"/>
              </a:solidFill>
            </p:grpSpPr>
            <p:sp>
              <p:nvSpPr>
                <p:cNvPr id="34" name="任意多边形: 形状 33"/>
                <p:cNvSpPr/>
                <p:nvPr/>
              </p:nvSpPr>
              <p:spPr bwMode="auto">
                <a:xfrm>
                  <a:off x="-110124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 bwMode="auto">
                <a:xfrm>
                  <a:off x="-1043463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38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-9856788" y="3044825"/>
                  <a:ext cx="577850" cy="619125"/>
                </a:xfrm>
                <a:custGeom>
                  <a:avLst/>
                  <a:gdLst>
                    <a:gd name="T0" fmla="*/ 228 w 364"/>
                    <a:gd name="T1" fmla="*/ 206 h 390"/>
                    <a:gd name="T2" fmla="*/ 250 w 364"/>
                    <a:gd name="T3" fmla="*/ 186 h 390"/>
                    <a:gd name="T4" fmla="*/ 268 w 364"/>
                    <a:gd name="T5" fmla="*/ 160 h 390"/>
                    <a:gd name="T6" fmla="*/ 278 w 364"/>
                    <a:gd name="T7" fmla="*/ 130 h 390"/>
                    <a:gd name="T8" fmla="*/ 282 w 364"/>
                    <a:gd name="T9" fmla="*/ 100 h 390"/>
                    <a:gd name="T10" fmla="*/ 280 w 364"/>
                    <a:gd name="T11" fmla="*/ 80 h 390"/>
                    <a:gd name="T12" fmla="*/ 266 w 364"/>
                    <a:gd name="T13" fmla="*/ 44 h 390"/>
                    <a:gd name="T14" fmla="*/ 238 w 364"/>
                    <a:gd name="T15" fmla="*/ 18 h 390"/>
                    <a:gd name="T16" fmla="*/ 202 w 364"/>
                    <a:gd name="T17" fmla="*/ 2 h 390"/>
                    <a:gd name="T18" fmla="*/ 182 w 364"/>
                    <a:gd name="T19" fmla="*/ 0 h 390"/>
                    <a:gd name="T20" fmla="*/ 144 w 364"/>
                    <a:gd name="T21" fmla="*/ 8 h 390"/>
                    <a:gd name="T22" fmla="*/ 112 w 364"/>
                    <a:gd name="T23" fmla="*/ 30 h 390"/>
                    <a:gd name="T24" fmla="*/ 90 w 364"/>
                    <a:gd name="T25" fmla="*/ 62 h 390"/>
                    <a:gd name="T26" fmla="*/ 82 w 364"/>
                    <a:gd name="T27" fmla="*/ 100 h 390"/>
                    <a:gd name="T28" fmla="*/ 82 w 364"/>
                    <a:gd name="T29" fmla="*/ 116 h 390"/>
                    <a:gd name="T30" fmla="*/ 90 w 364"/>
                    <a:gd name="T31" fmla="*/ 146 h 390"/>
                    <a:gd name="T32" fmla="*/ 106 w 364"/>
                    <a:gd name="T33" fmla="*/ 174 h 390"/>
                    <a:gd name="T34" fmla="*/ 126 w 364"/>
                    <a:gd name="T35" fmla="*/ 196 h 390"/>
                    <a:gd name="T36" fmla="*/ 138 w 364"/>
                    <a:gd name="T37" fmla="*/ 206 h 390"/>
                    <a:gd name="T38" fmla="*/ 82 w 364"/>
                    <a:gd name="T39" fmla="*/ 228 h 390"/>
                    <a:gd name="T40" fmla="*/ 40 w 364"/>
                    <a:gd name="T41" fmla="*/ 264 h 390"/>
                    <a:gd name="T42" fmla="*/ 10 w 364"/>
                    <a:gd name="T43" fmla="*/ 304 h 390"/>
                    <a:gd name="T44" fmla="*/ 0 w 364"/>
                    <a:gd name="T45" fmla="*/ 336 h 390"/>
                    <a:gd name="T46" fmla="*/ 0 w 364"/>
                    <a:gd name="T47" fmla="*/ 344 h 390"/>
                    <a:gd name="T48" fmla="*/ 4 w 364"/>
                    <a:gd name="T49" fmla="*/ 356 h 390"/>
                    <a:gd name="T50" fmla="*/ 16 w 364"/>
                    <a:gd name="T51" fmla="*/ 364 h 390"/>
                    <a:gd name="T52" fmla="*/ 58 w 364"/>
                    <a:gd name="T53" fmla="*/ 378 h 390"/>
                    <a:gd name="T54" fmla="*/ 116 w 364"/>
                    <a:gd name="T55" fmla="*/ 388 h 390"/>
                    <a:gd name="T56" fmla="*/ 182 w 364"/>
                    <a:gd name="T57" fmla="*/ 390 h 390"/>
                    <a:gd name="T58" fmla="*/ 250 w 364"/>
                    <a:gd name="T59" fmla="*/ 388 h 390"/>
                    <a:gd name="T60" fmla="*/ 308 w 364"/>
                    <a:gd name="T61" fmla="*/ 378 h 390"/>
                    <a:gd name="T62" fmla="*/ 348 w 364"/>
                    <a:gd name="T63" fmla="*/ 364 h 390"/>
                    <a:gd name="T64" fmla="*/ 360 w 364"/>
                    <a:gd name="T65" fmla="*/ 356 h 390"/>
                    <a:gd name="T66" fmla="*/ 364 w 364"/>
                    <a:gd name="T67" fmla="*/ 344 h 390"/>
                    <a:gd name="T68" fmla="*/ 364 w 364"/>
                    <a:gd name="T69" fmla="*/ 336 h 390"/>
                    <a:gd name="T70" fmla="*/ 354 w 364"/>
                    <a:gd name="T71" fmla="*/ 304 h 390"/>
                    <a:gd name="T72" fmla="*/ 326 w 364"/>
                    <a:gd name="T73" fmla="*/ 264 h 390"/>
                    <a:gd name="T74" fmla="*/ 282 w 364"/>
                    <a:gd name="T75" fmla="*/ 228 h 390"/>
                    <a:gd name="T76" fmla="*/ 228 w 364"/>
                    <a:gd name="T77" fmla="*/ 20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64" h="390">
                      <a:moveTo>
                        <a:pt x="228" y="206"/>
                      </a:moveTo>
                      <a:lnTo>
                        <a:pt x="228" y="206"/>
                      </a:lnTo>
                      <a:lnTo>
                        <a:pt x="240" y="196"/>
                      </a:lnTo>
                      <a:lnTo>
                        <a:pt x="250" y="186"/>
                      </a:lnTo>
                      <a:lnTo>
                        <a:pt x="260" y="174"/>
                      </a:lnTo>
                      <a:lnTo>
                        <a:pt x="268" y="160"/>
                      </a:lnTo>
                      <a:lnTo>
                        <a:pt x="274" y="146"/>
                      </a:lnTo>
                      <a:lnTo>
                        <a:pt x="278" y="130"/>
                      </a:lnTo>
                      <a:lnTo>
                        <a:pt x="282" y="116"/>
                      </a:lnTo>
                      <a:lnTo>
                        <a:pt x="282" y="100"/>
                      </a:lnTo>
                      <a:lnTo>
                        <a:pt x="282" y="100"/>
                      </a:lnTo>
                      <a:lnTo>
                        <a:pt x="280" y="80"/>
                      </a:lnTo>
                      <a:lnTo>
                        <a:pt x="274" y="62"/>
                      </a:lnTo>
                      <a:lnTo>
                        <a:pt x="266" y="44"/>
                      </a:lnTo>
                      <a:lnTo>
                        <a:pt x="254" y="30"/>
                      </a:lnTo>
                      <a:lnTo>
                        <a:pt x="238" y="18"/>
                      </a:lnTo>
                      <a:lnTo>
                        <a:pt x="222" y="8"/>
                      </a:lnTo>
                      <a:lnTo>
                        <a:pt x="202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lnTo>
                        <a:pt x="162" y="2"/>
                      </a:lnTo>
                      <a:lnTo>
                        <a:pt x="144" y="8"/>
                      </a:lnTo>
                      <a:lnTo>
                        <a:pt x="126" y="18"/>
                      </a:lnTo>
                      <a:lnTo>
                        <a:pt x="112" y="30"/>
                      </a:lnTo>
                      <a:lnTo>
                        <a:pt x="98" y="44"/>
                      </a:lnTo>
                      <a:lnTo>
                        <a:pt x="90" y="62"/>
                      </a:lnTo>
                      <a:lnTo>
                        <a:pt x="84" y="80"/>
                      </a:lnTo>
                      <a:lnTo>
                        <a:pt x="82" y="100"/>
                      </a:lnTo>
                      <a:lnTo>
                        <a:pt x="82" y="100"/>
                      </a:lnTo>
                      <a:lnTo>
                        <a:pt x="82" y="116"/>
                      </a:lnTo>
                      <a:lnTo>
                        <a:pt x="86" y="130"/>
                      </a:lnTo>
                      <a:lnTo>
                        <a:pt x="90" y="146"/>
                      </a:lnTo>
                      <a:lnTo>
                        <a:pt x="98" y="160"/>
                      </a:lnTo>
                      <a:lnTo>
                        <a:pt x="106" y="174"/>
                      </a:lnTo>
                      <a:lnTo>
                        <a:pt x="114" y="186"/>
                      </a:lnTo>
                      <a:lnTo>
                        <a:pt x="126" y="196"/>
                      </a:lnTo>
                      <a:lnTo>
                        <a:pt x="138" y="206"/>
                      </a:lnTo>
                      <a:lnTo>
                        <a:pt x="138" y="206"/>
                      </a:lnTo>
                      <a:lnTo>
                        <a:pt x="108" y="216"/>
                      </a:lnTo>
                      <a:lnTo>
                        <a:pt x="82" y="228"/>
                      </a:lnTo>
                      <a:lnTo>
                        <a:pt x="60" y="246"/>
                      </a:lnTo>
                      <a:lnTo>
                        <a:pt x="40" y="264"/>
                      </a:lnTo>
                      <a:lnTo>
                        <a:pt x="22" y="284"/>
                      </a:lnTo>
                      <a:lnTo>
                        <a:pt x="10" y="304"/>
                      </a:lnTo>
                      <a:lnTo>
                        <a:pt x="2" y="326"/>
                      </a:lnTo>
                      <a:lnTo>
                        <a:pt x="0" y="336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50"/>
                      </a:lnTo>
                      <a:lnTo>
                        <a:pt x="4" y="356"/>
                      </a:lnTo>
                      <a:lnTo>
                        <a:pt x="10" y="360"/>
                      </a:lnTo>
                      <a:lnTo>
                        <a:pt x="16" y="364"/>
                      </a:lnTo>
                      <a:lnTo>
                        <a:pt x="34" y="372"/>
                      </a:lnTo>
                      <a:lnTo>
                        <a:pt x="58" y="378"/>
                      </a:lnTo>
                      <a:lnTo>
                        <a:pt x="84" y="384"/>
                      </a:lnTo>
                      <a:lnTo>
                        <a:pt x="116" y="388"/>
                      </a:lnTo>
                      <a:lnTo>
                        <a:pt x="148" y="390"/>
                      </a:lnTo>
                      <a:lnTo>
                        <a:pt x="182" y="390"/>
                      </a:lnTo>
                      <a:lnTo>
                        <a:pt x="216" y="390"/>
                      </a:lnTo>
                      <a:lnTo>
                        <a:pt x="250" y="388"/>
                      </a:lnTo>
                      <a:lnTo>
                        <a:pt x="280" y="384"/>
                      </a:lnTo>
                      <a:lnTo>
                        <a:pt x="308" y="378"/>
                      </a:lnTo>
                      <a:lnTo>
                        <a:pt x="330" y="372"/>
                      </a:lnTo>
                      <a:lnTo>
                        <a:pt x="348" y="364"/>
                      </a:lnTo>
                      <a:lnTo>
                        <a:pt x="356" y="360"/>
                      </a:lnTo>
                      <a:lnTo>
                        <a:pt x="360" y="356"/>
                      </a:lnTo>
                      <a:lnTo>
                        <a:pt x="364" y="350"/>
                      </a:lnTo>
                      <a:lnTo>
                        <a:pt x="364" y="344"/>
                      </a:lnTo>
                      <a:lnTo>
                        <a:pt x="364" y="344"/>
                      </a:lnTo>
                      <a:lnTo>
                        <a:pt x="364" y="336"/>
                      </a:lnTo>
                      <a:lnTo>
                        <a:pt x="362" y="326"/>
                      </a:lnTo>
                      <a:lnTo>
                        <a:pt x="354" y="304"/>
                      </a:lnTo>
                      <a:lnTo>
                        <a:pt x="342" y="284"/>
                      </a:lnTo>
                      <a:lnTo>
                        <a:pt x="326" y="264"/>
                      </a:lnTo>
                      <a:lnTo>
                        <a:pt x="306" y="246"/>
                      </a:lnTo>
                      <a:lnTo>
                        <a:pt x="282" y="228"/>
                      </a:lnTo>
                      <a:lnTo>
                        <a:pt x="256" y="216"/>
                      </a:lnTo>
                      <a:lnTo>
                        <a:pt x="228" y="206"/>
                      </a:lnTo>
                      <a:lnTo>
                        <a:pt x="228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任意多边形: 形状 36"/>
                <p:cNvSpPr/>
                <p:nvPr/>
              </p:nvSpPr>
              <p:spPr bwMode="auto">
                <a:xfrm>
                  <a:off x="-11044238" y="1517650"/>
                  <a:ext cx="1800225" cy="1212850"/>
                </a:xfrm>
                <a:custGeom>
                  <a:avLst/>
                  <a:gdLst>
                    <a:gd name="T0" fmla="*/ 134 w 1134"/>
                    <a:gd name="T1" fmla="*/ 0 h 764"/>
                    <a:gd name="T2" fmla="*/ 120 w 1134"/>
                    <a:gd name="T3" fmla="*/ 0 h 764"/>
                    <a:gd name="T4" fmla="*/ 94 w 1134"/>
                    <a:gd name="T5" fmla="*/ 6 h 764"/>
                    <a:gd name="T6" fmla="*/ 70 w 1134"/>
                    <a:gd name="T7" fmla="*/ 16 h 764"/>
                    <a:gd name="T8" fmla="*/ 48 w 1134"/>
                    <a:gd name="T9" fmla="*/ 30 h 764"/>
                    <a:gd name="T10" fmla="*/ 30 w 1134"/>
                    <a:gd name="T11" fmla="*/ 48 h 764"/>
                    <a:gd name="T12" fmla="*/ 16 w 1134"/>
                    <a:gd name="T13" fmla="*/ 70 h 764"/>
                    <a:gd name="T14" fmla="*/ 6 w 1134"/>
                    <a:gd name="T15" fmla="*/ 94 h 764"/>
                    <a:gd name="T16" fmla="*/ 0 w 1134"/>
                    <a:gd name="T17" fmla="*/ 120 h 764"/>
                    <a:gd name="T18" fmla="*/ 0 w 1134"/>
                    <a:gd name="T19" fmla="*/ 630 h 764"/>
                    <a:gd name="T20" fmla="*/ 0 w 1134"/>
                    <a:gd name="T21" fmla="*/ 644 h 764"/>
                    <a:gd name="T22" fmla="*/ 6 w 1134"/>
                    <a:gd name="T23" fmla="*/ 670 h 764"/>
                    <a:gd name="T24" fmla="*/ 16 w 1134"/>
                    <a:gd name="T25" fmla="*/ 694 h 764"/>
                    <a:gd name="T26" fmla="*/ 30 w 1134"/>
                    <a:gd name="T27" fmla="*/ 716 h 764"/>
                    <a:gd name="T28" fmla="*/ 48 w 1134"/>
                    <a:gd name="T29" fmla="*/ 734 h 764"/>
                    <a:gd name="T30" fmla="*/ 70 w 1134"/>
                    <a:gd name="T31" fmla="*/ 748 h 764"/>
                    <a:gd name="T32" fmla="*/ 94 w 1134"/>
                    <a:gd name="T33" fmla="*/ 758 h 764"/>
                    <a:gd name="T34" fmla="*/ 120 w 1134"/>
                    <a:gd name="T35" fmla="*/ 764 h 764"/>
                    <a:gd name="T36" fmla="*/ 252 w 1134"/>
                    <a:gd name="T37" fmla="*/ 764 h 764"/>
                    <a:gd name="T38" fmla="*/ 134 w 1134"/>
                    <a:gd name="T39" fmla="*/ 710 h 764"/>
                    <a:gd name="T40" fmla="*/ 118 w 1134"/>
                    <a:gd name="T41" fmla="*/ 710 h 764"/>
                    <a:gd name="T42" fmla="*/ 90 w 1134"/>
                    <a:gd name="T43" fmla="*/ 698 h 764"/>
                    <a:gd name="T44" fmla="*/ 68 w 1134"/>
                    <a:gd name="T45" fmla="*/ 676 h 764"/>
                    <a:gd name="T46" fmla="*/ 56 w 1134"/>
                    <a:gd name="T47" fmla="*/ 646 h 764"/>
                    <a:gd name="T48" fmla="*/ 54 w 1134"/>
                    <a:gd name="T49" fmla="*/ 134 h 764"/>
                    <a:gd name="T50" fmla="*/ 56 w 1134"/>
                    <a:gd name="T51" fmla="*/ 118 h 764"/>
                    <a:gd name="T52" fmla="*/ 68 w 1134"/>
                    <a:gd name="T53" fmla="*/ 90 h 764"/>
                    <a:gd name="T54" fmla="*/ 90 w 1134"/>
                    <a:gd name="T55" fmla="*/ 68 h 764"/>
                    <a:gd name="T56" fmla="*/ 118 w 1134"/>
                    <a:gd name="T57" fmla="*/ 56 h 764"/>
                    <a:gd name="T58" fmla="*/ 998 w 1134"/>
                    <a:gd name="T59" fmla="*/ 54 h 764"/>
                    <a:gd name="T60" fmla="*/ 1014 w 1134"/>
                    <a:gd name="T61" fmla="*/ 56 h 764"/>
                    <a:gd name="T62" fmla="*/ 1044 w 1134"/>
                    <a:gd name="T63" fmla="*/ 68 h 764"/>
                    <a:gd name="T64" fmla="*/ 1066 w 1134"/>
                    <a:gd name="T65" fmla="*/ 90 h 764"/>
                    <a:gd name="T66" fmla="*/ 1078 w 1134"/>
                    <a:gd name="T67" fmla="*/ 118 h 764"/>
                    <a:gd name="T68" fmla="*/ 1080 w 1134"/>
                    <a:gd name="T69" fmla="*/ 630 h 764"/>
                    <a:gd name="T70" fmla="*/ 1078 w 1134"/>
                    <a:gd name="T71" fmla="*/ 646 h 764"/>
                    <a:gd name="T72" fmla="*/ 1066 w 1134"/>
                    <a:gd name="T73" fmla="*/ 676 h 764"/>
                    <a:gd name="T74" fmla="*/ 1044 w 1134"/>
                    <a:gd name="T75" fmla="*/ 698 h 764"/>
                    <a:gd name="T76" fmla="*/ 1014 w 1134"/>
                    <a:gd name="T77" fmla="*/ 710 h 764"/>
                    <a:gd name="T78" fmla="*/ 536 w 1134"/>
                    <a:gd name="T79" fmla="*/ 710 h 764"/>
                    <a:gd name="T80" fmla="*/ 998 w 1134"/>
                    <a:gd name="T81" fmla="*/ 764 h 764"/>
                    <a:gd name="T82" fmla="*/ 1012 w 1134"/>
                    <a:gd name="T83" fmla="*/ 764 h 764"/>
                    <a:gd name="T84" fmla="*/ 1038 w 1134"/>
                    <a:gd name="T85" fmla="*/ 758 h 764"/>
                    <a:gd name="T86" fmla="*/ 1062 w 1134"/>
                    <a:gd name="T87" fmla="*/ 748 h 764"/>
                    <a:gd name="T88" fmla="*/ 1084 w 1134"/>
                    <a:gd name="T89" fmla="*/ 734 h 764"/>
                    <a:gd name="T90" fmla="*/ 1102 w 1134"/>
                    <a:gd name="T91" fmla="*/ 716 h 764"/>
                    <a:gd name="T92" fmla="*/ 1116 w 1134"/>
                    <a:gd name="T93" fmla="*/ 694 h 764"/>
                    <a:gd name="T94" fmla="*/ 1126 w 1134"/>
                    <a:gd name="T95" fmla="*/ 670 h 764"/>
                    <a:gd name="T96" fmla="*/ 1132 w 1134"/>
                    <a:gd name="T97" fmla="*/ 644 h 764"/>
                    <a:gd name="T98" fmla="*/ 1134 w 1134"/>
                    <a:gd name="T99" fmla="*/ 134 h 764"/>
                    <a:gd name="T100" fmla="*/ 1132 w 1134"/>
                    <a:gd name="T101" fmla="*/ 120 h 764"/>
                    <a:gd name="T102" fmla="*/ 1126 w 1134"/>
                    <a:gd name="T103" fmla="*/ 94 h 764"/>
                    <a:gd name="T104" fmla="*/ 1116 w 1134"/>
                    <a:gd name="T105" fmla="*/ 70 h 764"/>
                    <a:gd name="T106" fmla="*/ 1102 w 1134"/>
                    <a:gd name="T107" fmla="*/ 48 h 764"/>
                    <a:gd name="T108" fmla="*/ 1084 w 1134"/>
                    <a:gd name="T109" fmla="*/ 30 h 764"/>
                    <a:gd name="T110" fmla="*/ 1062 w 1134"/>
                    <a:gd name="T111" fmla="*/ 16 h 764"/>
                    <a:gd name="T112" fmla="*/ 1038 w 1134"/>
                    <a:gd name="T113" fmla="*/ 6 h 764"/>
                    <a:gd name="T114" fmla="*/ 1012 w 1134"/>
                    <a:gd name="T115" fmla="*/ 0 h 764"/>
                    <a:gd name="T116" fmla="*/ 998 w 1134"/>
                    <a:gd name="T117" fmla="*/ 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34" h="764">
                      <a:moveTo>
                        <a:pt x="998" y="0"/>
                      </a:moveTo>
                      <a:lnTo>
                        <a:pt x="134" y="0"/>
                      </a:lnTo>
                      <a:lnTo>
                        <a:pt x="134" y="0"/>
                      </a:lnTo>
                      <a:lnTo>
                        <a:pt x="120" y="0"/>
                      </a:lnTo>
                      <a:lnTo>
                        <a:pt x="108" y="2"/>
                      </a:lnTo>
                      <a:lnTo>
                        <a:pt x="94" y="6"/>
                      </a:lnTo>
                      <a:lnTo>
                        <a:pt x="82" y="10"/>
                      </a:lnTo>
                      <a:lnTo>
                        <a:pt x="70" y="16"/>
                      </a:lnTo>
                      <a:lnTo>
                        <a:pt x="58" y="22"/>
                      </a:lnTo>
                      <a:lnTo>
                        <a:pt x="48" y="30"/>
                      </a:lnTo>
                      <a:lnTo>
                        <a:pt x="38" y="40"/>
                      </a:lnTo>
                      <a:lnTo>
                        <a:pt x="30" y="48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0" y="82"/>
                      </a:lnTo>
                      <a:lnTo>
                        <a:pt x="6" y="94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134"/>
                      </a:lnTo>
                      <a:lnTo>
                        <a:pt x="0" y="630"/>
                      </a:lnTo>
                      <a:lnTo>
                        <a:pt x="0" y="630"/>
                      </a:lnTo>
                      <a:lnTo>
                        <a:pt x="0" y="644"/>
                      </a:lnTo>
                      <a:lnTo>
                        <a:pt x="2" y="658"/>
                      </a:lnTo>
                      <a:lnTo>
                        <a:pt x="6" y="670"/>
                      </a:lnTo>
                      <a:lnTo>
                        <a:pt x="10" y="682"/>
                      </a:lnTo>
                      <a:lnTo>
                        <a:pt x="16" y="694"/>
                      </a:lnTo>
                      <a:lnTo>
                        <a:pt x="22" y="706"/>
                      </a:lnTo>
                      <a:lnTo>
                        <a:pt x="30" y="716"/>
                      </a:lnTo>
                      <a:lnTo>
                        <a:pt x="38" y="726"/>
                      </a:lnTo>
                      <a:lnTo>
                        <a:pt x="48" y="734"/>
                      </a:lnTo>
                      <a:lnTo>
                        <a:pt x="58" y="742"/>
                      </a:lnTo>
                      <a:lnTo>
                        <a:pt x="70" y="748"/>
                      </a:lnTo>
                      <a:lnTo>
                        <a:pt x="82" y="754"/>
                      </a:lnTo>
                      <a:lnTo>
                        <a:pt x="94" y="758"/>
                      </a:lnTo>
                      <a:lnTo>
                        <a:pt x="108" y="762"/>
                      </a:lnTo>
                      <a:lnTo>
                        <a:pt x="120" y="764"/>
                      </a:lnTo>
                      <a:lnTo>
                        <a:pt x="134" y="764"/>
                      </a:lnTo>
                      <a:lnTo>
                        <a:pt x="252" y="764"/>
                      </a:lnTo>
                      <a:lnTo>
                        <a:pt x="256" y="710"/>
                      </a:lnTo>
                      <a:lnTo>
                        <a:pt x="134" y="710"/>
                      </a:lnTo>
                      <a:lnTo>
                        <a:pt x="134" y="710"/>
                      </a:lnTo>
                      <a:lnTo>
                        <a:pt x="118" y="710"/>
                      </a:lnTo>
                      <a:lnTo>
                        <a:pt x="102" y="704"/>
                      </a:lnTo>
                      <a:lnTo>
                        <a:pt x="90" y="698"/>
                      </a:lnTo>
                      <a:lnTo>
                        <a:pt x="78" y="688"/>
                      </a:lnTo>
                      <a:lnTo>
                        <a:pt x="68" y="676"/>
                      </a:lnTo>
                      <a:lnTo>
                        <a:pt x="60" y="662"/>
                      </a:lnTo>
                      <a:lnTo>
                        <a:pt x="56" y="646"/>
                      </a:lnTo>
                      <a:lnTo>
                        <a:pt x="54" y="630"/>
                      </a:lnTo>
                      <a:lnTo>
                        <a:pt x="54" y="134"/>
                      </a:lnTo>
                      <a:lnTo>
                        <a:pt x="54" y="134"/>
                      </a:lnTo>
                      <a:lnTo>
                        <a:pt x="56" y="118"/>
                      </a:lnTo>
                      <a:lnTo>
                        <a:pt x="60" y="104"/>
                      </a:lnTo>
                      <a:lnTo>
                        <a:pt x="68" y="90"/>
                      </a:lnTo>
                      <a:lnTo>
                        <a:pt x="78" y="78"/>
                      </a:lnTo>
                      <a:lnTo>
                        <a:pt x="90" y="68"/>
                      </a:lnTo>
                      <a:lnTo>
                        <a:pt x="102" y="60"/>
                      </a:lnTo>
                      <a:lnTo>
                        <a:pt x="118" y="56"/>
                      </a:lnTo>
                      <a:lnTo>
                        <a:pt x="134" y="54"/>
                      </a:lnTo>
                      <a:lnTo>
                        <a:pt x="998" y="54"/>
                      </a:lnTo>
                      <a:lnTo>
                        <a:pt x="998" y="54"/>
                      </a:lnTo>
                      <a:lnTo>
                        <a:pt x="1014" y="56"/>
                      </a:lnTo>
                      <a:lnTo>
                        <a:pt x="1030" y="60"/>
                      </a:lnTo>
                      <a:lnTo>
                        <a:pt x="1044" y="68"/>
                      </a:lnTo>
                      <a:lnTo>
                        <a:pt x="1056" y="78"/>
                      </a:lnTo>
                      <a:lnTo>
                        <a:pt x="1066" y="90"/>
                      </a:lnTo>
                      <a:lnTo>
                        <a:pt x="1072" y="104"/>
                      </a:lnTo>
                      <a:lnTo>
                        <a:pt x="1078" y="118"/>
                      </a:lnTo>
                      <a:lnTo>
                        <a:pt x="1080" y="134"/>
                      </a:lnTo>
                      <a:lnTo>
                        <a:pt x="1080" y="630"/>
                      </a:lnTo>
                      <a:lnTo>
                        <a:pt x="1080" y="630"/>
                      </a:lnTo>
                      <a:lnTo>
                        <a:pt x="1078" y="646"/>
                      </a:lnTo>
                      <a:lnTo>
                        <a:pt x="1072" y="662"/>
                      </a:lnTo>
                      <a:lnTo>
                        <a:pt x="1066" y="676"/>
                      </a:lnTo>
                      <a:lnTo>
                        <a:pt x="1056" y="688"/>
                      </a:lnTo>
                      <a:lnTo>
                        <a:pt x="1044" y="698"/>
                      </a:lnTo>
                      <a:lnTo>
                        <a:pt x="1030" y="704"/>
                      </a:lnTo>
                      <a:lnTo>
                        <a:pt x="1014" y="710"/>
                      </a:lnTo>
                      <a:lnTo>
                        <a:pt x="998" y="710"/>
                      </a:lnTo>
                      <a:lnTo>
                        <a:pt x="536" y="710"/>
                      </a:lnTo>
                      <a:lnTo>
                        <a:pt x="540" y="764"/>
                      </a:lnTo>
                      <a:lnTo>
                        <a:pt x="998" y="764"/>
                      </a:lnTo>
                      <a:lnTo>
                        <a:pt x="998" y="764"/>
                      </a:lnTo>
                      <a:lnTo>
                        <a:pt x="1012" y="764"/>
                      </a:lnTo>
                      <a:lnTo>
                        <a:pt x="1026" y="762"/>
                      </a:lnTo>
                      <a:lnTo>
                        <a:pt x="1038" y="758"/>
                      </a:lnTo>
                      <a:lnTo>
                        <a:pt x="1050" y="754"/>
                      </a:lnTo>
                      <a:lnTo>
                        <a:pt x="1062" y="748"/>
                      </a:lnTo>
                      <a:lnTo>
                        <a:pt x="1074" y="742"/>
                      </a:lnTo>
                      <a:lnTo>
                        <a:pt x="1084" y="734"/>
                      </a:lnTo>
                      <a:lnTo>
                        <a:pt x="1094" y="726"/>
                      </a:lnTo>
                      <a:lnTo>
                        <a:pt x="1102" y="716"/>
                      </a:lnTo>
                      <a:lnTo>
                        <a:pt x="1110" y="706"/>
                      </a:lnTo>
                      <a:lnTo>
                        <a:pt x="1116" y="694"/>
                      </a:lnTo>
                      <a:lnTo>
                        <a:pt x="1122" y="682"/>
                      </a:lnTo>
                      <a:lnTo>
                        <a:pt x="1126" y="670"/>
                      </a:lnTo>
                      <a:lnTo>
                        <a:pt x="1130" y="658"/>
                      </a:lnTo>
                      <a:lnTo>
                        <a:pt x="1132" y="644"/>
                      </a:lnTo>
                      <a:lnTo>
                        <a:pt x="1134" y="630"/>
                      </a:lnTo>
                      <a:lnTo>
                        <a:pt x="1134" y="134"/>
                      </a:lnTo>
                      <a:lnTo>
                        <a:pt x="1134" y="134"/>
                      </a:lnTo>
                      <a:lnTo>
                        <a:pt x="1132" y="120"/>
                      </a:lnTo>
                      <a:lnTo>
                        <a:pt x="1130" y="108"/>
                      </a:lnTo>
                      <a:lnTo>
                        <a:pt x="1126" y="94"/>
                      </a:lnTo>
                      <a:lnTo>
                        <a:pt x="1122" y="82"/>
                      </a:lnTo>
                      <a:lnTo>
                        <a:pt x="1116" y="70"/>
                      </a:lnTo>
                      <a:lnTo>
                        <a:pt x="1110" y="60"/>
                      </a:lnTo>
                      <a:lnTo>
                        <a:pt x="1102" y="48"/>
                      </a:lnTo>
                      <a:lnTo>
                        <a:pt x="1094" y="40"/>
                      </a:lnTo>
                      <a:lnTo>
                        <a:pt x="1084" y="30"/>
                      </a:lnTo>
                      <a:lnTo>
                        <a:pt x="1074" y="22"/>
                      </a:lnTo>
                      <a:lnTo>
                        <a:pt x="1062" y="16"/>
                      </a:lnTo>
                      <a:lnTo>
                        <a:pt x="1050" y="10"/>
                      </a:lnTo>
                      <a:lnTo>
                        <a:pt x="1038" y="6"/>
                      </a:lnTo>
                      <a:lnTo>
                        <a:pt x="1026" y="2"/>
                      </a:lnTo>
                      <a:lnTo>
                        <a:pt x="1012" y="0"/>
                      </a:lnTo>
                      <a:lnTo>
                        <a:pt x="998" y="0"/>
                      </a:lnTo>
                      <a:lnTo>
                        <a:pt x="9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-10545763" y="1733550"/>
                  <a:ext cx="260350" cy="282575"/>
                </a:xfrm>
                <a:custGeom>
                  <a:avLst/>
                  <a:gdLst>
                    <a:gd name="T0" fmla="*/ 164 w 164"/>
                    <a:gd name="T1" fmla="*/ 82 h 178"/>
                    <a:gd name="T2" fmla="*/ 164 w 164"/>
                    <a:gd name="T3" fmla="*/ 82 h 178"/>
                    <a:gd name="T4" fmla="*/ 162 w 164"/>
                    <a:gd name="T5" fmla="*/ 66 h 178"/>
                    <a:gd name="T6" fmla="*/ 158 w 164"/>
                    <a:gd name="T7" fmla="*/ 50 h 178"/>
                    <a:gd name="T8" fmla="*/ 150 w 164"/>
                    <a:gd name="T9" fmla="*/ 36 h 178"/>
                    <a:gd name="T10" fmla="*/ 140 w 164"/>
                    <a:gd name="T11" fmla="*/ 24 h 178"/>
                    <a:gd name="T12" fmla="*/ 128 w 164"/>
                    <a:gd name="T13" fmla="*/ 14 h 178"/>
                    <a:gd name="T14" fmla="*/ 114 w 164"/>
                    <a:gd name="T15" fmla="*/ 6 h 178"/>
                    <a:gd name="T16" fmla="*/ 98 w 164"/>
                    <a:gd name="T17" fmla="*/ 2 h 178"/>
                    <a:gd name="T18" fmla="*/ 82 w 164"/>
                    <a:gd name="T19" fmla="*/ 0 h 178"/>
                    <a:gd name="T20" fmla="*/ 82 w 164"/>
                    <a:gd name="T21" fmla="*/ 0 h 178"/>
                    <a:gd name="T22" fmla="*/ 66 w 164"/>
                    <a:gd name="T23" fmla="*/ 2 h 178"/>
                    <a:gd name="T24" fmla="*/ 50 w 164"/>
                    <a:gd name="T25" fmla="*/ 6 h 178"/>
                    <a:gd name="T26" fmla="*/ 36 w 164"/>
                    <a:gd name="T27" fmla="*/ 14 h 178"/>
                    <a:gd name="T28" fmla="*/ 24 w 164"/>
                    <a:gd name="T29" fmla="*/ 24 h 178"/>
                    <a:gd name="T30" fmla="*/ 14 w 164"/>
                    <a:gd name="T31" fmla="*/ 36 h 178"/>
                    <a:gd name="T32" fmla="*/ 8 w 164"/>
                    <a:gd name="T33" fmla="*/ 50 h 178"/>
                    <a:gd name="T34" fmla="*/ 2 w 164"/>
                    <a:gd name="T35" fmla="*/ 66 h 178"/>
                    <a:gd name="T36" fmla="*/ 0 w 164"/>
                    <a:gd name="T37" fmla="*/ 82 h 178"/>
                    <a:gd name="T38" fmla="*/ 0 w 164"/>
                    <a:gd name="T39" fmla="*/ 82 h 178"/>
                    <a:gd name="T40" fmla="*/ 2 w 164"/>
                    <a:gd name="T41" fmla="*/ 98 h 178"/>
                    <a:gd name="T42" fmla="*/ 8 w 164"/>
                    <a:gd name="T43" fmla="*/ 116 h 178"/>
                    <a:gd name="T44" fmla="*/ 14 w 164"/>
                    <a:gd name="T45" fmla="*/ 132 h 178"/>
                    <a:gd name="T46" fmla="*/ 24 w 164"/>
                    <a:gd name="T47" fmla="*/ 148 h 178"/>
                    <a:gd name="T48" fmla="*/ 36 w 164"/>
                    <a:gd name="T49" fmla="*/ 160 h 178"/>
                    <a:gd name="T50" fmla="*/ 50 w 164"/>
                    <a:gd name="T51" fmla="*/ 170 h 178"/>
                    <a:gd name="T52" fmla="*/ 66 w 164"/>
                    <a:gd name="T53" fmla="*/ 176 h 178"/>
                    <a:gd name="T54" fmla="*/ 82 w 164"/>
                    <a:gd name="T55" fmla="*/ 178 h 178"/>
                    <a:gd name="T56" fmla="*/ 82 w 164"/>
                    <a:gd name="T57" fmla="*/ 178 h 178"/>
                    <a:gd name="T58" fmla="*/ 98 w 164"/>
                    <a:gd name="T59" fmla="*/ 176 h 178"/>
                    <a:gd name="T60" fmla="*/ 114 w 164"/>
                    <a:gd name="T61" fmla="*/ 170 h 178"/>
                    <a:gd name="T62" fmla="*/ 128 w 164"/>
                    <a:gd name="T63" fmla="*/ 160 h 178"/>
                    <a:gd name="T64" fmla="*/ 140 w 164"/>
                    <a:gd name="T65" fmla="*/ 148 h 178"/>
                    <a:gd name="T66" fmla="*/ 150 w 164"/>
                    <a:gd name="T67" fmla="*/ 132 h 178"/>
                    <a:gd name="T68" fmla="*/ 158 w 164"/>
                    <a:gd name="T69" fmla="*/ 116 h 178"/>
                    <a:gd name="T70" fmla="*/ 162 w 164"/>
                    <a:gd name="T71" fmla="*/ 98 h 178"/>
                    <a:gd name="T72" fmla="*/ 164 w 164"/>
                    <a:gd name="T73" fmla="*/ 82 h 178"/>
                    <a:gd name="T74" fmla="*/ 164 w 164"/>
                    <a:gd name="T75" fmla="*/ 8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4" h="178">
                      <a:moveTo>
                        <a:pt x="164" y="82"/>
                      </a:moveTo>
                      <a:lnTo>
                        <a:pt x="164" y="82"/>
                      </a:lnTo>
                      <a:lnTo>
                        <a:pt x="162" y="66"/>
                      </a:lnTo>
                      <a:lnTo>
                        <a:pt x="158" y="50"/>
                      </a:lnTo>
                      <a:lnTo>
                        <a:pt x="150" y="36"/>
                      </a:lnTo>
                      <a:lnTo>
                        <a:pt x="140" y="24"/>
                      </a:lnTo>
                      <a:lnTo>
                        <a:pt x="128" y="14"/>
                      </a:lnTo>
                      <a:lnTo>
                        <a:pt x="114" y="6"/>
                      </a:lnTo>
                      <a:lnTo>
                        <a:pt x="98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6" y="2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4" y="24"/>
                      </a:lnTo>
                      <a:lnTo>
                        <a:pt x="14" y="36"/>
                      </a:lnTo>
                      <a:lnTo>
                        <a:pt x="8" y="50"/>
                      </a:lnTo>
                      <a:lnTo>
                        <a:pt x="2" y="66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2" y="98"/>
                      </a:lnTo>
                      <a:lnTo>
                        <a:pt x="8" y="116"/>
                      </a:lnTo>
                      <a:lnTo>
                        <a:pt x="14" y="132"/>
                      </a:lnTo>
                      <a:lnTo>
                        <a:pt x="24" y="148"/>
                      </a:lnTo>
                      <a:lnTo>
                        <a:pt x="36" y="160"/>
                      </a:lnTo>
                      <a:lnTo>
                        <a:pt x="50" y="170"/>
                      </a:lnTo>
                      <a:lnTo>
                        <a:pt x="66" y="176"/>
                      </a:lnTo>
                      <a:lnTo>
                        <a:pt x="82" y="178"/>
                      </a:lnTo>
                      <a:lnTo>
                        <a:pt x="82" y="178"/>
                      </a:lnTo>
                      <a:lnTo>
                        <a:pt x="98" y="176"/>
                      </a:lnTo>
                      <a:lnTo>
                        <a:pt x="114" y="170"/>
                      </a:lnTo>
                      <a:lnTo>
                        <a:pt x="128" y="160"/>
                      </a:lnTo>
                      <a:lnTo>
                        <a:pt x="140" y="148"/>
                      </a:lnTo>
                      <a:lnTo>
                        <a:pt x="150" y="132"/>
                      </a:lnTo>
                      <a:lnTo>
                        <a:pt x="158" y="116"/>
                      </a:lnTo>
                      <a:lnTo>
                        <a:pt x="162" y="98"/>
                      </a:lnTo>
                      <a:lnTo>
                        <a:pt x="164" y="82"/>
                      </a:lnTo>
                      <a:lnTo>
                        <a:pt x="164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 bwMode="auto">
                <a:xfrm>
                  <a:off x="-10752138" y="2028825"/>
                  <a:ext cx="838200" cy="1047750"/>
                </a:xfrm>
                <a:custGeom>
                  <a:avLst/>
                  <a:gdLst>
                    <a:gd name="T0" fmla="*/ 64 w 528"/>
                    <a:gd name="T1" fmla="*/ 32 h 660"/>
                    <a:gd name="T2" fmla="*/ 60 w 528"/>
                    <a:gd name="T3" fmla="*/ 36 h 660"/>
                    <a:gd name="T4" fmla="*/ 54 w 528"/>
                    <a:gd name="T5" fmla="*/ 48 h 660"/>
                    <a:gd name="T6" fmla="*/ 0 w 528"/>
                    <a:gd name="T7" fmla="*/ 282 h 660"/>
                    <a:gd name="T8" fmla="*/ 0 w 528"/>
                    <a:gd name="T9" fmla="*/ 296 h 660"/>
                    <a:gd name="T10" fmla="*/ 8 w 528"/>
                    <a:gd name="T11" fmla="*/ 312 h 660"/>
                    <a:gd name="T12" fmla="*/ 24 w 528"/>
                    <a:gd name="T13" fmla="*/ 322 h 660"/>
                    <a:gd name="T14" fmla="*/ 32 w 528"/>
                    <a:gd name="T15" fmla="*/ 322 h 660"/>
                    <a:gd name="T16" fmla="*/ 58 w 528"/>
                    <a:gd name="T17" fmla="*/ 306 h 660"/>
                    <a:gd name="T18" fmla="*/ 110 w 528"/>
                    <a:gd name="T19" fmla="*/ 82 h 660"/>
                    <a:gd name="T20" fmla="*/ 96 w 528"/>
                    <a:gd name="T21" fmla="*/ 618 h 660"/>
                    <a:gd name="T22" fmla="*/ 98 w 528"/>
                    <a:gd name="T23" fmla="*/ 634 h 660"/>
                    <a:gd name="T24" fmla="*/ 110 w 528"/>
                    <a:gd name="T25" fmla="*/ 652 h 660"/>
                    <a:gd name="T26" fmla="*/ 132 w 528"/>
                    <a:gd name="T27" fmla="*/ 660 h 660"/>
                    <a:gd name="T28" fmla="*/ 134 w 528"/>
                    <a:gd name="T29" fmla="*/ 660 h 660"/>
                    <a:gd name="T30" fmla="*/ 156 w 528"/>
                    <a:gd name="T31" fmla="*/ 654 h 660"/>
                    <a:gd name="T32" fmla="*/ 170 w 528"/>
                    <a:gd name="T33" fmla="*/ 638 h 660"/>
                    <a:gd name="T34" fmla="*/ 196 w 528"/>
                    <a:gd name="T35" fmla="*/ 336 h 660"/>
                    <a:gd name="T36" fmla="*/ 212 w 528"/>
                    <a:gd name="T37" fmla="*/ 340 h 660"/>
                    <a:gd name="T38" fmla="*/ 228 w 528"/>
                    <a:gd name="T39" fmla="*/ 336 h 660"/>
                    <a:gd name="T40" fmla="*/ 252 w 528"/>
                    <a:gd name="T41" fmla="*/ 632 h 660"/>
                    <a:gd name="T42" fmla="*/ 264 w 528"/>
                    <a:gd name="T43" fmla="*/ 650 h 660"/>
                    <a:gd name="T44" fmla="*/ 282 w 528"/>
                    <a:gd name="T45" fmla="*/ 660 h 660"/>
                    <a:gd name="T46" fmla="*/ 292 w 528"/>
                    <a:gd name="T47" fmla="*/ 660 h 660"/>
                    <a:gd name="T48" fmla="*/ 308 w 528"/>
                    <a:gd name="T49" fmla="*/ 656 h 660"/>
                    <a:gd name="T50" fmla="*/ 324 w 528"/>
                    <a:gd name="T51" fmla="*/ 640 h 660"/>
                    <a:gd name="T52" fmla="*/ 328 w 528"/>
                    <a:gd name="T53" fmla="*/ 618 h 660"/>
                    <a:gd name="T54" fmla="*/ 302 w 528"/>
                    <a:gd name="T55" fmla="*/ 80 h 660"/>
                    <a:gd name="T56" fmla="*/ 330 w 528"/>
                    <a:gd name="T57" fmla="*/ 88 h 660"/>
                    <a:gd name="T58" fmla="*/ 486 w 528"/>
                    <a:gd name="T59" fmla="*/ 140 h 660"/>
                    <a:gd name="T60" fmla="*/ 496 w 528"/>
                    <a:gd name="T61" fmla="*/ 142 h 660"/>
                    <a:gd name="T62" fmla="*/ 522 w 528"/>
                    <a:gd name="T63" fmla="*/ 128 h 660"/>
                    <a:gd name="T64" fmla="*/ 528 w 528"/>
                    <a:gd name="T65" fmla="*/ 112 h 660"/>
                    <a:gd name="T66" fmla="*/ 524 w 528"/>
                    <a:gd name="T67" fmla="*/ 94 h 660"/>
                    <a:gd name="T68" fmla="*/ 512 w 528"/>
                    <a:gd name="T69" fmla="*/ 82 h 660"/>
                    <a:gd name="T70" fmla="*/ 352 w 528"/>
                    <a:gd name="T71" fmla="*/ 26 h 660"/>
                    <a:gd name="T72" fmla="*/ 268 w 528"/>
                    <a:gd name="T73" fmla="*/ 4 h 660"/>
                    <a:gd name="T74" fmla="*/ 216 w 528"/>
                    <a:gd name="T75" fmla="*/ 16 h 660"/>
                    <a:gd name="T76" fmla="*/ 212 w 528"/>
                    <a:gd name="T77" fmla="*/ 230 h 660"/>
                    <a:gd name="T78" fmla="*/ 208 w 528"/>
                    <a:gd name="T79" fmla="*/ 16 h 660"/>
                    <a:gd name="T80" fmla="*/ 178 w 528"/>
                    <a:gd name="T81" fmla="*/ 2 h 660"/>
                    <a:gd name="T82" fmla="*/ 86 w 528"/>
                    <a:gd name="T83" fmla="*/ 22 h 660"/>
                    <a:gd name="T84" fmla="*/ 70 w 528"/>
                    <a:gd name="T85" fmla="*/ 3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8" h="660">
                      <a:moveTo>
                        <a:pt x="70" y="30"/>
                      </a:moveTo>
                      <a:lnTo>
                        <a:pt x="70" y="30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4" y="48"/>
                      </a:lnTo>
                      <a:lnTo>
                        <a:pt x="54" y="48"/>
                      </a:lnTo>
                      <a:lnTo>
                        <a:pt x="52" y="50"/>
                      </a:lnTo>
                      <a:lnTo>
                        <a:pt x="0" y="282"/>
                      </a:lnTo>
                      <a:lnTo>
                        <a:pt x="0" y="282"/>
                      </a:lnTo>
                      <a:lnTo>
                        <a:pt x="0" y="288"/>
                      </a:lnTo>
                      <a:lnTo>
                        <a:pt x="0" y="296"/>
                      </a:lnTo>
                      <a:lnTo>
                        <a:pt x="2" y="302"/>
                      </a:lnTo>
                      <a:lnTo>
                        <a:pt x="4" y="306"/>
                      </a:lnTo>
                      <a:lnTo>
                        <a:pt x="8" y="312"/>
                      </a:lnTo>
                      <a:lnTo>
                        <a:pt x="14" y="316"/>
                      </a:lnTo>
                      <a:lnTo>
                        <a:pt x="18" y="318"/>
                      </a:lnTo>
                      <a:lnTo>
                        <a:pt x="24" y="322"/>
                      </a:lnTo>
                      <a:lnTo>
                        <a:pt x="24" y="322"/>
                      </a:lnTo>
                      <a:lnTo>
                        <a:pt x="32" y="322"/>
                      </a:lnTo>
                      <a:lnTo>
                        <a:pt x="32" y="322"/>
                      </a:lnTo>
                      <a:lnTo>
                        <a:pt x="42" y="320"/>
                      </a:lnTo>
                      <a:lnTo>
                        <a:pt x="52" y="314"/>
                      </a:lnTo>
                      <a:lnTo>
                        <a:pt x="58" y="306"/>
                      </a:lnTo>
                      <a:lnTo>
                        <a:pt x="64" y="296"/>
                      </a:lnTo>
                      <a:lnTo>
                        <a:pt x="110" y="82"/>
                      </a:lnTo>
                      <a:lnTo>
                        <a:pt x="110" y="82"/>
                      </a:lnTo>
                      <a:lnTo>
                        <a:pt x="122" y="80"/>
                      </a:lnTo>
                      <a:lnTo>
                        <a:pt x="122" y="300"/>
                      </a:lnTo>
                      <a:lnTo>
                        <a:pt x="96" y="618"/>
                      </a:lnTo>
                      <a:lnTo>
                        <a:pt x="96" y="618"/>
                      </a:lnTo>
                      <a:lnTo>
                        <a:pt x="96" y="626"/>
                      </a:lnTo>
                      <a:lnTo>
                        <a:pt x="98" y="634"/>
                      </a:lnTo>
                      <a:lnTo>
                        <a:pt x="102" y="640"/>
                      </a:lnTo>
                      <a:lnTo>
                        <a:pt x="106" y="646"/>
                      </a:lnTo>
                      <a:lnTo>
                        <a:pt x="110" y="652"/>
                      </a:lnTo>
                      <a:lnTo>
                        <a:pt x="118" y="656"/>
                      </a:lnTo>
                      <a:lnTo>
                        <a:pt x="124" y="658"/>
                      </a:lnTo>
                      <a:lnTo>
                        <a:pt x="132" y="660"/>
                      </a:lnTo>
                      <a:lnTo>
                        <a:pt x="132" y="660"/>
                      </a:lnTo>
                      <a:lnTo>
                        <a:pt x="134" y="660"/>
                      </a:lnTo>
                      <a:lnTo>
                        <a:pt x="134" y="660"/>
                      </a:lnTo>
                      <a:lnTo>
                        <a:pt x="142" y="660"/>
                      </a:lnTo>
                      <a:lnTo>
                        <a:pt x="150" y="658"/>
                      </a:lnTo>
                      <a:lnTo>
                        <a:pt x="156" y="654"/>
                      </a:lnTo>
                      <a:lnTo>
                        <a:pt x="162" y="650"/>
                      </a:lnTo>
                      <a:lnTo>
                        <a:pt x="166" y="644"/>
                      </a:lnTo>
                      <a:lnTo>
                        <a:pt x="170" y="638"/>
                      </a:lnTo>
                      <a:lnTo>
                        <a:pt x="172" y="632"/>
                      </a:lnTo>
                      <a:lnTo>
                        <a:pt x="174" y="624"/>
                      </a:lnTo>
                      <a:lnTo>
                        <a:pt x="196" y="336"/>
                      </a:lnTo>
                      <a:lnTo>
                        <a:pt x="196" y="336"/>
                      </a:lnTo>
                      <a:lnTo>
                        <a:pt x="204" y="338"/>
                      </a:lnTo>
                      <a:lnTo>
                        <a:pt x="212" y="340"/>
                      </a:lnTo>
                      <a:lnTo>
                        <a:pt x="212" y="340"/>
                      </a:lnTo>
                      <a:lnTo>
                        <a:pt x="220" y="338"/>
                      </a:lnTo>
                      <a:lnTo>
                        <a:pt x="228" y="336"/>
                      </a:lnTo>
                      <a:lnTo>
                        <a:pt x="250" y="624"/>
                      </a:lnTo>
                      <a:lnTo>
                        <a:pt x="250" y="624"/>
                      </a:lnTo>
                      <a:lnTo>
                        <a:pt x="252" y="632"/>
                      </a:lnTo>
                      <a:lnTo>
                        <a:pt x="254" y="638"/>
                      </a:lnTo>
                      <a:lnTo>
                        <a:pt x="258" y="644"/>
                      </a:lnTo>
                      <a:lnTo>
                        <a:pt x="264" y="650"/>
                      </a:lnTo>
                      <a:lnTo>
                        <a:pt x="268" y="654"/>
                      </a:lnTo>
                      <a:lnTo>
                        <a:pt x="276" y="658"/>
                      </a:lnTo>
                      <a:lnTo>
                        <a:pt x="282" y="660"/>
                      </a:lnTo>
                      <a:lnTo>
                        <a:pt x="290" y="660"/>
                      </a:lnTo>
                      <a:lnTo>
                        <a:pt x="290" y="660"/>
                      </a:lnTo>
                      <a:lnTo>
                        <a:pt x="292" y="660"/>
                      </a:lnTo>
                      <a:lnTo>
                        <a:pt x="292" y="660"/>
                      </a:lnTo>
                      <a:lnTo>
                        <a:pt x="300" y="658"/>
                      </a:lnTo>
                      <a:lnTo>
                        <a:pt x="308" y="656"/>
                      </a:lnTo>
                      <a:lnTo>
                        <a:pt x="314" y="652"/>
                      </a:lnTo>
                      <a:lnTo>
                        <a:pt x="318" y="646"/>
                      </a:lnTo>
                      <a:lnTo>
                        <a:pt x="324" y="640"/>
                      </a:lnTo>
                      <a:lnTo>
                        <a:pt x="326" y="634"/>
                      </a:lnTo>
                      <a:lnTo>
                        <a:pt x="328" y="626"/>
                      </a:lnTo>
                      <a:lnTo>
                        <a:pt x="328" y="618"/>
                      </a:lnTo>
                      <a:lnTo>
                        <a:pt x="302" y="300"/>
                      </a:lnTo>
                      <a:lnTo>
                        <a:pt x="302" y="80"/>
                      </a:lnTo>
                      <a:lnTo>
                        <a:pt x="302" y="80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330" y="88"/>
                      </a:lnTo>
                      <a:lnTo>
                        <a:pt x="486" y="140"/>
                      </a:lnTo>
                      <a:lnTo>
                        <a:pt x="486" y="140"/>
                      </a:lnTo>
                      <a:lnTo>
                        <a:pt x="496" y="142"/>
                      </a:lnTo>
                      <a:lnTo>
                        <a:pt x="496" y="142"/>
                      </a:lnTo>
                      <a:lnTo>
                        <a:pt x="506" y="140"/>
                      </a:lnTo>
                      <a:lnTo>
                        <a:pt x="514" y="136"/>
                      </a:lnTo>
                      <a:lnTo>
                        <a:pt x="522" y="128"/>
                      </a:lnTo>
                      <a:lnTo>
                        <a:pt x="526" y="120"/>
                      </a:lnTo>
                      <a:lnTo>
                        <a:pt x="526" y="120"/>
                      </a:lnTo>
                      <a:lnTo>
                        <a:pt x="528" y="112"/>
                      </a:lnTo>
                      <a:lnTo>
                        <a:pt x="528" y="106"/>
                      </a:lnTo>
                      <a:lnTo>
                        <a:pt x="526" y="100"/>
                      </a:lnTo>
                      <a:lnTo>
                        <a:pt x="524" y="94"/>
                      </a:lnTo>
                      <a:lnTo>
                        <a:pt x="522" y="90"/>
                      </a:lnTo>
                      <a:lnTo>
                        <a:pt x="518" y="84"/>
                      </a:lnTo>
                      <a:lnTo>
                        <a:pt x="512" y="82"/>
                      </a:lnTo>
                      <a:lnTo>
                        <a:pt x="506" y="78"/>
                      </a:lnTo>
                      <a:lnTo>
                        <a:pt x="352" y="26"/>
                      </a:lnTo>
                      <a:lnTo>
                        <a:pt x="352" y="26"/>
                      </a:lnTo>
                      <a:lnTo>
                        <a:pt x="336" y="22"/>
                      </a:lnTo>
                      <a:lnTo>
                        <a:pt x="306" y="14"/>
                      </a:lnTo>
                      <a:lnTo>
                        <a:pt x="268" y="4"/>
                      </a:lnTo>
                      <a:lnTo>
                        <a:pt x="246" y="2"/>
                      </a:lnTo>
                      <a:lnTo>
                        <a:pt x="224" y="0"/>
                      </a:lnTo>
                      <a:lnTo>
                        <a:pt x="216" y="16"/>
                      </a:lnTo>
                      <a:lnTo>
                        <a:pt x="216" y="16"/>
                      </a:lnTo>
                      <a:lnTo>
                        <a:pt x="238" y="184"/>
                      </a:lnTo>
                      <a:lnTo>
                        <a:pt x="212" y="230"/>
                      </a:lnTo>
                      <a:lnTo>
                        <a:pt x="186" y="184"/>
                      </a:lnTo>
                      <a:lnTo>
                        <a:pt x="208" y="16"/>
                      </a:lnTo>
                      <a:lnTo>
                        <a:pt x="208" y="16"/>
                      </a:lnTo>
                      <a:lnTo>
                        <a:pt x="200" y="0"/>
                      </a:lnTo>
                      <a:lnTo>
                        <a:pt x="200" y="0"/>
                      </a:lnTo>
                      <a:lnTo>
                        <a:pt x="178" y="2"/>
                      </a:lnTo>
                      <a:lnTo>
                        <a:pt x="156" y="6"/>
                      </a:lnTo>
                      <a:lnTo>
                        <a:pt x="116" y="14"/>
                      </a:lnTo>
                      <a:lnTo>
                        <a:pt x="86" y="22"/>
                      </a:lnTo>
                      <a:lnTo>
                        <a:pt x="72" y="28"/>
                      </a:lnTo>
                      <a:lnTo>
                        <a:pt x="72" y="28"/>
                      </a:lnTo>
                      <a:lnTo>
                        <a:pt x="70" y="30"/>
                      </a:lnTo>
                      <a:lnTo>
                        <a:pt x="7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-9974263" y="2286000"/>
                  <a:ext cx="82550" cy="2349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-9850438" y="2178050"/>
                  <a:ext cx="85725" cy="342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-9723438" y="2047875"/>
                  <a:ext cx="85725" cy="473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任意多边形: 形状 10"/>
              <p:cNvSpPr/>
              <p:nvPr/>
            </p:nvSpPr>
            <p:spPr bwMode="auto">
              <a:xfrm>
                <a:off x="10935" y="5788"/>
                <a:ext cx="853" cy="592"/>
              </a:xfrm>
              <a:custGeom>
                <a:avLst/>
                <a:gdLst>
                  <a:gd name="T0" fmla="*/ 736 w 992"/>
                  <a:gd name="T1" fmla="*/ 102 h 688"/>
                  <a:gd name="T2" fmla="*/ 562 w 992"/>
                  <a:gd name="T3" fmla="*/ 8 h 688"/>
                  <a:gd name="T4" fmla="*/ 470 w 992"/>
                  <a:gd name="T5" fmla="*/ 26 h 688"/>
                  <a:gd name="T6" fmla="*/ 418 w 992"/>
                  <a:gd name="T7" fmla="*/ 38 h 688"/>
                  <a:gd name="T8" fmla="*/ 256 w 992"/>
                  <a:gd name="T9" fmla="*/ 128 h 688"/>
                  <a:gd name="T10" fmla="*/ 186 w 992"/>
                  <a:gd name="T11" fmla="*/ 436 h 688"/>
                  <a:gd name="T12" fmla="*/ 170 w 992"/>
                  <a:gd name="T13" fmla="*/ 502 h 688"/>
                  <a:gd name="T14" fmla="*/ 204 w 992"/>
                  <a:gd name="T15" fmla="*/ 534 h 688"/>
                  <a:gd name="T16" fmla="*/ 240 w 992"/>
                  <a:gd name="T17" fmla="*/ 540 h 688"/>
                  <a:gd name="T18" fmla="*/ 294 w 992"/>
                  <a:gd name="T19" fmla="*/ 588 h 688"/>
                  <a:gd name="T20" fmla="*/ 334 w 992"/>
                  <a:gd name="T21" fmla="*/ 610 h 688"/>
                  <a:gd name="T22" fmla="*/ 400 w 992"/>
                  <a:gd name="T23" fmla="*/ 640 h 688"/>
                  <a:gd name="T24" fmla="*/ 428 w 992"/>
                  <a:gd name="T25" fmla="*/ 674 h 688"/>
                  <a:gd name="T26" fmla="*/ 492 w 992"/>
                  <a:gd name="T27" fmla="*/ 684 h 688"/>
                  <a:gd name="T28" fmla="*/ 548 w 992"/>
                  <a:gd name="T29" fmla="*/ 602 h 688"/>
                  <a:gd name="T30" fmla="*/ 608 w 992"/>
                  <a:gd name="T31" fmla="*/ 604 h 688"/>
                  <a:gd name="T32" fmla="*/ 648 w 992"/>
                  <a:gd name="T33" fmla="*/ 566 h 688"/>
                  <a:gd name="T34" fmla="*/ 674 w 992"/>
                  <a:gd name="T35" fmla="*/ 542 h 688"/>
                  <a:gd name="T36" fmla="*/ 722 w 992"/>
                  <a:gd name="T37" fmla="*/ 536 h 688"/>
                  <a:gd name="T38" fmla="*/ 740 w 992"/>
                  <a:gd name="T39" fmla="*/ 488 h 688"/>
                  <a:gd name="T40" fmla="*/ 752 w 992"/>
                  <a:gd name="T41" fmla="*/ 470 h 688"/>
                  <a:gd name="T42" fmla="*/ 992 w 992"/>
                  <a:gd name="T43" fmla="*/ 402 h 688"/>
                  <a:gd name="T44" fmla="*/ 476 w 992"/>
                  <a:gd name="T45" fmla="*/ 670 h 688"/>
                  <a:gd name="T46" fmla="*/ 434 w 992"/>
                  <a:gd name="T47" fmla="*/ 656 h 688"/>
                  <a:gd name="T48" fmla="*/ 412 w 992"/>
                  <a:gd name="T49" fmla="*/ 622 h 688"/>
                  <a:gd name="T50" fmla="*/ 354 w 992"/>
                  <a:gd name="T51" fmla="*/ 606 h 688"/>
                  <a:gd name="T52" fmla="*/ 332 w 992"/>
                  <a:gd name="T53" fmla="*/ 568 h 688"/>
                  <a:gd name="T54" fmla="*/ 278 w 992"/>
                  <a:gd name="T55" fmla="*/ 562 h 688"/>
                  <a:gd name="T56" fmla="*/ 256 w 992"/>
                  <a:gd name="T57" fmla="*/ 514 h 688"/>
                  <a:gd name="T58" fmla="*/ 200 w 992"/>
                  <a:gd name="T59" fmla="*/ 512 h 688"/>
                  <a:gd name="T60" fmla="*/ 218 w 992"/>
                  <a:gd name="T61" fmla="*/ 422 h 688"/>
                  <a:gd name="T62" fmla="*/ 240 w 992"/>
                  <a:gd name="T63" fmla="*/ 410 h 688"/>
                  <a:gd name="T64" fmla="*/ 282 w 992"/>
                  <a:gd name="T65" fmla="*/ 438 h 688"/>
                  <a:gd name="T66" fmla="*/ 318 w 992"/>
                  <a:gd name="T67" fmla="*/ 416 h 688"/>
                  <a:gd name="T68" fmla="*/ 352 w 992"/>
                  <a:gd name="T69" fmla="*/ 410 h 688"/>
                  <a:gd name="T70" fmla="*/ 394 w 992"/>
                  <a:gd name="T71" fmla="*/ 450 h 688"/>
                  <a:gd name="T72" fmla="*/ 438 w 992"/>
                  <a:gd name="T73" fmla="*/ 434 h 688"/>
                  <a:gd name="T74" fmla="*/ 490 w 992"/>
                  <a:gd name="T75" fmla="*/ 464 h 688"/>
                  <a:gd name="T76" fmla="*/ 504 w 992"/>
                  <a:gd name="T77" fmla="*/ 488 h 688"/>
                  <a:gd name="T78" fmla="*/ 554 w 992"/>
                  <a:gd name="T79" fmla="*/ 506 h 688"/>
                  <a:gd name="T80" fmla="*/ 524 w 992"/>
                  <a:gd name="T81" fmla="*/ 608 h 688"/>
                  <a:gd name="T82" fmla="*/ 812 w 992"/>
                  <a:gd name="T83" fmla="*/ 406 h 688"/>
                  <a:gd name="T84" fmla="*/ 862 w 992"/>
                  <a:gd name="T85" fmla="*/ 370 h 688"/>
                  <a:gd name="T86" fmla="*/ 868 w 992"/>
                  <a:gd name="T87" fmla="*/ 324 h 688"/>
                  <a:gd name="T88" fmla="*/ 846 w 992"/>
                  <a:gd name="T89" fmla="*/ 294 h 688"/>
                  <a:gd name="T90" fmla="*/ 526 w 992"/>
                  <a:gd name="T91" fmla="*/ 152 h 688"/>
                  <a:gd name="T92" fmla="*/ 478 w 992"/>
                  <a:gd name="T93" fmla="*/ 284 h 688"/>
                  <a:gd name="T94" fmla="*/ 442 w 992"/>
                  <a:gd name="T95" fmla="*/ 296 h 688"/>
                  <a:gd name="T96" fmla="*/ 372 w 992"/>
                  <a:gd name="T97" fmla="*/ 252 h 688"/>
                  <a:gd name="T98" fmla="*/ 402 w 992"/>
                  <a:gd name="T99" fmla="*/ 102 h 688"/>
                  <a:gd name="T100" fmla="*/ 486 w 992"/>
                  <a:gd name="T101" fmla="*/ 38 h 688"/>
                  <a:gd name="T102" fmla="*/ 570 w 992"/>
                  <a:gd name="T103" fmla="*/ 34 h 688"/>
                  <a:gd name="T104" fmla="*/ 736 w 992"/>
                  <a:gd name="T105" fmla="*/ 120 h 688"/>
                  <a:gd name="T106" fmla="*/ 810 w 992"/>
                  <a:gd name="T107" fmla="*/ 43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2" h="688">
                    <a:moveTo>
                      <a:pt x="990" y="388"/>
                    </a:moveTo>
                    <a:lnTo>
                      <a:pt x="938" y="70"/>
                    </a:lnTo>
                    <a:lnTo>
                      <a:pt x="936" y="52"/>
                    </a:lnTo>
                    <a:lnTo>
                      <a:pt x="916" y="56"/>
                    </a:lnTo>
                    <a:lnTo>
                      <a:pt x="736" y="102"/>
                    </a:lnTo>
                    <a:lnTo>
                      <a:pt x="736" y="102"/>
                    </a:lnTo>
                    <a:lnTo>
                      <a:pt x="728" y="100"/>
                    </a:lnTo>
                    <a:lnTo>
                      <a:pt x="716" y="96"/>
                    </a:lnTo>
                    <a:lnTo>
                      <a:pt x="684" y="80"/>
                    </a:lnTo>
                    <a:lnTo>
                      <a:pt x="618" y="42"/>
                    </a:lnTo>
                    <a:lnTo>
                      <a:pt x="618" y="42"/>
                    </a:lnTo>
                    <a:lnTo>
                      <a:pt x="562" y="8"/>
                    </a:lnTo>
                    <a:lnTo>
                      <a:pt x="546" y="2"/>
                    </a:lnTo>
                    <a:lnTo>
                      <a:pt x="536" y="0"/>
                    </a:lnTo>
                    <a:lnTo>
                      <a:pt x="536" y="0"/>
                    </a:lnTo>
                    <a:lnTo>
                      <a:pt x="520" y="4"/>
                    </a:lnTo>
                    <a:lnTo>
                      <a:pt x="496" y="12"/>
                    </a:lnTo>
                    <a:lnTo>
                      <a:pt x="470" y="26"/>
                    </a:lnTo>
                    <a:lnTo>
                      <a:pt x="440" y="44"/>
                    </a:lnTo>
                    <a:lnTo>
                      <a:pt x="440" y="44"/>
                    </a:lnTo>
                    <a:lnTo>
                      <a:pt x="432" y="38"/>
                    </a:lnTo>
                    <a:lnTo>
                      <a:pt x="426" y="36"/>
                    </a:lnTo>
                    <a:lnTo>
                      <a:pt x="426" y="36"/>
                    </a:lnTo>
                    <a:lnTo>
                      <a:pt x="418" y="38"/>
                    </a:lnTo>
                    <a:lnTo>
                      <a:pt x="408" y="42"/>
                    </a:lnTo>
                    <a:lnTo>
                      <a:pt x="386" y="54"/>
                    </a:lnTo>
                    <a:lnTo>
                      <a:pt x="334" y="86"/>
                    </a:lnTo>
                    <a:lnTo>
                      <a:pt x="284" y="116"/>
                    </a:lnTo>
                    <a:lnTo>
                      <a:pt x="264" y="126"/>
                    </a:lnTo>
                    <a:lnTo>
                      <a:pt x="256" y="128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48" y="7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86" y="436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66" y="470"/>
                    </a:lnTo>
                    <a:lnTo>
                      <a:pt x="164" y="480"/>
                    </a:lnTo>
                    <a:lnTo>
                      <a:pt x="164" y="490"/>
                    </a:lnTo>
                    <a:lnTo>
                      <a:pt x="170" y="502"/>
                    </a:lnTo>
                    <a:lnTo>
                      <a:pt x="170" y="502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8" y="524"/>
                    </a:lnTo>
                    <a:lnTo>
                      <a:pt x="196" y="530"/>
                    </a:lnTo>
                    <a:lnTo>
                      <a:pt x="204" y="534"/>
                    </a:lnTo>
                    <a:lnTo>
                      <a:pt x="214" y="538"/>
                    </a:lnTo>
                    <a:lnTo>
                      <a:pt x="222" y="540"/>
                    </a:lnTo>
                    <a:lnTo>
                      <a:pt x="232" y="540"/>
                    </a:lnTo>
                    <a:lnTo>
                      <a:pt x="232" y="540"/>
                    </a:lnTo>
                    <a:lnTo>
                      <a:pt x="240" y="540"/>
                    </a:lnTo>
                    <a:lnTo>
                      <a:pt x="240" y="540"/>
                    </a:lnTo>
                    <a:lnTo>
                      <a:pt x="242" y="550"/>
                    </a:lnTo>
                    <a:lnTo>
                      <a:pt x="248" y="558"/>
                    </a:lnTo>
                    <a:lnTo>
                      <a:pt x="248" y="558"/>
                    </a:lnTo>
                    <a:lnTo>
                      <a:pt x="262" y="572"/>
                    </a:lnTo>
                    <a:lnTo>
                      <a:pt x="276" y="582"/>
                    </a:lnTo>
                    <a:lnTo>
                      <a:pt x="294" y="588"/>
                    </a:lnTo>
                    <a:lnTo>
                      <a:pt x="312" y="590"/>
                    </a:lnTo>
                    <a:lnTo>
                      <a:pt x="312" y="590"/>
                    </a:lnTo>
                    <a:lnTo>
                      <a:pt x="322" y="590"/>
                    </a:lnTo>
                    <a:lnTo>
                      <a:pt x="322" y="590"/>
                    </a:lnTo>
                    <a:lnTo>
                      <a:pt x="328" y="600"/>
                    </a:lnTo>
                    <a:lnTo>
                      <a:pt x="334" y="610"/>
                    </a:lnTo>
                    <a:lnTo>
                      <a:pt x="334" y="610"/>
                    </a:lnTo>
                    <a:lnTo>
                      <a:pt x="348" y="624"/>
                    </a:lnTo>
                    <a:lnTo>
                      <a:pt x="364" y="632"/>
                    </a:lnTo>
                    <a:lnTo>
                      <a:pt x="382" y="638"/>
                    </a:lnTo>
                    <a:lnTo>
                      <a:pt x="400" y="640"/>
                    </a:lnTo>
                    <a:lnTo>
                      <a:pt x="400" y="640"/>
                    </a:lnTo>
                    <a:lnTo>
                      <a:pt x="406" y="640"/>
                    </a:lnTo>
                    <a:lnTo>
                      <a:pt x="406" y="640"/>
                    </a:lnTo>
                    <a:lnTo>
                      <a:pt x="410" y="652"/>
                    </a:lnTo>
                    <a:lnTo>
                      <a:pt x="418" y="662"/>
                    </a:lnTo>
                    <a:lnTo>
                      <a:pt x="418" y="662"/>
                    </a:lnTo>
                    <a:lnTo>
                      <a:pt x="428" y="674"/>
                    </a:lnTo>
                    <a:lnTo>
                      <a:pt x="440" y="682"/>
                    </a:lnTo>
                    <a:lnTo>
                      <a:pt x="456" y="686"/>
                    </a:lnTo>
                    <a:lnTo>
                      <a:pt x="470" y="688"/>
                    </a:lnTo>
                    <a:lnTo>
                      <a:pt x="470" y="688"/>
                    </a:lnTo>
                    <a:lnTo>
                      <a:pt x="482" y="688"/>
                    </a:lnTo>
                    <a:lnTo>
                      <a:pt x="492" y="684"/>
                    </a:lnTo>
                    <a:lnTo>
                      <a:pt x="500" y="678"/>
                    </a:lnTo>
                    <a:lnTo>
                      <a:pt x="508" y="670"/>
                    </a:lnTo>
                    <a:lnTo>
                      <a:pt x="508" y="670"/>
                    </a:lnTo>
                    <a:lnTo>
                      <a:pt x="524" y="642"/>
                    </a:lnTo>
                    <a:lnTo>
                      <a:pt x="548" y="602"/>
                    </a:lnTo>
                    <a:lnTo>
                      <a:pt x="548" y="602"/>
                    </a:lnTo>
                    <a:lnTo>
                      <a:pt x="558" y="586"/>
                    </a:lnTo>
                    <a:lnTo>
                      <a:pt x="558" y="586"/>
                    </a:lnTo>
                    <a:lnTo>
                      <a:pt x="592" y="600"/>
                    </a:lnTo>
                    <a:lnTo>
                      <a:pt x="592" y="600"/>
                    </a:lnTo>
                    <a:lnTo>
                      <a:pt x="600" y="602"/>
                    </a:lnTo>
                    <a:lnTo>
                      <a:pt x="608" y="604"/>
                    </a:lnTo>
                    <a:lnTo>
                      <a:pt x="616" y="602"/>
                    </a:lnTo>
                    <a:lnTo>
                      <a:pt x="622" y="600"/>
                    </a:lnTo>
                    <a:lnTo>
                      <a:pt x="628" y="596"/>
                    </a:lnTo>
                    <a:lnTo>
                      <a:pt x="634" y="592"/>
                    </a:lnTo>
                    <a:lnTo>
                      <a:pt x="642" y="580"/>
                    </a:lnTo>
                    <a:lnTo>
                      <a:pt x="648" y="566"/>
                    </a:lnTo>
                    <a:lnTo>
                      <a:pt x="650" y="552"/>
                    </a:lnTo>
                    <a:lnTo>
                      <a:pt x="648" y="540"/>
                    </a:lnTo>
                    <a:lnTo>
                      <a:pt x="644" y="534"/>
                    </a:lnTo>
                    <a:lnTo>
                      <a:pt x="642" y="530"/>
                    </a:lnTo>
                    <a:lnTo>
                      <a:pt x="674" y="542"/>
                    </a:lnTo>
                    <a:lnTo>
                      <a:pt x="674" y="542"/>
                    </a:lnTo>
                    <a:lnTo>
                      <a:pt x="682" y="544"/>
                    </a:lnTo>
                    <a:lnTo>
                      <a:pt x="692" y="546"/>
                    </a:lnTo>
                    <a:lnTo>
                      <a:pt x="700" y="546"/>
                    </a:lnTo>
                    <a:lnTo>
                      <a:pt x="708" y="544"/>
                    </a:lnTo>
                    <a:lnTo>
                      <a:pt x="714" y="540"/>
                    </a:lnTo>
                    <a:lnTo>
                      <a:pt x="722" y="536"/>
                    </a:lnTo>
                    <a:lnTo>
                      <a:pt x="732" y="526"/>
                    </a:lnTo>
                    <a:lnTo>
                      <a:pt x="736" y="518"/>
                    </a:lnTo>
                    <a:lnTo>
                      <a:pt x="740" y="512"/>
                    </a:lnTo>
                    <a:lnTo>
                      <a:pt x="740" y="504"/>
                    </a:lnTo>
                    <a:lnTo>
                      <a:pt x="740" y="496"/>
                    </a:lnTo>
                    <a:lnTo>
                      <a:pt x="740" y="488"/>
                    </a:lnTo>
                    <a:lnTo>
                      <a:pt x="738" y="480"/>
                    </a:lnTo>
                    <a:lnTo>
                      <a:pt x="732" y="474"/>
                    </a:lnTo>
                    <a:lnTo>
                      <a:pt x="726" y="466"/>
                    </a:lnTo>
                    <a:lnTo>
                      <a:pt x="726" y="466"/>
                    </a:lnTo>
                    <a:lnTo>
                      <a:pt x="740" y="470"/>
                    </a:lnTo>
                    <a:lnTo>
                      <a:pt x="752" y="470"/>
                    </a:lnTo>
                    <a:lnTo>
                      <a:pt x="764" y="468"/>
                    </a:lnTo>
                    <a:lnTo>
                      <a:pt x="774" y="462"/>
                    </a:lnTo>
                    <a:lnTo>
                      <a:pt x="774" y="462"/>
                    </a:lnTo>
                    <a:lnTo>
                      <a:pt x="816" y="452"/>
                    </a:lnTo>
                    <a:lnTo>
                      <a:pt x="978" y="408"/>
                    </a:lnTo>
                    <a:lnTo>
                      <a:pt x="992" y="402"/>
                    </a:lnTo>
                    <a:lnTo>
                      <a:pt x="990" y="388"/>
                    </a:lnTo>
                    <a:close/>
                    <a:moveTo>
                      <a:pt x="492" y="660"/>
                    </a:moveTo>
                    <a:lnTo>
                      <a:pt x="492" y="660"/>
                    </a:lnTo>
                    <a:lnTo>
                      <a:pt x="488" y="664"/>
                    </a:lnTo>
                    <a:lnTo>
                      <a:pt x="482" y="668"/>
                    </a:lnTo>
                    <a:lnTo>
                      <a:pt x="476" y="670"/>
                    </a:lnTo>
                    <a:lnTo>
                      <a:pt x="470" y="670"/>
                    </a:lnTo>
                    <a:lnTo>
                      <a:pt x="470" y="670"/>
                    </a:lnTo>
                    <a:lnTo>
                      <a:pt x="460" y="670"/>
                    </a:lnTo>
                    <a:lnTo>
                      <a:pt x="452" y="666"/>
                    </a:lnTo>
                    <a:lnTo>
                      <a:pt x="442" y="662"/>
                    </a:lnTo>
                    <a:lnTo>
                      <a:pt x="434" y="656"/>
                    </a:lnTo>
                    <a:lnTo>
                      <a:pt x="428" y="648"/>
                    </a:lnTo>
                    <a:lnTo>
                      <a:pt x="424" y="638"/>
                    </a:lnTo>
                    <a:lnTo>
                      <a:pt x="422" y="628"/>
                    </a:lnTo>
                    <a:lnTo>
                      <a:pt x="424" y="616"/>
                    </a:lnTo>
                    <a:lnTo>
                      <a:pt x="424" y="616"/>
                    </a:lnTo>
                    <a:lnTo>
                      <a:pt x="412" y="622"/>
                    </a:lnTo>
                    <a:lnTo>
                      <a:pt x="400" y="622"/>
                    </a:lnTo>
                    <a:lnTo>
                      <a:pt x="400" y="622"/>
                    </a:lnTo>
                    <a:lnTo>
                      <a:pt x="388" y="622"/>
                    </a:lnTo>
                    <a:lnTo>
                      <a:pt x="376" y="618"/>
                    </a:lnTo>
                    <a:lnTo>
                      <a:pt x="364" y="612"/>
                    </a:lnTo>
                    <a:lnTo>
                      <a:pt x="354" y="606"/>
                    </a:lnTo>
                    <a:lnTo>
                      <a:pt x="346" y="596"/>
                    </a:lnTo>
                    <a:lnTo>
                      <a:pt x="340" y="586"/>
                    </a:lnTo>
                    <a:lnTo>
                      <a:pt x="338" y="576"/>
                    </a:lnTo>
                    <a:lnTo>
                      <a:pt x="338" y="564"/>
                    </a:lnTo>
                    <a:lnTo>
                      <a:pt x="338" y="564"/>
                    </a:lnTo>
                    <a:lnTo>
                      <a:pt x="332" y="568"/>
                    </a:lnTo>
                    <a:lnTo>
                      <a:pt x="326" y="570"/>
                    </a:lnTo>
                    <a:lnTo>
                      <a:pt x="312" y="572"/>
                    </a:lnTo>
                    <a:lnTo>
                      <a:pt x="312" y="572"/>
                    </a:lnTo>
                    <a:lnTo>
                      <a:pt x="302" y="570"/>
                    </a:lnTo>
                    <a:lnTo>
                      <a:pt x="290" y="568"/>
                    </a:lnTo>
                    <a:lnTo>
                      <a:pt x="278" y="562"/>
                    </a:lnTo>
                    <a:lnTo>
                      <a:pt x="270" y="554"/>
                    </a:lnTo>
                    <a:lnTo>
                      <a:pt x="262" y="546"/>
                    </a:lnTo>
                    <a:lnTo>
                      <a:pt x="256" y="536"/>
                    </a:lnTo>
                    <a:lnTo>
                      <a:pt x="254" y="526"/>
                    </a:lnTo>
                    <a:lnTo>
                      <a:pt x="256" y="514"/>
                    </a:lnTo>
                    <a:lnTo>
                      <a:pt x="256" y="514"/>
                    </a:lnTo>
                    <a:lnTo>
                      <a:pt x="244" y="520"/>
                    </a:lnTo>
                    <a:lnTo>
                      <a:pt x="232" y="522"/>
                    </a:lnTo>
                    <a:lnTo>
                      <a:pt x="232" y="522"/>
                    </a:lnTo>
                    <a:lnTo>
                      <a:pt x="222" y="522"/>
                    </a:lnTo>
                    <a:lnTo>
                      <a:pt x="210" y="518"/>
                    </a:lnTo>
                    <a:lnTo>
                      <a:pt x="200" y="512"/>
                    </a:lnTo>
                    <a:lnTo>
                      <a:pt x="192" y="504"/>
                    </a:lnTo>
                    <a:lnTo>
                      <a:pt x="186" y="496"/>
                    </a:lnTo>
                    <a:lnTo>
                      <a:pt x="182" y="486"/>
                    </a:lnTo>
                    <a:lnTo>
                      <a:pt x="182" y="478"/>
                    </a:lnTo>
                    <a:lnTo>
                      <a:pt x="184" y="470"/>
                    </a:lnTo>
                    <a:lnTo>
                      <a:pt x="218" y="422"/>
                    </a:lnTo>
                    <a:lnTo>
                      <a:pt x="218" y="422"/>
                    </a:lnTo>
                    <a:lnTo>
                      <a:pt x="222" y="416"/>
                    </a:lnTo>
                    <a:lnTo>
                      <a:pt x="228" y="412"/>
                    </a:lnTo>
                    <a:lnTo>
                      <a:pt x="234" y="410"/>
                    </a:lnTo>
                    <a:lnTo>
                      <a:pt x="240" y="410"/>
                    </a:lnTo>
                    <a:lnTo>
                      <a:pt x="240" y="410"/>
                    </a:lnTo>
                    <a:lnTo>
                      <a:pt x="248" y="412"/>
                    </a:lnTo>
                    <a:lnTo>
                      <a:pt x="256" y="414"/>
                    </a:lnTo>
                    <a:lnTo>
                      <a:pt x="264" y="418"/>
                    </a:lnTo>
                    <a:lnTo>
                      <a:pt x="272" y="424"/>
                    </a:lnTo>
                    <a:lnTo>
                      <a:pt x="278" y="432"/>
                    </a:lnTo>
                    <a:lnTo>
                      <a:pt x="282" y="438"/>
                    </a:lnTo>
                    <a:lnTo>
                      <a:pt x="286" y="446"/>
                    </a:lnTo>
                    <a:lnTo>
                      <a:pt x="286" y="454"/>
                    </a:lnTo>
                    <a:lnTo>
                      <a:pt x="286" y="454"/>
                    </a:lnTo>
                    <a:lnTo>
                      <a:pt x="296" y="438"/>
                    </a:lnTo>
                    <a:lnTo>
                      <a:pt x="308" y="424"/>
                    </a:lnTo>
                    <a:lnTo>
                      <a:pt x="318" y="416"/>
                    </a:lnTo>
                    <a:lnTo>
                      <a:pt x="324" y="412"/>
                    </a:lnTo>
                    <a:lnTo>
                      <a:pt x="332" y="410"/>
                    </a:lnTo>
                    <a:lnTo>
                      <a:pt x="332" y="410"/>
                    </a:lnTo>
                    <a:lnTo>
                      <a:pt x="340" y="410"/>
                    </a:lnTo>
                    <a:lnTo>
                      <a:pt x="340" y="410"/>
                    </a:lnTo>
                    <a:lnTo>
                      <a:pt x="352" y="410"/>
                    </a:lnTo>
                    <a:lnTo>
                      <a:pt x="362" y="414"/>
                    </a:lnTo>
                    <a:lnTo>
                      <a:pt x="372" y="420"/>
                    </a:lnTo>
                    <a:lnTo>
                      <a:pt x="380" y="426"/>
                    </a:lnTo>
                    <a:lnTo>
                      <a:pt x="386" y="434"/>
                    </a:lnTo>
                    <a:lnTo>
                      <a:pt x="392" y="442"/>
                    </a:lnTo>
                    <a:lnTo>
                      <a:pt x="394" y="450"/>
                    </a:lnTo>
                    <a:lnTo>
                      <a:pt x="396" y="460"/>
                    </a:lnTo>
                    <a:lnTo>
                      <a:pt x="396" y="460"/>
                    </a:lnTo>
                    <a:lnTo>
                      <a:pt x="404" y="448"/>
                    </a:lnTo>
                    <a:lnTo>
                      <a:pt x="414" y="440"/>
                    </a:lnTo>
                    <a:lnTo>
                      <a:pt x="426" y="434"/>
                    </a:lnTo>
                    <a:lnTo>
                      <a:pt x="438" y="434"/>
                    </a:lnTo>
                    <a:lnTo>
                      <a:pt x="438" y="434"/>
                    </a:lnTo>
                    <a:lnTo>
                      <a:pt x="450" y="434"/>
                    </a:lnTo>
                    <a:lnTo>
                      <a:pt x="462" y="440"/>
                    </a:lnTo>
                    <a:lnTo>
                      <a:pt x="472" y="446"/>
                    </a:lnTo>
                    <a:lnTo>
                      <a:pt x="482" y="454"/>
                    </a:lnTo>
                    <a:lnTo>
                      <a:pt x="490" y="464"/>
                    </a:lnTo>
                    <a:lnTo>
                      <a:pt x="494" y="474"/>
                    </a:lnTo>
                    <a:lnTo>
                      <a:pt x="496" y="484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98" y="490"/>
                    </a:lnTo>
                    <a:lnTo>
                      <a:pt x="504" y="488"/>
                    </a:lnTo>
                    <a:lnTo>
                      <a:pt x="516" y="486"/>
                    </a:lnTo>
                    <a:lnTo>
                      <a:pt x="516" y="486"/>
                    </a:lnTo>
                    <a:lnTo>
                      <a:pt x="526" y="488"/>
                    </a:lnTo>
                    <a:lnTo>
                      <a:pt x="538" y="492"/>
                    </a:lnTo>
                    <a:lnTo>
                      <a:pt x="546" y="498"/>
                    </a:lnTo>
                    <a:lnTo>
                      <a:pt x="554" y="506"/>
                    </a:lnTo>
                    <a:lnTo>
                      <a:pt x="560" y="516"/>
                    </a:lnTo>
                    <a:lnTo>
                      <a:pt x="562" y="526"/>
                    </a:lnTo>
                    <a:lnTo>
                      <a:pt x="562" y="538"/>
                    </a:lnTo>
                    <a:lnTo>
                      <a:pt x="556" y="552"/>
                    </a:lnTo>
                    <a:lnTo>
                      <a:pt x="556" y="552"/>
                    </a:lnTo>
                    <a:lnTo>
                      <a:pt x="524" y="608"/>
                    </a:lnTo>
                    <a:lnTo>
                      <a:pt x="492" y="660"/>
                    </a:lnTo>
                    <a:lnTo>
                      <a:pt x="492" y="660"/>
                    </a:lnTo>
                    <a:close/>
                    <a:moveTo>
                      <a:pt x="810" y="436"/>
                    </a:moveTo>
                    <a:lnTo>
                      <a:pt x="810" y="436"/>
                    </a:lnTo>
                    <a:lnTo>
                      <a:pt x="814" y="420"/>
                    </a:lnTo>
                    <a:lnTo>
                      <a:pt x="812" y="406"/>
                    </a:lnTo>
                    <a:lnTo>
                      <a:pt x="812" y="406"/>
                    </a:lnTo>
                    <a:lnTo>
                      <a:pt x="822" y="404"/>
                    </a:lnTo>
                    <a:lnTo>
                      <a:pt x="830" y="402"/>
                    </a:lnTo>
                    <a:lnTo>
                      <a:pt x="846" y="392"/>
                    </a:lnTo>
                    <a:lnTo>
                      <a:pt x="858" y="378"/>
                    </a:lnTo>
                    <a:lnTo>
                      <a:pt x="862" y="370"/>
                    </a:lnTo>
                    <a:lnTo>
                      <a:pt x="866" y="360"/>
                    </a:lnTo>
                    <a:lnTo>
                      <a:pt x="866" y="360"/>
                    </a:lnTo>
                    <a:lnTo>
                      <a:pt x="868" y="352"/>
                    </a:lnTo>
                    <a:lnTo>
                      <a:pt x="870" y="342"/>
                    </a:lnTo>
                    <a:lnTo>
                      <a:pt x="870" y="334"/>
                    </a:lnTo>
                    <a:lnTo>
                      <a:pt x="868" y="324"/>
                    </a:lnTo>
                    <a:lnTo>
                      <a:pt x="864" y="316"/>
                    </a:lnTo>
                    <a:lnTo>
                      <a:pt x="860" y="308"/>
                    </a:lnTo>
                    <a:lnTo>
                      <a:pt x="854" y="302"/>
                    </a:lnTo>
                    <a:lnTo>
                      <a:pt x="848" y="296"/>
                    </a:lnTo>
                    <a:lnTo>
                      <a:pt x="846" y="294"/>
                    </a:lnTo>
                    <a:lnTo>
                      <a:pt x="846" y="294"/>
                    </a:lnTo>
                    <a:lnTo>
                      <a:pt x="762" y="246"/>
                    </a:lnTo>
                    <a:lnTo>
                      <a:pt x="676" y="196"/>
                    </a:lnTo>
                    <a:lnTo>
                      <a:pt x="582" y="140"/>
                    </a:lnTo>
                    <a:lnTo>
                      <a:pt x="546" y="140"/>
                    </a:lnTo>
                    <a:lnTo>
                      <a:pt x="546" y="140"/>
                    </a:lnTo>
                    <a:lnTo>
                      <a:pt x="526" y="152"/>
                    </a:lnTo>
                    <a:lnTo>
                      <a:pt x="516" y="160"/>
                    </a:lnTo>
                    <a:lnTo>
                      <a:pt x="512" y="164"/>
                    </a:lnTo>
                    <a:lnTo>
                      <a:pt x="510" y="168"/>
                    </a:lnTo>
                    <a:lnTo>
                      <a:pt x="510" y="168"/>
                    </a:lnTo>
                    <a:lnTo>
                      <a:pt x="478" y="284"/>
                    </a:lnTo>
                    <a:lnTo>
                      <a:pt x="478" y="284"/>
                    </a:lnTo>
                    <a:lnTo>
                      <a:pt x="476" y="290"/>
                    </a:lnTo>
                    <a:lnTo>
                      <a:pt x="470" y="294"/>
                    </a:lnTo>
                    <a:lnTo>
                      <a:pt x="464" y="296"/>
                    </a:lnTo>
                    <a:lnTo>
                      <a:pt x="456" y="296"/>
                    </a:lnTo>
                    <a:lnTo>
                      <a:pt x="456" y="296"/>
                    </a:lnTo>
                    <a:lnTo>
                      <a:pt x="442" y="296"/>
                    </a:lnTo>
                    <a:lnTo>
                      <a:pt x="428" y="292"/>
                    </a:lnTo>
                    <a:lnTo>
                      <a:pt x="414" y="286"/>
                    </a:lnTo>
                    <a:lnTo>
                      <a:pt x="400" y="280"/>
                    </a:lnTo>
                    <a:lnTo>
                      <a:pt x="388" y="270"/>
                    </a:lnTo>
                    <a:lnTo>
                      <a:pt x="378" y="262"/>
                    </a:lnTo>
                    <a:lnTo>
                      <a:pt x="372" y="252"/>
                    </a:lnTo>
                    <a:lnTo>
                      <a:pt x="372" y="248"/>
                    </a:lnTo>
                    <a:lnTo>
                      <a:pt x="372" y="242"/>
                    </a:lnTo>
                    <a:lnTo>
                      <a:pt x="372" y="242"/>
                    </a:lnTo>
                    <a:lnTo>
                      <a:pt x="386" y="168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4" y="98"/>
                    </a:lnTo>
                    <a:lnTo>
                      <a:pt x="408" y="92"/>
                    </a:lnTo>
                    <a:lnTo>
                      <a:pt x="422" y="80"/>
                    </a:lnTo>
                    <a:lnTo>
                      <a:pt x="442" y="66"/>
                    </a:lnTo>
                    <a:lnTo>
                      <a:pt x="464" y="52"/>
                    </a:lnTo>
                    <a:lnTo>
                      <a:pt x="486" y="38"/>
                    </a:lnTo>
                    <a:lnTo>
                      <a:pt x="506" y="28"/>
                    </a:lnTo>
                    <a:lnTo>
                      <a:pt x="524" y="20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48" y="22"/>
                    </a:lnTo>
                    <a:lnTo>
                      <a:pt x="570" y="34"/>
                    </a:lnTo>
                    <a:lnTo>
                      <a:pt x="630" y="68"/>
                    </a:lnTo>
                    <a:lnTo>
                      <a:pt x="662" y="88"/>
                    </a:lnTo>
                    <a:lnTo>
                      <a:pt x="692" y="104"/>
                    </a:lnTo>
                    <a:lnTo>
                      <a:pt x="718" y="116"/>
                    </a:lnTo>
                    <a:lnTo>
                      <a:pt x="728" y="118"/>
                    </a:lnTo>
                    <a:lnTo>
                      <a:pt x="736" y="120"/>
                    </a:lnTo>
                    <a:lnTo>
                      <a:pt x="736" y="120"/>
                    </a:lnTo>
                    <a:lnTo>
                      <a:pt x="740" y="120"/>
                    </a:lnTo>
                    <a:lnTo>
                      <a:pt x="740" y="120"/>
                    </a:lnTo>
                    <a:lnTo>
                      <a:pt x="922" y="74"/>
                    </a:lnTo>
                    <a:lnTo>
                      <a:pt x="972" y="390"/>
                    </a:lnTo>
                    <a:lnTo>
                      <a:pt x="810" y="436"/>
                    </a:lnTo>
                    <a:close/>
                  </a:path>
                </a:pathLst>
              </a:custGeom>
              <a:solidFill>
                <a:srgbClr val="FF897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1"/>
              <p:cNvSpPr/>
              <p:nvPr/>
            </p:nvSpPr>
            <p:spPr bwMode="auto">
              <a:xfrm>
                <a:off x="12239" y="7066"/>
                <a:ext cx="467" cy="368"/>
              </a:xfrm>
              <a:custGeom>
                <a:avLst/>
                <a:gdLst>
                  <a:gd name="connsiteX0" fmla="*/ 105569 w 327025"/>
                  <a:gd name="connsiteY0" fmla="*/ 131762 h 257175"/>
                  <a:gd name="connsiteX1" fmla="*/ 69978 w 327025"/>
                  <a:gd name="connsiteY1" fmla="*/ 136948 h 257175"/>
                  <a:gd name="connsiteX2" fmla="*/ 40977 w 327025"/>
                  <a:gd name="connsiteY2" fmla="*/ 152506 h 257175"/>
                  <a:gd name="connsiteX3" fmla="*/ 31750 w 327025"/>
                  <a:gd name="connsiteY3" fmla="*/ 170656 h 257175"/>
                  <a:gd name="connsiteX4" fmla="*/ 105569 w 327025"/>
                  <a:gd name="connsiteY4" fmla="*/ 209550 h 257175"/>
                  <a:gd name="connsiteX5" fmla="*/ 153024 w 327025"/>
                  <a:gd name="connsiteY5" fmla="*/ 199178 h 257175"/>
                  <a:gd name="connsiteX6" fmla="*/ 179388 w 327025"/>
                  <a:gd name="connsiteY6" fmla="*/ 170656 h 257175"/>
                  <a:gd name="connsiteX7" fmla="*/ 178070 w 327025"/>
                  <a:gd name="connsiteY7" fmla="*/ 169360 h 257175"/>
                  <a:gd name="connsiteX8" fmla="*/ 105569 w 327025"/>
                  <a:gd name="connsiteY8" fmla="*/ 131762 h 257175"/>
                  <a:gd name="connsiteX9" fmla="*/ 105434 w 327025"/>
                  <a:gd name="connsiteY9" fmla="*/ 100012 h 257175"/>
                  <a:gd name="connsiteX10" fmla="*/ 209550 w 327025"/>
                  <a:gd name="connsiteY10" fmla="*/ 165497 h 257175"/>
                  <a:gd name="connsiteX11" fmla="*/ 209550 w 327025"/>
                  <a:gd name="connsiteY11" fmla="*/ 170735 h 257175"/>
                  <a:gd name="connsiteX12" fmla="*/ 201643 w 327025"/>
                  <a:gd name="connsiteY12" fmla="*/ 198239 h 257175"/>
                  <a:gd name="connsiteX13" fmla="*/ 105434 w 327025"/>
                  <a:gd name="connsiteY13" fmla="*/ 240149 h 257175"/>
                  <a:gd name="connsiteX14" fmla="*/ 56671 w 327025"/>
                  <a:gd name="connsiteY14" fmla="*/ 232291 h 257175"/>
                  <a:gd name="connsiteX15" fmla="*/ 5272 w 327025"/>
                  <a:gd name="connsiteY15" fmla="*/ 257175 h 257175"/>
                  <a:gd name="connsiteX16" fmla="*/ 15815 w 327025"/>
                  <a:gd name="connsiteY16" fmla="*/ 207407 h 257175"/>
                  <a:gd name="connsiteX17" fmla="*/ 0 w 327025"/>
                  <a:gd name="connsiteY17" fmla="*/ 170735 h 257175"/>
                  <a:gd name="connsiteX18" fmla="*/ 23723 w 327025"/>
                  <a:gd name="connsiteY18" fmla="*/ 126206 h 257175"/>
                  <a:gd name="connsiteX19" fmla="*/ 51399 w 327025"/>
                  <a:gd name="connsiteY19" fmla="*/ 110489 h 257175"/>
                  <a:gd name="connsiteX20" fmla="*/ 105434 w 327025"/>
                  <a:gd name="connsiteY20" fmla="*/ 100012 h 257175"/>
                  <a:gd name="connsiteX21" fmla="*/ 173038 w 327025"/>
                  <a:gd name="connsiteY21" fmla="*/ 0 h 257175"/>
                  <a:gd name="connsiteX22" fmla="*/ 327025 w 327025"/>
                  <a:gd name="connsiteY22" fmla="*/ 99597 h 257175"/>
                  <a:gd name="connsiteX23" fmla="*/ 220418 w 327025"/>
                  <a:gd name="connsiteY23" fmla="*/ 195263 h 257175"/>
                  <a:gd name="connsiteX24" fmla="*/ 225683 w 327025"/>
                  <a:gd name="connsiteY24" fmla="*/ 170364 h 257175"/>
                  <a:gd name="connsiteX25" fmla="*/ 225683 w 327025"/>
                  <a:gd name="connsiteY25" fmla="*/ 161190 h 257175"/>
                  <a:gd name="connsiteX26" fmla="*/ 295438 w 327025"/>
                  <a:gd name="connsiteY26" fmla="*/ 99597 h 257175"/>
                  <a:gd name="connsiteX27" fmla="*/ 173038 w 327025"/>
                  <a:gd name="connsiteY27" fmla="*/ 31452 h 257175"/>
                  <a:gd name="connsiteX28" fmla="*/ 50637 w 327025"/>
                  <a:gd name="connsiteY28" fmla="*/ 93045 h 257175"/>
                  <a:gd name="connsiteX29" fmla="*/ 20366 w 327025"/>
                  <a:gd name="connsiteY29" fmla="*/ 108771 h 257175"/>
                  <a:gd name="connsiteX30" fmla="*/ 19050 w 327025"/>
                  <a:gd name="connsiteY30" fmla="*/ 99597 h 257175"/>
                  <a:gd name="connsiteX31" fmla="*/ 173038 w 327025"/>
                  <a:gd name="connsiteY31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7025" h="257175">
                    <a:moveTo>
                      <a:pt x="105569" y="131762"/>
                    </a:moveTo>
                    <a:cubicBezTo>
                      <a:pt x="91069" y="131762"/>
                      <a:pt x="79205" y="134355"/>
                      <a:pt x="69978" y="136948"/>
                    </a:cubicBezTo>
                    <a:cubicBezTo>
                      <a:pt x="56796" y="140837"/>
                      <a:pt x="47568" y="146023"/>
                      <a:pt x="40977" y="152506"/>
                    </a:cubicBezTo>
                    <a:cubicBezTo>
                      <a:pt x="34386" y="158988"/>
                      <a:pt x="31750" y="164174"/>
                      <a:pt x="31750" y="170656"/>
                    </a:cubicBezTo>
                    <a:cubicBezTo>
                      <a:pt x="31750" y="188807"/>
                      <a:pt x="62069" y="209550"/>
                      <a:pt x="105569" y="209550"/>
                    </a:cubicBezTo>
                    <a:cubicBezTo>
                      <a:pt x="124024" y="209550"/>
                      <a:pt x="139842" y="204364"/>
                      <a:pt x="153024" y="199178"/>
                    </a:cubicBezTo>
                    <a:cubicBezTo>
                      <a:pt x="168842" y="191400"/>
                      <a:pt x="179388" y="181028"/>
                      <a:pt x="179388" y="170656"/>
                    </a:cubicBezTo>
                    <a:cubicBezTo>
                      <a:pt x="179388" y="169360"/>
                      <a:pt x="178070" y="169360"/>
                      <a:pt x="178070" y="169360"/>
                    </a:cubicBezTo>
                    <a:cubicBezTo>
                      <a:pt x="176752" y="151209"/>
                      <a:pt x="147751" y="131762"/>
                      <a:pt x="105569" y="131762"/>
                    </a:cubicBezTo>
                    <a:close/>
                    <a:moveTo>
                      <a:pt x="105434" y="100012"/>
                    </a:moveTo>
                    <a:cubicBezTo>
                      <a:pt x="162105" y="100012"/>
                      <a:pt x="205596" y="128825"/>
                      <a:pt x="209550" y="165497"/>
                    </a:cubicBezTo>
                    <a:cubicBezTo>
                      <a:pt x="209550" y="166806"/>
                      <a:pt x="209550" y="169426"/>
                      <a:pt x="209550" y="170735"/>
                    </a:cubicBezTo>
                    <a:cubicBezTo>
                      <a:pt x="209550" y="179903"/>
                      <a:pt x="206914" y="190381"/>
                      <a:pt x="201643" y="198239"/>
                    </a:cubicBezTo>
                    <a:cubicBezTo>
                      <a:pt x="185827" y="223123"/>
                      <a:pt x="148926" y="240149"/>
                      <a:pt x="105434" y="240149"/>
                    </a:cubicBezTo>
                    <a:cubicBezTo>
                      <a:pt x="86983" y="240149"/>
                      <a:pt x="71168" y="237530"/>
                      <a:pt x="56671" y="232291"/>
                    </a:cubicBezTo>
                    <a:cubicBezTo>
                      <a:pt x="56671" y="232291"/>
                      <a:pt x="56671" y="232291"/>
                      <a:pt x="5272" y="257175"/>
                    </a:cubicBezTo>
                    <a:cubicBezTo>
                      <a:pt x="5272" y="257175"/>
                      <a:pt x="5272" y="257175"/>
                      <a:pt x="15815" y="207407"/>
                    </a:cubicBezTo>
                    <a:cubicBezTo>
                      <a:pt x="5272" y="196929"/>
                      <a:pt x="0" y="183832"/>
                      <a:pt x="0" y="170735"/>
                    </a:cubicBezTo>
                    <a:cubicBezTo>
                      <a:pt x="0" y="153709"/>
                      <a:pt x="9225" y="137993"/>
                      <a:pt x="23723" y="126206"/>
                    </a:cubicBezTo>
                    <a:cubicBezTo>
                      <a:pt x="31630" y="119657"/>
                      <a:pt x="40856" y="114418"/>
                      <a:pt x="51399" y="110489"/>
                    </a:cubicBezTo>
                    <a:cubicBezTo>
                      <a:pt x="67214" y="103941"/>
                      <a:pt x="85665" y="100012"/>
                      <a:pt x="105434" y="100012"/>
                    </a:cubicBezTo>
                    <a:close/>
                    <a:moveTo>
                      <a:pt x="173038" y="0"/>
                    </a:moveTo>
                    <a:cubicBezTo>
                      <a:pt x="258586" y="0"/>
                      <a:pt x="327025" y="43246"/>
                      <a:pt x="327025" y="99597"/>
                    </a:cubicBezTo>
                    <a:cubicBezTo>
                      <a:pt x="327025" y="145465"/>
                      <a:pt x="282277" y="182158"/>
                      <a:pt x="220418" y="195263"/>
                    </a:cubicBezTo>
                    <a:cubicBezTo>
                      <a:pt x="224367" y="187400"/>
                      <a:pt x="225683" y="178227"/>
                      <a:pt x="225683" y="170364"/>
                    </a:cubicBezTo>
                    <a:cubicBezTo>
                      <a:pt x="225683" y="167743"/>
                      <a:pt x="225683" y="165122"/>
                      <a:pt x="225683" y="161190"/>
                    </a:cubicBezTo>
                    <a:cubicBezTo>
                      <a:pt x="266483" y="150706"/>
                      <a:pt x="295438" y="127117"/>
                      <a:pt x="295438" y="99597"/>
                    </a:cubicBezTo>
                    <a:cubicBezTo>
                      <a:pt x="295438" y="62903"/>
                      <a:pt x="238844" y="31452"/>
                      <a:pt x="173038" y="31452"/>
                    </a:cubicBezTo>
                    <a:cubicBezTo>
                      <a:pt x="109863" y="31452"/>
                      <a:pt x="57218" y="58972"/>
                      <a:pt x="50637" y="93045"/>
                    </a:cubicBezTo>
                    <a:cubicBezTo>
                      <a:pt x="38792" y="96976"/>
                      <a:pt x="28263" y="102218"/>
                      <a:pt x="20366" y="108771"/>
                    </a:cubicBezTo>
                    <a:cubicBezTo>
                      <a:pt x="19050" y="106150"/>
                      <a:pt x="19050" y="103529"/>
                      <a:pt x="19050" y="99597"/>
                    </a:cubicBezTo>
                    <a:cubicBezTo>
                      <a:pt x="19050" y="43246"/>
                      <a:pt x="86173" y="0"/>
                      <a:pt x="173038" y="0"/>
                    </a:cubicBezTo>
                    <a:close/>
                  </a:path>
                </a:pathLst>
              </a:custGeom>
              <a:solidFill>
                <a:srgbClr val="FF8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u="sng"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8840" y="5857"/>
                <a:ext cx="425" cy="359"/>
                <a:chOff x="8739188" y="3612536"/>
                <a:chExt cx="192262" cy="162540"/>
              </a:xfrm>
              <a:solidFill>
                <a:srgbClr val="FF897D"/>
              </a:solidFill>
            </p:grpSpPr>
            <p:sp>
              <p:nvSpPr>
                <p:cNvPr id="32" name="任意多边形: 形状 31"/>
                <p:cNvSpPr/>
                <p:nvPr/>
              </p:nvSpPr>
              <p:spPr bwMode="auto">
                <a:xfrm>
                  <a:off x="8739188" y="3722688"/>
                  <a:ext cx="76200" cy="52388"/>
                </a:xfrm>
                <a:custGeom>
                  <a:avLst/>
                  <a:gdLst>
                    <a:gd name="T0" fmla="*/ 237 w 241"/>
                    <a:gd name="T1" fmla="*/ 80 h 166"/>
                    <a:gd name="T2" fmla="*/ 162 w 241"/>
                    <a:gd name="T3" fmla="*/ 5 h 166"/>
                    <a:gd name="T4" fmla="*/ 159 w 241"/>
                    <a:gd name="T5" fmla="*/ 2 h 166"/>
                    <a:gd name="T6" fmla="*/ 157 w 241"/>
                    <a:gd name="T7" fmla="*/ 1 h 166"/>
                    <a:gd name="T8" fmla="*/ 154 w 241"/>
                    <a:gd name="T9" fmla="*/ 0 h 166"/>
                    <a:gd name="T10" fmla="*/ 150 w 241"/>
                    <a:gd name="T11" fmla="*/ 0 h 166"/>
                    <a:gd name="T12" fmla="*/ 148 w 241"/>
                    <a:gd name="T13" fmla="*/ 0 h 166"/>
                    <a:gd name="T14" fmla="*/ 145 w 241"/>
                    <a:gd name="T15" fmla="*/ 1 h 166"/>
                    <a:gd name="T16" fmla="*/ 143 w 241"/>
                    <a:gd name="T17" fmla="*/ 2 h 166"/>
                    <a:gd name="T18" fmla="*/ 140 w 241"/>
                    <a:gd name="T19" fmla="*/ 5 h 166"/>
                    <a:gd name="T20" fmla="*/ 5 w 241"/>
                    <a:gd name="T21" fmla="*/ 140 h 166"/>
                    <a:gd name="T22" fmla="*/ 3 w 241"/>
                    <a:gd name="T23" fmla="*/ 144 h 166"/>
                    <a:gd name="T24" fmla="*/ 0 w 241"/>
                    <a:gd name="T25" fmla="*/ 148 h 166"/>
                    <a:gd name="T26" fmla="*/ 0 w 241"/>
                    <a:gd name="T27" fmla="*/ 153 h 166"/>
                    <a:gd name="T28" fmla="*/ 1 w 241"/>
                    <a:gd name="T29" fmla="*/ 156 h 166"/>
                    <a:gd name="T30" fmla="*/ 4 w 241"/>
                    <a:gd name="T31" fmla="*/ 160 h 166"/>
                    <a:gd name="T32" fmla="*/ 7 w 241"/>
                    <a:gd name="T33" fmla="*/ 163 h 166"/>
                    <a:gd name="T34" fmla="*/ 12 w 241"/>
                    <a:gd name="T35" fmla="*/ 165 h 166"/>
                    <a:gd name="T36" fmla="*/ 15 w 241"/>
                    <a:gd name="T37" fmla="*/ 166 h 166"/>
                    <a:gd name="T38" fmla="*/ 166 w 241"/>
                    <a:gd name="T39" fmla="*/ 166 h 166"/>
                    <a:gd name="T40" fmla="*/ 172 w 241"/>
                    <a:gd name="T41" fmla="*/ 165 h 166"/>
                    <a:gd name="T42" fmla="*/ 176 w 241"/>
                    <a:gd name="T43" fmla="*/ 162 h 166"/>
                    <a:gd name="T44" fmla="*/ 237 w 241"/>
                    <a:gd name="T45" fmla="*/ 101 h 166"/>
                    <a:gd name="T46" fmla="*/ 239 w 241"/>
                    <a:gd name="T47" fmla="*/ 98 h 166"/>
                    <a:gd name="T48" fmla="*/ 241 w 241"/>
                    <a:gd name="T49" fmla="*/ 96 h 166"/>
                    <a:gd name="T50" fmla="*/ 241 w 241"/>
                    <a:gd name="T51" fmla="*/ 94 h 166"/>
                    <a:gd name="T52" fmla="*/ 241 w 241"/>
                    <a:gd name="T53" fmla="*/ 90 h 166"/>
                    <a:gd name="T54" fmla="*/ 241 w 241"/>
                    <a:gd name="T55" fmla="*/ 87 h 166"/>
                    <a:gd name="T56" fmla="*/ 241 w 241"/>
                    <a:gd name="T57" fmla="*/ 85 h 166"/>
                    <a:gd name="T58" fmla="*/ 239 w 241"/>
                    <a:gd name="T59" fmla="*/ 83 h 166"/>
                    <a:gd name="T60" fmla="*/ 237 w 241"/>
                    <a:gd name="T61" fmla="*/ 8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1" h="166">
                      <a:moveTo>
                        <a:pt x="237" y="80"/>
                      </a:moveTo>
                      <a:lnTo>
                        <a:pt x="162" y="5"/>
                      </a:lnTo>
                      <a:lnTo>
                        <a:pt x="159" y="2"/>
                      </a:lnTo>
                      <a:lnTo>
                        <a:pt x="157" y="1"/>
                      </a:lnTo>
                      <a:lnTo>
                        <a:pt x="154" y="0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3" y="2"/>
                      </a:lnTo>
                      <a:lnTo>
                        <a:pt x="140" y="5"/>
                      </a:lnTo>
                      <a:lnTo>
                        <a:pt x="5" y="140"/>
                      </a:lnTo>
                      <a:lnTo>
                        <a:pt x="3" y="144"/>
                      </a:lnTo>
                      <a:lnTo>
                        <a:pt x="0" y="148"/>
                      </a:lnTo>
                      <a:lnTo>
                        <a:pt x="0" y="153"/>
                      </a:lnTo>
                      <a:lnTo>
                        <a:pt x="1" y="156"/>
                      </a:lnTo>
                      <a:lnTo>
                        <a:pt x="4" y="160"/>
                      </a:lnTo>
                      <a:lnTo>
                        <a:pt x="7" y="163"/>
                      </a:lnTo>
                      <a:lnTo>
                        <a:pt x="12" y="165"/>
                      </a:lnTo>
                      <a:lnTo>
                        <a:pt x="15" y="166"/>
                      </a:lnTo>
                      <a:lnTo>
                        <a:pt x="166" y="166"/>
                      </a:lnTo>
                      <a:lnTo>
                        <a:pt x="172" y="165"/>
                      </a:lnTo>
                      <a:lnTo>
                        <a:pt x="176" y="162"/>
                      </a:lnTo>
                      <a:lnTo>
                        <a:pt x="237" y="101"/>
                      </a:lnTo>
                      <a:lnTo>
                        <a:pt x="239" y="98"/>
                      </a:lnTo>
                      <a:lnTo>
                        <a:pt x="241" y="96"/>
                      </a:lnTo>
                      <a:lnTo>
                        <a:pt x="241" y="94"/>
                      </a:lnTo>
                      <a:lnTo>
                        <a:pt x="241" y="90"/>
                      </a:lnTo>
                      <a:lnTo>
                        <a:pt x="241" y="87"/>
                      </a:lnTo>
                      <a:lnTo>
                        <a:pt x="241" y="85"/>
                      </a:lnTo>
                      <a:lnTo>
                        <a:pt x="239" y="83"/>
                      </a:lnTo>
                      <a:lnTo>
                        <a:pt x="237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 bwMode="auto">
                <a:xfrm>
                  <a:off x="8806037" y="3612536"/>
                  <a:ext cx="125413" cy="123825"/>
                </a:xfrm>
                <a:custGeom>
                  <a:avLst/>
                  <a:gdLst>
                    <a:gd name="T0" fmla="*/ 42 w 393"/>
                    <a:gd name="T1" fmla="*/ 146 h 392"/>
                    <a:gd name="T2" fmla="*/ 38 w 393"/>
                    <a:gd name="T3" fmla="*/ 157 h 392"/>
                    <a:gd name="T4" fmla="*/ 25 w 393"/>
                    <a:gd name="T5" fmla="*/ 176 h 392"/>
                    <a:gd name="T6" fmla="*/ 9 w 393"/>
                    <a:gd name="T7" fmla="*/ 195 h 392"/>
                    <a:gd name="T8" fmla="*/ 7 w 393"/>
                    <a:gd name="T9" fmla="*/ 200 h 392"/>
                    <a:gd name="T10" fmla="*/ 7 w 393"/>
                    <a:gd name="T11" fmla="*/ 206 h 392"/>
                    <a:gd name="T12" fmla="*/ 9 w 393"/>
                    <a:gd name="T13" fmla="*/ 211 h 392"/>
                    <a:gd name="T14" fmla="*/ 176 w 393"/>
                    <a:gd name="T15" fmla="*/ 381 h 392"/>
                    <a:gd name="T16" fmla="*/ 182 w 393"/>
                    <a:gd name="T17" fmla="*/ 384 h 392"/>
                    <a:gd name="T18" fmla="*/ 188 w 393"/>
                    <a:gd name="T19" fmla="*/ 385 h 392"/>
                    <a:gd name="T20" fmla="*/ 191 w 393"/>
                    <a:gd name="T21" fmla="*/ 385 h 392"/>
                    <a:gd name="T22" fmla="*/ 195 w 393"/>
                    <a:gd name="T23" fmla="*/ 383 h 392"/>
                    <a:gd name="T24" fmla="*/ 214 w 393"/>
                    <a:gd name="T25" fmla="*/ 367 h 392"/>
                    <a:gd name="T26" fmla="*/ 233 w 393"/>
                    <a:gd name="T27" fmla="*/ 354 h 392"/>
                    <a:gd name="T28" fmla="*/ 243 w 393"/>
                    <a:gd name="T29" fmla="*/ 350 h 392"/>
                    <a:gd name="T30" fmla="*/ 254 w 393"/>
                    <a:gd name="T31" fmla="*/ 350 h 392"/>
                    <a:gd name="T32" fmla="*/ 266 w 393"/>
                    <a:gd name="T33" fmla="*/ 354 h 392"/>
                    <a:gd name="T34" fmla="*/ 287 w 393"/>
                    <a:gd name="T35" fmla="*/ 369 h 392"/>
                    <a:gd name="T36" fmla="*/ 311 w 393"/>
                    <a:gd name="T37" fmla="*/ 391 h 392"/>
                    <a:gd name="T38" fmla="*/ 322 w 393"/>
                    <a:gd name="T39" fmla="*/ 391 h 392"/>
                    <a:gd name="T40" fmla="*/ 389 w 393"/>
                    <a:gd name="T41" fmla="*/ 328 h 392"/>
                    <a:gd name="T42" fmla="*/ 392 w 393"/>
                    <a:gd name="T43" fmla="*/ 322 h 392"/>
                    <a:gd name="T44" fmla="*/ 393 w 393"/>
                    <a:gd name="T45" fmla="*/ 316 h 392"/>
                    <a:gd name="T46" fmla="*/ 392 w 393"/>
                    <a:gd name="T47" fmla="*/ 311 h 392"/>
                    <a:gd name="T48" fmla="*/ 389 w 393"/>
                    <a:gd name="T49" fmla="*/ 306 h 392"/>
                    <a:gd name="T50" fmla="*/ 86 w 393"/>
                    <a:gd name="T51" fmla="*/ 2 h 392"/>
                    <a:gd name="T52" fmla="*/ 80 w 393"/>
                    <a:gd name="T53" fmla="*/ 0 h 392"/>
                    <a:gd name="T54" fmla="*/ 71 w 393"/>
                    <a:gd name="T55" fmla="*/ 1 h 392"/>
                    <a:gd name="T56" fmla="*/ 5 w 393"/>
                    <a:gd name="T57" fmla="*/ 64 h 392"/>
                    <a:gd name="T58" fmla="*/ 1 w 393"/>
                    <a:gd name="T59" fmla="*/ 69 h 392"/>
                    <a:gd name="T60" fmla="*/ 0 w 393"/>
                    <a:gd name="T61" fmla="*/ 76 h 392"/>
                    <a:gd name="T62" fmla="*/ 1 w 393"/>
                    <a:gd name="T63" fmla="*/ 81 h 392"/>
                    <a:gd name="T64" fmla="*/ 5 w 393"/>
                    <a:gd name="T65" fmla="*/ 86 h 392"/>
                    <a:gd name="T66" fmla="*/ 33 w 393"/>
                    <a:gd name="T67" fmla="*/ 118 h 392"/>
                    <a:gd name="T68" fmla="*/ 40 w 393"/>
                    <a:gd name="T69" fmla="*/ 130 h 392"/>
                    <a:gd name="T70" fmla="*/ 42 w 393"/>
                    <a:gd name="T71" fmla="*/ 14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93" h="392">
                      <a:moveTo>
                        <a:pt x="42" y="140"/>
                      </a:moveTo>
                      <a:lnTo>
                        <a:pt x="42" y="146"/>
                      </a:lnTo>
                      <a:lnTo>
                        <a:pt x="41" y="151"/>
                      </a:lnTo>
                      <a:lnTo>
                        <a:pt x="38" y="157"/>
                      </a:lnTo>
                      <a:lnTo>
                        <a:pt x="35" y="163"/>
                      </a:lnTo>
                      <a:lnTo>
                        <a:pt x="25" y="176"/>
                      </a:lnTo>
                      <a:lnTo>
                        <a:pt x="10" y="193"/>
                      </a:lnTo>
                      <a:lnTo>
                        <a:pt x="9" y="195"/>
                      </a:lnTo>
                      <a:lnTo>
                        <a:pt x="7" y="198"/>
                      </a:lnTo>
                      <a:lnTo>
                        <a:pt x="7" y="200"/>
                      </a:lnTo>
                      <a:lnTo>
                        <a:pt x="6" y="203"/>
                      </a:lnTo>
                      <a:lnTo>
                        <a:pt x="7" y="206"/>
                      </a:lnTo>
                      <a:lnTo>
                        <a:pt x="7" y="209"/>
                      </a:lnTo>
                      <a:lnTo>
                        <a:pt x="9" y="211"/>
                      </a:lnTo>
                      <a:lnTo>
                        <a:pt x="10" y="214"/>
                      </a:lnTo>
                      <a:lnTo>
                        <a:pt x="176" y="381"/>
                      </a:lnTo>
                      <a:lnTo>
                        <a:pt x="180" y="383"/>
                      </a:lnTo>
                      <a:lnTo>
                        <a:pt x="182" y="384"/>
                      </a:lnTo>
                      <a:lnTo>
                        <a:pt x="184" y="385"/>
                      </a:lnTo>
                      <a:lnTo>
                        <a:pt x="188" y="385"/>
                      </a:lnTo>
                      <a:lnTo>
                        <a:pt x="188" y="385"/>
                      </a:lnTo>
                      <a:lnTo>
                        <a:pt x="191" y="385"/>
                      </a:lnTo>
                      <a:lnTo>
                        <a:pt x="193" y="384"/>
                      </a:lnTo>
                      <a:lnTo>
                        <a:pt x="195" y="383"/>
                      </a:lnTo>
                      <a:lnTo>
                        <a:pt x="198" y="381"/>
                      </a:lnTo>
                      <a:lnTo>
                        <a:pt x="214" y="367"/>
                      </a:lnTo>
                      <a:lnTo>
                        <a:pt x="227" y="357"/>
                      </a:lnTo>
                      <a:lnTo>
                        <a:pt x="233" y="354"/>
                      </a:lnTo>
                      <a:lnTo>
                        <a:pt x="238" y="351"/>
                      </a:lnTo>
                      <a:lnTo>
                        <a:pt x="243" y="350"/>
                      </a:lnTo>
                      <a:lnTo>
                        <a:pt x="249" y="349"/>
                      </a:lnTo>
                      <a:lnTo>
                        <a:pt x="254" y="350"/>
                      </a:lnTo>
                      <a:lnTo>
                        <a:pt x="260" y="351"/>
                      </a:lnTo>
                      <a:lnTo>
                        <a:pt x="266" y="354"/>
                      </a:lnTo>
                      <a:lnTo>
                        <a:pt x="272" y="358"/>
                      </a:lnTo>
                      <a:lnTo>
                        <a:pt x="287" y="369"/>
                      </a:lnTo>
                      <a:lnTo>
                        <a:pt x="305" y="387"/>
                      </a:lnTo>
                      <a:lnTo>
                        <a:pt x="311" y="391"/>
                      </a:lnTo>
                      <a:lnTo>
                        <a:pt x="316" y="392"/>
                      </a:lnTo>
                      <a:lnTo>
                        <a:pt x="322" y="391"/>
                      </a:lnTo>
                      <a:lnTo>
                        <a:pt x="326" y="387"/>
                      </a:lnTo>
                      <a:lnTo>
                        <a:pt x="389" y="328"/>
                      </a:lnTo>
                      <a:lnTo>
                        <a:pt x="391" y="325"/>
                      </a:lnTo>
                      <a:lnTo>
                        <a:pt x="392" y="322"/>
                      </a:lnTo>
                      <a:lnTo>
                        <a:pt x="393" y="320"/>
                      </a:lnTo>
                      <a:lnTo>
                        <a:pt x="393" y="316"/>
                      </a:lnTo>
                      <a:lnTo>
                        <a:pt x="393" y="313"/>
                      </a:lnTo>
                      <a:lnTo>
                        <a:pt x="392" y="311"/>
                      </a:lnTo>
                      <a:lnTo>
                        <a:pt x="391" y="308"/>
                      </a:lnTo>
                      <a:lnTo>
                        <a:pt x="389" y="306"/>
                      </a:lnTo>
                      <a:lnTo>
                        <a:pt x="88" y="5"/>
                      </a:lnTo>
                      <a:lnTo>
                        <a:pt x="86" y="2"/>
                      </a:lnTo>
                      <a:lnTo>
                        <a:pt x="83" y="1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1" y="1"/>
                      </a:lnTo>
                      <a:lnTo>
                        <a:pt x="67" y="5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9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2" y="84"/>
                      </a:lnTo>
                      <a:lnTo>
                        <a:pt x="5" y="86"/>
                      </a:lnTo>
                      <a:lnTo>
                        <a:pt x="20" y="104"/>
                      </a:lnTo>
                      <a:lnTo>
                        <a:pt x="33" y="118"/>
                      </a:lnTo>
                      <a:lnTo>
                        <a:pt x="36" y="124"/>
                      </a:lnTo>
                      <a:lnTo>
                        <a:pt x="40" y="130"/>
                      </a:lnTo>
                      <a:lnTo>
                        <a:pt x="41" y="136"/>
                      </a:lnTo>
                      <a:lnTo>
                        <a:pt x="42" y="140"/>
                      </a:lnTo>
                      <a:lnTo>
                        <a:pt x="42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u="sng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4E3FFA1-F02E-4006-81F6-720BF0E1172D}"/>
              </a:ext>
            </a:extLst>
          </p:cNvPr>
          <p:cNvGrpSpPr/>
          <p:nvPr/>
        </p:nvGrpSpPr>
        <p:grpSpPr>
          <a:xfrm>
            <a:off x="2126615" y="2925445"/>
            <a:ext cx="3456305" cy="2037080"/>
            <a:chOff x="2126615" y="2925445"/>
            <a:chExt cx="3456305" cy="203708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157095" y="4524375"/>
              <a:ext cx="221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74875" y="3259455"/>
              <a:ext cx="34080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173"/>
            <p:cNvSpPr txBox="1"/>
            <p:nvPr/>
          </p:nvSpPr>
          <p:spPr>
            <a:xfrm>
              <a:off x="2157095" y="2925445"/>
              <a:ext cx="2320290" cy="339725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en-US" altLang="zh-CN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74"/>
            <p:cNvSpPr txBox="1"/>
            <p:nvPr/>
          </p:nvSpPr>
          <p:spPr>
            <a:xfrm>
              <a:off x="2126615" y="3265170"/>
              <a:ext cx="2320290" cy="459105"/>
            </a:xfrm>
            <a:prstGeom prst="rect">
              <a:avLst/>
            </a:prstGeom>
            <a:noFill/>
          </p:spPr>
          <p:txBody>
            <a:bodyPr wrap="square">
              <a:normAutofit fontScale="57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cs typeface="+mn-ea"/>
                  <a:sym typeface="+mn-lt"/>
                </a:rPr>
              </a:b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4" name="文本框 175"/>
            <p:cNvSpPr txBox="1"/>
            <p:nvPr/>
          </p:nvSpPr>
          <p:spPr>
            <a:xfrm>
              <a:off x="2157095" y="4163060"/>
              <a:ext cx="2320290" cy="339725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en-US" altLang="zh-CN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176"/>
            <p:cNvSpPr txBox="1"/>
            <p:nvPr/>
          </p:nvSpPr>
          <p:spPr>
            <a:xfrm>
              <a:off x="2126615" y="4503420"/>
              <a:ext cx="2320290" cy="459105"/>
            </a:xfrm>
            <a:prstGeom prst="rect">
              <a:avLst/>
            </a:prstGeom>
            <a:noFill/>
          </p:spPr>
          <p:txBody>
            <a:bodyPr wrap="square">
              <a:normAutofit fontScale="57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cs typeface="+mn-ea"/>
                  <a:sym typeface="+mn-lt"/>
                </a:rPr>
              </a:b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AE02EEC-1129-42D6-8F6F-E235C80E5D27}"/>
              </a:ext>
            </a:extLst>
          </p:cNvPr>
          <p:cNvGrpSpPr/>
          <p:nvPr/>
        </p:nvGrpSpPr>
        <p:grpSpPr>
          <a:xfrm>
            <a:off x="7189470" y="2925445"/>
            <a:ext cx="3409315" cy="2020570"/>
            <a:chOff x="7189470" y="2925445"/>
            <a:chExt cx="3409315" cy="202057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7189470" y="3259455"/>
              <a:ext cx="338201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177"/>
            <p:cNvSpPr txBox="1"/>
            <p:nvPr/>
          </p:nvSpPr>
          <p:spPr>
            <a:xfrm>
              <a:off x="8251825" y="2925445"/>
              <a:ext cx="2320290" cy="339725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r"/>
              <a:r>
                <a:rPr lang="en-US" altLang="zh-CN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178"/>
            <p:cNvSpPr txBox="1"/>
            <p:nvPr/>
          </p:nvSpPr>
          <p:spPr>
            <a:xfrm>
              <a:off x="8251825" y="3265170"/>
              <a:ext cx="2320290" cy="442595"/>
            </a:xfrm>
            <a:prstGeom prst="rect">
              <a:avLst/>
            </a:prstGeom>
            <a:noFill/>
          </p:spPr>
          <p:txBody>
            <a:bodyPr wrap="square">
              <a:normAutofit fontScale="57500" lnSpcReduction="200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cs typeface="+mn-ea"/>
                  <a:sym typeface="+mn-lt"/>
                </a:rPr>
              </a:br>
              <a:endParaRPr lang="zh-CN" altLang="en-US" sz="1200" dirty="0"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EA319FA-20B7-4AE8-855F-A0359F6C4D4C}"/>
                </a:ext>
              </a:extLst>
            </p:cNvPr>
            <p:cNvGrpSpPr/>
            <p:nvPr/>
          </p:nvGrpSpPr>
          <p:grpSpPr>
            <a:xfrm>
              <a:off x="8251825" y="4163060"/>
              <a:ext cx="2346960" cy="782955"/>
              <a:chOff x="8251825" y="4163060"/>
              <a:chExt cx="2346960" cy="78295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8430895" y="4524375"/>
                <a:ext cx="21678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179"/>
              <p:cNvSpPr txBox="1"/>
              <p:nvPr/>
            </p:nvSpPr>
            <p:spPr>
              <a:xfrm>
                <a:off x="8251825" y="4163060"/>
                <a:ext cx="2320290" cy="33972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r"/>
                <a:r>
                  <a:rPr lang="en-US" altLang="zh-CN" b="1" dirty="0">
                    <a:solidFill>
                      <a:srgbClr val="FF897D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FF897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180"/>
              <p:cNvSpPr txBox="1"/>
              <p:nvPr/>
            </p:nvSpPr>
            <p:spPr>
              <a:xfrm>
                <a:off x="8251825" y="4503420"/>
                <a:ext cx="2320290" cy="442595"/>
              </a:xfrm>
              <a:prstGeom prst="rect">
                <a:avLst/>
              </a:prstGeom>
              <a:noFill/>
            </p:spPr>
            <p:txBody>
              <a:bodyPr wrap="square">
                <a:normAutofit fontScale="57500" lnSpcReduction="20000"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br>
                  <a:rPr lang="zh-CN" altLang="en-US" sz="1200" dirty="0">
                    <a:cs typeface="+mn-ea"/>
                    <a:sym typeface="+mn-lt"/>
                  </a:rPr>
                </a:b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81D9315-F120-48E9-9AAD-C4FD5343FAE5}"/>
              </a:ext>
            </a:extLst>
          </p:cNvPr>
          <p:cNvGrpSpPr/>
          <p:nvPr/>
        </p:nvGrpSpPr>
        <p:grpSpPr>
          <a:xfrm>
            <a:off x="5201285" y="1616075"/>
            <a:ext cx="2320290" cy="782955"/>
            <a:chOff x="5201285" y="1616075"/>
            <a:chExt cx="2320290" cy="782955"/>
          </a:xfrm>
        </p:grpSpPr>
        <p:sp>
          <p:nvSpPr>
            <p:cNvPr id="30" name="文本框 181"/>
            <p:cNvSpPr txBox="1"/>
            <p:nvPr/>
          </p:nvSpPr>
          <p:spPr>
            <a:xfrm>
              <a:off x="5201285" y="1616075"/>
              <a:ext cx="2320290" cy="339725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altLang="zh-CN" b="1" dirty="0">
                  <a:solidFill>
                    <a:srgbClr val="FF897D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FF897D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182"/>
            <p:cNvSpPr txBox="1"/>
            <p:nvPr/>
          </p:nvSpPr>
          <p:spPr>
            <a:xfrm>
              <a:off x="5201285" y="1956435"/>
              <a:ext cx="2320290" cy="442595"/>
            </a:xfrm>
            <a:prstGeom prst="rect">
              <a:avLst/>
            </a:prstGeom>
            <a:noFill/>
          </p:spPr>
          <p:txBody>
            <a:bodyPr wrap="square">
              <a:normAutofit fontScale="57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cs typeface="+mn-ea"/>
                  <a:sym typeface="+mn-lt"/>
                </a:rPr>
              </a:b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lphgl4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1971</Words>
  <Application>Microsoft Office PowerPoint</Application>
  <PresentationFormat>宽屏</PresentationFormat>
  <Paragraphs>203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方正正黑简体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48</cp:revision>
  <dcterms:created xsi:type="dcterms:W3CDTF">2018-10-22T06:16:00Z</dcterms:created>
  <dcterms:modified xsi:type="dcterms:W3CDTF">2022-07-21T06:00:00Z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