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8"/>
  </p:notesMasterIdLst>
  <p:sldIdLst>
    <p:sldId id="836" r:id="rId3"/>
    <p:sldId id="1028" r:id="rId4"/>
    <p:sldId id="1053" r:id="rId5"/>
    <p:sldId id="1040" r:id="rId6"/>
    <p:sldId id="1036" r:id="rId7"/>
    <p:sldId id="1045" r:id="rId8"/>
    <p:sldId id="1048" r:id="rId9"/>
    <p:sldId id="1035" r:id="rId10"/>
    <p:sldId id="1004" r:id="rId11"/>
    <p:sldId id="1037" r:id="rId12"/>
    <p:sldId id="1014" r:id="rId13"/>
    <p:sldId id="1041" r:id="rId14"/>
    <p:sldId id="1038" r:id="rId15"/>
    <p:sldId id="1032" r:id="rId16"/>
    <p:sldId id="1051" r:id="rId17"/>
    <p:sldId id="1047" r:id="rId18"/>
    <p:sldId id="1034" r:id="rId19"/>
    <p:sldId id="1039" r:id="rId20"/>
    <p:sldId id="1046" r:id="rId21"/>
    <p:sldId id="1052" r:id="rId22"/>
    <p:sldId id="1033" r:id="rId23"/>
    <p:sldId id="1049" r:id="rId24"/>
    <p:sldId id="1042" r:id="rId25"/>
    <p:sldId id="1044" r:id="rId26"/>
    <p:sldId id="1050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321" autoAdjust="0"/>
  </p:normalViewPr>
  <p:slideViewPr>
    <p:cSldViewPr>
      <p:cViewPr varScale="1">
        <p:scale>
          <a:sx n="88" d="100"/>
          <a:sy n="88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8003E-2"/>
          <c:y val="3.1496987325562699E-2"/>
          <c:w val="0.94385468331620304"/>
          <c:h val="0.86309309509155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3BDC-43CE-9DEB-D1DDA6ECD689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3BDC-43CE-9DEB-D1DDA6ECD689}"/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3BDC-43CE-9DEB-D1DDA6ECD689}"/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3BDC-43CE-9DEB-D1DDA6ECD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9268352"/>
        <c:axId val="679269888"/>
      </c:barChart>
      <c:catAx>
        <c:axId val="6792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9269888"/>
        <c:crossesAt val="0"/>
        <c:auto val="1"/>
        <c:lblAlgn val="ctr"/>
        <c:lblOffset val="100"/>
        <c:noMultiLvlLbl val="0"/>
      </c:catAx>
      <c:valAx>
        <c:axId val="6792698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792683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8003E-2"/>
          <c:y val="3.1496987325562699E-2"/>
          <c:w val="0.94385468331620304"/>
          <c:h val="0.86309309509155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8-4299-A470-5E9E00C6D6D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1C18-4299-A470-5E9E00C6D6D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1C18-4299-A470-5E9E00C6D6D1}"/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C18-4299-A470-5E9E00C6D6D1}"/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1C18-4299-A470-5E9E00C6D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9327232"/>
        <c:axId val="679328768"/>
      </c:barChart>
      <c:catAx>
        <c:axId val="67932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9328768"/>
        <c:crossesAt val="0"/>
        <c:auto val="1"/>
        <c:lblAlgn val="ctr"/>
        <c:lblOffset val="100"/>
        <c:noMultiLvlLbl val="0"/>
      </c:catAx>
      <c:valAx>
        <c:axId val="67932876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79327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913657031203E-2"/>
          <c:y val="0"/>
          <c:w val="0.94385468331620304"/>
          <c:h val="0.86309309509155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C18-B33F-5196936C14AB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CC06-4C18-B33F-5196936C14AB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CC06-4C18-B33F-5196936C14AB}"/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CC06-4C18-B33F-5196936C14AB}"/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CC06-4C18-B33F-5196936C1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80885248"/>
        <c:axId val="680891136"/>
      </c:barChart>
      <c:catAx>
        <c:axId val="6808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891136"/>
        <c:crossesAt val="0"/>
        <c:auto val="1"/>
        <c:lblAlgn val="ctr"/>
        <c:lblOffset val="100"/>
        <c:noMultiLvlLbl val="0"/>
      </c:catAx>
      <c:valAx>
        <c:axId val="68089113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808852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8003E-2"/>
          <c:y val="3.1496987325562699E-2"/>
          <c:w val="0.94385468331620304"/>
          <c:h val="0.86309309509155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0-4052-A717-D380B1238FE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6D10-4052-A717-D380B1238FE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6D10-4052-A717-D380B1238FE1}"/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6D10-4052-A717-D380B1238FE1}"/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0.70000000000000095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6D10-4052-A717-D380B1238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80915712"/>
        <c:axId val="680917248"/>
      </c:barChart>
      <c:catAx>
        <c:axId val="6809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917248"/>
        <c:crossesAt val="0"/>
        <c:auto val="1"/>
        <c:lblAlgn val="ctr"/>
        <c:lblOffset val="100"/>
        <c:noMultiLvlLbl val="0"/>
      </c:catAx>
      <c:valAx>
        <c:axId val="68091724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809157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8003E-2"/>
          <c:y val="3.1496987325562699E-2"/>
          <c:w val="0.94385468331620304"/>
          <c:h val="0.86309309509155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BC-48DD-99CF-DF83141901DE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70BC-48DD-99CF-DF83141901DE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0.60000000000000098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70BC-48DD-99CF-DF83141901DE}"/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0BC-48DD-99CF-DF83141901DE}"/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70BC-48DD-99CF-DF8314190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80962304"/>
        <c:axId val="680972288"/>
      </c:barChart>
      <c:catAx>
        <c:axId val="6809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0972288"/>
        <c:crossesAt val="0"/>
        <c:auto val="1"/>
        <c:lblAlgn val="ctr"/>
        <c:lblOffset val="100"/>
        <c:noMultiLvlLbl val="0"/>
      </c:catAx>
      <c:valAx>
        <c:axId val="6809722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80962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9DF3-4521-A963-DB7B6A90D1F9}"/>
            </c:ext>
          </c:extLst>
        </c:ser>
        <c:ser>
          <c:idx val="1"/>
          <c:order val="1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9DF3-4521-A963-DB7B6A90D1F9}"/>
            </c:ext>
          </c:extLst>
        </c:ser>
        <c:ser>
          <c:idx val="2"/>
          <c:order val="2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9DF3-4521-A963-DB7B6A90D1F9}"/>
            </c:ext>
          </c:extLst>
        </c:ser>
        <c:ser>
          <c:idx val="3"/>
          <c:order val="3"/>
          <c:spPr>
            <a:ln w="19050"/>
          </c:spPr>
          <c:marker>
            <c:symbol val="circle"/>
            <c:size val="5"/>
            <c:spPr>
              <a:ln w="19050"/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9DF3-4521-A963-DB7B6A90D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608512"/>
        <c:axId val="702610432"/>
      </c:lineChart>
      <c:catAx>
        <c:axId val="702608512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crossAx val="702610432"/>
        <c:crosses val="autoZero"/>
        <c:auto val="1"/>
        <c:lblAlgn val="ctr"/>
        <c:lblOffset val="100"/>
        <c:noMultiLvlLbl val="0"/>
      </c:catAx>
      <c:valAx>
        <c:axId val="7026104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02608512"/>
        <c:crosses val="autoZero"/>
        <c:crossBetween val="between"/>
      </c:valAx>
      <c:spPr>
        <a:ln w="12700"/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9410887489999"/>
          <c:y val="3.8630148300261999E-2"/>
          <c:w val="0.80892898018145998"/>
          <c:h val="0.66295128203466402"/>
        </c:manualLayout>
      </c:layout>
      <c:bar3D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91-4278-9087-3ADC6C58D4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091-4278-9087-3ADC6C58D4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7091-4278-9087-3ADC6C58D48E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7091-4278-9087-3ADC6C58D48E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7091-4278-9087-3ADC6C58D4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7091-4278-9087-3ADC6C58D4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7091-4278-9087-3ADC6C58D48E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7091-4278-9087-3ADC6C58D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gapDepth val="405"/>
        <c:shape val="box"/>
        <c:axId val="704038016"/>
        <c:axId val="704039552"/>
        <c:axId val="0"/>
      </c:bar3DChart>
      <c:catAx>
        <c:axId val="7040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4039552"/>
        <c:crosses val="autoZero"/>
        <c:auto val="1"/>
        <c:lblAlgn val="ctr"/>
        <c:lblOffset val="100"/>
        <c:noMultiLvlLbl val="0"/>
      </c:catAx>
      <c:valAx>
        <c:axId val="7040395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25000"/>
                  <a:lumOff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70403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82A5992-9D73-4015-9385-ABE035416B29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140" algn="l" defTabSz="914282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282" algn="l" defTabSz="914282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422" algn="l" defTabSz="914282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563" algn="l" defTabSz="914282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3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17971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7146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1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714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5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8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2289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4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68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71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5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484002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12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71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1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inpin heiti" charset="-122"/>
                <a:ea typeface="inpin heiti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52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9459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1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71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b="0" i="0" dirty="0">
                <a:latin typeface="+mj-ea"/>
                <a:ea typeface="+mj-ea"/>
                <a:cs typeface="inpin heiti" charset="-122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b="0" i="0" dirty="0">
                <a:latin typeface="+mj-ea"/>
                <a:ea typeface="+mj-ea"/>
                <a:cs typeface="inpin heiti" charset="-122"/>
                <a:sym typeface="+mn-lt"/>
              </a:endParaRPr>
            </a:p>
          </p:txBody>
        </p:sp>
      </p:grp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200" b="0" i="0" dirty="0">
                <a:solidFill>
                  <a:schemeClr val="bg1"/>
                </a:solidFill>
                <a:latin typeface="+mj-ea"/>
                <a:ea typeface="+mj-ea"/>
                <a:cs typeface="inpin heiti" charset="-122"/>
                <a:sym typeface="+mn-lt"/>
              </a:rPr>
              <a:t>Add title text here</a:t>
            </a:r>
            <a:endParaRPr lang="zh-CN" altLang="en-US" sz="1200" b="0" i="0" dirty="0">
              <a:solidFill>
                <a:schemeClr val="bg1"/>
              </a:solidFill>
              <a:latin typeface="+mj-ea"/>
              <a:ea typeface="+mj-ea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9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6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36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67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0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3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1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576" y="502457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383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9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3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Arial" pitchFamily="34" charset="0"/>
              </a:rPr>
              <a:t>Click here to add the title text content</a:t>
            </a:r>
            <a:endParaRPr lang="zh-CN" altLang="en-US" sz="1050" b="0" i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 userDrawn="1"/>
        </p:nvSpPr>
        <p:spPr bwMode="auto">
          <a:xfrm>
            <a:off x="1187624" y="370296"/>
            <a:ext cx="2160240" cy="2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inpin heiti" charset="-122"/>
                <a:sym typeface="+mn-lt"/>
              </a:rPr>
              <a:t>Add title text here</a:t>
            </a:r>
            <a:endParaRPr lang="zh-CN" altLang="en-US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9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pPr/>
              <a:t>2022/7/23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pic>
        <p:nvPicPr>
          <p:cNvPr id="7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Arial" pitchFamily="34" charset="0"/>
              </a:rPr>
              <a:t>Click here to add the title text content</a:t>
            </a:r>
            <a:endParaRPr lang="zh-CN" altLang="en-US" sz="1050" b="0" i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Arial" pitchFamily="34" charset="0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 userDrawn="1"/>
        </p:nvSpPr>
        <p:spPr bwMode="auto">
          <a:xfrm>
            <a:off x="1187624" y="370296"/>
            <a:ext cx="2160240" cy="2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1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inpin heiti" charset="-122"/>
                <a:sym typeface="+mn-lt"/>
              </a:rPr>
              <a:t>Add title text here</a:t>
            </a:r>
            <a:endParaRPr lang="zh-CN" altLang="en-US" sz="1400" b="0" i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pPr/>
              <a:t>2022/7/23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1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8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4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49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2022/7/23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ctr" defTabSz="914282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+mj-ea"/>
          <a:ea typeface="+mj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+mj-ea"/>
          <a:ea typeface="+mj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+mj-ea"/>
          <a:ea typeface="+mj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+mj-ea"/>
          <a:ea typeface="+mj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+mj-ea"/>
          <a:ea typeface="+mj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2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19069" y="2109810"/>
            <a:ext cx="5777067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>
                <a:solidFill>
                  <a:srgbClr val="414141"/>
                </a:solidFill>
                <a:latin typeface="+mn-lt"/>
                <a:ea typeface="+mn-ea"/>
                <a:cs typeface="+mn-ea"/>
                <a:sym typeface="+mn-lt"/>
              </a:rPr>
              <a:t>Free PPT template</a:t>
            </a:r>
            <a:endParaRPr lang="zh-CN" altLang="en-US" sz="3600" cap="all" dirty="0">
              <a:solidFill>
                <a:srgbClr val="4141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3" name="组合 9"/>
          <p:cNvGrpSpPr/>
          <p:nvPr/>
        </p:nvGrpSpPr>
        <p:grpSpPr>
          <a:xfrm>
            <a:off x="1373517" y="3496132"/>
            <a:ext cx="219347" cy="219359"/>
            <a:chOff x="801291" y="3535885"/>
            <a:chExt cx="219347" cy="219347"/>
          </a:xfrm>
        </p:grpSpPr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11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14"/>
          <p:cNvGrpSpPr>
            <a:grpSpLocks/>
          </p:cNvGrpSpPr>
          <p:nvPr/>
        </p:nvGrpSpPr>
        <p:grpSpPr bwMode="auto">
          <a:xfrm>
            <a:off x="3118329" y="3496132"/>
            <a:ext cx="219347" cy="219359"/>
            <a:chOff x="4248" y="3024"/>
            <a:chExt cx="600" cy="599"/>
          </a:xfrm>
        </p:grpSpPr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6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3344026" y="3467305"/>
            <a:ext cx="1024189" cy="25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23" tIns="32511" rIns="65023" bIns="32511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64" name="矩形 63"/>
          <p:cNvSpPr/>
          <p:nvPr/>
        </p:nvSpPr>
        <p:spPr>
          <a:xfrm>
            <a:off x="1592726" y="3473555"/>
            <a:ext cx="1285606" cy="25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23" tIns="32511" rIns="65023" bIns="32511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占位符 2"/>
          <p:cNvSpPr txBox="1">
            <a:spLocks/>
          </p:cNvSpPr>
          <p:nvPr/>
        </p:nvSpPr>
        <p:spPr>
          <a:xfrm>
            <a:off x="791331" y="2737192"/>
            <a:ext cx="4266722" cy="336693"/>
          </a:xfrm>
          <a:prstGeom prst="rect">
            <a:avLst/>
          </a:prstGeom>
          <a:noFill/>
        </p:spPr>
        <p:txBody>
          <a:bodyPr vert="horz" wrap="square" lIns="91439" tIns="45719" rIns="91439" bIns="45719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buNone/>
            </a:pPr>
            <a:r>
              <a:rPr lang="en-US" altLang="zh-CN" sz="1200" b="0" dirty="0">
                <a:solidFill>
                  <a:schemeClr val="tx1"/>
                </a:solidFill>
                <a:effectLst/>
                <a:sym typeface="+mn-lt"/>
              </a:rPr>
              <a:t>Insert the Subtitle of Your Presentation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D5484543-5559-E065-F6AA-029DBC397489}"/>
              </a:ext>
            </a:extLst>
          </p:cNvPr>
          <p:cNvSpPr/>
          <p:nvPr/>
        </p:nvSpPr>
        <p:spPr>
          <a:xfrm>
            <a:off x="611560" y="339502"/>
            <a:ext cx="1188381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3">
            <a:hlinkClick r:id="rId4"/>
            <a:extLst>
              <a:ext uri="{FF2B5EF4-FFF2-40B4-BE49-F238E27FC236}">
                <a16:creationId xmlns:a16="http://schemas.microsoft.com/office/drawing/2014/main" id="{CA20DEE4-122B-F070-DAE8-F52FAE03F190}"/>
              </a:ext>
            </a:extLst>
          </p:cNvPr>
          <p:cNvSpPr txBox="1"/>
          <p:nvPr/>
        </p:nvSpPr>
        <p:spPr>
          <a:xfrm>
            <a:off x="3948491" y="4915786"/>
            <a:ext cx="516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9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63" grpId="0"/>
      <p:bldP spid="64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143" y="1690313"/>
            <a:ext cx="2514462" cy="21336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14770" y="1690313"/>
            <a:ext cx="2514462" cy="2133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00396" y="1690313"/>
            <a:ext cx="2514462" cy="21336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897307" y="4254802"/>
            <a:ext cx="1978135" cy="260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1311858" y="4026714"/>
            <a:ext cx="7998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3582934" y="4254802"/>
            <a:ext cx="1978135" cy="260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3997485" y="4026714"/>
            <a:ext cx="7998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268560" y="4254802"/>
            <a:ext cx="1978135" cy="260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6683111" y="4026714"/>
            <a:ext cx="7998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29828" y="1088878"/>
            <a:ext cx="7885030" cy="260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4208410" y="2622959"/>
            <a:ext cx="717464" cy="719417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4976811" y="2560053"/>
            <a:ext cx="186409" cy="332964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3976260" y="3053604"/>
            <a:ext cx="186409" cy="344847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4478253" y="2271595"/>
            <a:ext cx="186399" cy="33298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3981454" y="2559656"/>
            <a:ext cx="186409" cy="332964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4478254" y="3360756"/>
            <a:ext cx="186399" cy="332983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4971616" y="3064070"/>
            <a:ext cx="186409" cy="344847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70773" tIns="35387" rIns="70773" bIns="35387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198594" y="1515244"/>
            <a:ext cx="755679" cy="756350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5178306" y="3109132"/>
            <a:ext cx="755679" cy="756350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3204641" y="2117022"/>
            <a:ext cx="755679" cy="756350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4194754" y="3691249"/>
            <a:ext cx="755679" cy="756350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86"/>
          <p:cNvGrpSpPr/>
          <p:nvPr/>
        </p:nvGrpSpPr>
        <p:grpSpPr>
          <a:xfrm>
            <a:off x="3195234" y="3109132"/>
            <a:ext cx="755679" cy="756350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5185677" y="2113549"/>
            <a:ext cx="755679" cy="756350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1402089" y="2342257"/>
            <a:ext cx="1700329" cy="489279"/>
            <a:chOff x="844734" y="1897304"/>
            <a:chExt cx="2294202" cy="632110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1"/>
              <a:ext cx="2287091" cy="4294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59657" y="1897304"/>
              <a:ext cx="1079279" cy="2183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1397248" y="3195660"/>
            <a:ext cx="1721148" cy="489280"/>
            <a:chOff x="844734" y="1897307"/>
            <a:chExt cx="2322294" cy="632111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5"/>
              <a:ext cx="2287092" cy="4294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87748" y="1897307"/>
              <a:ext cx="1079280" cy="2183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6128071" y="2161214"/>
            <a:ext cx="1701124" cy="489279"/>
            <a:chOff x="844734" y="1897305"/>
            <a:chExt cx="2287091" cy="632110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2"/>
              <a:ext cx="2287091" cy="4294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5"/>
              <a:ext cx="1075431" cy="2183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6128071" y="3014002"/>
            <a:ext cx="1701124" cy="489281"/>
            <a:chOff x="844734" y="1897307"/>
            <a:chExt cx="2287091" cy="632109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5"/>
              <a:ext cx="2287091" cy="4294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075431" cy="21836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2395112" y="1488854"/>
            <a:ext cx="1695058" cy="489281"/>
            <a:chOff x="844734" y="1897307"/>
            <a:chExt cx="2287091" cy="632110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5"/>
              <a:ext cx="2287091" cy="4294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191" y="1897307"/>
              <a:ext cx="1079280" cy="21836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5121491" y="3866792"/>
            <a:ext cx="1701124" cy="489280"/>
            <a:chOff x="844734" y="1897307"/>
            <a:chExt cx="2287091" cy="63211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5"/>
              <a:ext cx="2287091" cy="42943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accent2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7"/>
              <a:ext cx="1075431" cy="2183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3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1714508" y="1232356"/>
            <a:ext cx="1401111" cy="3001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14508" y="1875525"/>
            <a:ext cx="1401111" cy="3001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14508" y="2511860"/>
            <a:ext cx="1401111" cy="3001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2016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14508" y="3139924"/>
            <a:ext cx="1401111" cy="30016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2020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14508" y="3767986"/>
            <a:ext cx="1401111" cy="3001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cs typeface="+mn-ea"/>
                <a:sym typeface="+mn-lt"/>
              </a:rPr>
              <a:t>20XX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230729" y="1685713"/>
            <a:ext cx="311260" cy="138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2387052" y="1680352"/>
            <a:ext cx="4400880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387052" y="2339342"/>
            <a:ext cx="4400880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387052" y="2951456"/>
            <a:ext cx="4400880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387052" y="3580115"/>
            <a:ext cx="4400880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3432818" y="1210998"/>
            <a:ext cx="317584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3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3432818" y="1829946"/>
            <a:ext cx="317584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3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3432818" y="2425364"/>
            <a:ext cx="317584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3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3432818" y="3061699"/>
            <a:ext cx="317584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3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3432818" y="3719734"/>
            <a:ext cx="3175848" cy="3323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3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6916138" y="1361850"/>
            <a:ext cx="496398" cy="3741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034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6916138" y="1994645"/>
            <a:ext cx="496398" cy="3741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034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2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6916138" y="2627438"/>
            <a:ext cx="496398" cy="3741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034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3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6916138" y="3260233"/>
            <a:ext cx="496398" cy="3741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034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4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6840908" y="3893028"/>
            <a:ext cx="646859" cy="37419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94034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chemeClr val="accent5"/>
                </a:solidFill>
                <a:cs typeface="+mn-ea"/>
                <a:sym typeface="+mn-lt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2387053" y="4214012"/>
            <a:ext cx="4400880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230729" y="2328192"/>
            <a:ext cx="311260" cy="138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230729" y="2960524"/>
            <a:ext cx="311260" cy="138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230729" y="3590605"/>
            <a:ext cx="311260" cy="138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230729" y="4223091"/>
            <a:ext cx="311260" cy="138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>
            <a:spLocks/>
          </p:cNvSpPr>
          <p:nvPr/>
        </p:nvSpPr>
        <p:spPr bwMode="auto">
          <a:xfrm>
            <a:off x="4030188" y="1578255"/>
            <a:ext cx="1310749" cy="652859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3277909" y="1764422"/>
            <a:ext cx="1479054" cy="870905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1" name="Freeform 8"/>
          <p:cNvSpPr>
            <a:spLocks/>
          </p:cNvSpPr>
          <p:nvPr/>
        </p:nvSpPr>
        <p:spPr bwMode="auto">
          <a:xfrm>
            <a:off x="5199406" y="1981191"/>
            <a:ext cx="605648" cy="77144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2" name="Freeform 9"/>
          <p:cNvSpPr>
            <a:spLocks/>
          </p:cNvSpPr>
          <p:nvPr/>
        </p:nvSpPr>
        <p:spPr bwMode="auto">
          <a:xfrm>
            <a:off x="3963885" y="2311447"/>
            <a:ext cx="1725139" cy="1352900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3256233" y="2488688"/>
            <a:ext cx="743354" cy="544475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29195" y="2786722"/>
            <a:ext cx="661710" cy="661746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291609" y="2186384"/>
            <a:ext cx="467963" cy="4679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54968" y="1697224"/>
            <a:ext cx="608917" cy="608950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29194" y="1463229"/>
            <a:ext cx="467963" cy="4679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94451" y="2615737"/>
            <a:ext cx="467963" cy="4679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just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4870453" y="1695845"/>
            <a:ext cx="781451" cy="137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5535808" y="2422762"/>
            <a:ext cx="781451" cy="137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2865508" y="2001010"/>
            <a:ext cx="781451" cy="137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744028" y="2849043"/>
            <a:ext cx="781451" cy="137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4948541" y="3118284"/>
            <a:ext cx="1310819" cy="231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1637065" y="2743736"/>
            <a:ext cx="9994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1744594" y="1908556"/>
            <a:ext cx="9994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5754807" y="1561140"/>
            <a:ext cx="1014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6395838" y="2277047"/>
            <a:ext cx="1014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6337939" y="2989162"/>
            <a:ext cx="1014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1465163" y="3777539"/>
            <a:ext cx="738985" cy="47327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075">
              <a:lnSpc>
                <a:spcPct val="120000"/>
              </a:lnSpc>
              <a:defRPr/>
            </a:pP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2490623" y="3800349"/>
            <a:ext cx="187185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>
            <a:spLocks/>
          </p:cNvSpPr>
          <p:nvPr/>
        </p:nvSpPr>
        <p:spPr>
          <a:xfrm>
            <a:off x="6919176" y="3777539"/>
            <a:ext cx="738985" cy="473271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794075">
              <a:lnSpc>
                <a:spcPct val="120000"/>
              </a:lnSpc>
              <a:defRPr/>
            </a:pP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65%</a:t>
            </a:r>
          </a:p>
        </p:txBody>
      </p:sp>
      <p:grpSp>
        <p:nvGrpSpPr>
          <p:cNvPr id="2" name="Group 79"/>
          <p:cNvGrpSpPr/>
          <p:nvPr/>
        </p:nvGrpSpPr>
        <p:grpSpPr>
          <a:xfrm>
            <a:off x="2158329" y="3689692"/>
            <a:ext cx="230570" cy="495026"/>
            <a:chOff x="5458840" y="2803573"/>
            <a:chExt cx="265516" cy="57002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6789990" y="3687950"/>
            <a:ext cx="194774" cy="498511"/>
            <a:chOff x="5479451" y="3669116"/>
            <a:chExt cx="224294" cy="57403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4818879" y="3800349"/>
            <a:ext cx="187185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4075">
              <a:lnSpc>
                <a:spcPct val="120000"/>
              </a:lnSpc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8083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/>
          </p:cNvSpPr>
          <p:nvPr/>
        </p:nvSpPr>
        <p:spPr bwMode="auto">
          <a:xfrm>
            <a:off x="-42610" y="1587"/>
            <a:ext cx="4597148" cy="514667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cs typeface="+mn-ea"/>
                <a:sym typeface="+mn-lt"/>
              </a:rPr>
              <a:t>                                         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608440" y="2784475"/>
            <a:ext cx="1993791" cy="1989138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097364" y="1601788"/>
            <a:ext cx="1012769" cy="1011238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151407" y="1884363"/>
            <a:ext cx="450825" cy="447675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63484" y="0"/>
            <a:ext cx="3380516" cy="5148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66117" y="2332038"/>
            <a:ext cx="2685125" cy="10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 here</a:t>
            </a:r>
            <a:r>
              <a:rPr lang="zh-CN" altLang="en-US" sz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66116" y="1491630"/>
            <a:ext cx="2977884" cy="865876"/>
          </a:xfrm>
          <a:prstGeom prst="rect">
            <a:avLst/>
          </a:prstGeom>
          <a:noFill/>
        </p:spPr>
        <p:txBody>
          <a:bodyPr wrap="square" lIns="65023" tIns="32511" rIns="65023" bIns="32511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RELATED</a:t>
            </a:r>
          </a:p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 WORDS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5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2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6" name="TextBox 11"/>
          <p:cNvSpPr txBox="1"/>
          <p:nvPr/>
        </p:nvSpPr>
        <p:spPr>
          <a:xfrm>
            <a:off x="4948558" y="1947360"/>
            <a:ext cx="3004859" cy="619655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rgbClr val="F0D04E"/>
                </a:solidFill>
                <a:cs typeface="+mn-ea"/>
                <a:sym typeface="+mn-lt"/>
              </a:rPr>
              <a:t>Add title text</a:t>
            </a:r>
            <a:endParaRPr lang="en-US" altLang="zh-CN" sz="3600" dirty="0">
              <a:solidFill>
                <a:srgbClr val="53535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13832" y="1849245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3560048" y="3023491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3412563" y="1823086"/>
            <a:ext cx="1050058" cy="1050116"/>
            <a:chOff x="304800" y="673100"/>
            <a:chExt cx="4000500" cy="4000500"/>
          </a:xfrm>
          <a:effectLst/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5126434" y="2932478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6178788" y="2932478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815" y="1987996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5126434" y="3138455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6178788" y="3138455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7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8856" y="914401"/>
            <a:ext cx="8214862" cy="3793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1574" y="1240329"/>
            <a:ext cx="5683831" cy="317492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97608" y="1597155"/>
            <a:ext cx="186108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431079" y="1342746"/>
            <a:ext cx="1550463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31079" y="1597155"/>
            <a:ext cx="1994140" cy="684136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497608" y="2627295"/>
            <a:ext cx="186108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431079" y="2372885"/>
            <a:ext cx="1550463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31079" y="2627295"/>
            <a:ext cx="1994140" cy="684136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497608" y="3644558"/>
            <a:ext cx="1861082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431079" y="3390149"/>
            <a:ext cx="1550463" cy="254410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31079" y="3644558"/>
            <a:ext cx="1994140" cy="684136"/>
          </a:xfrm>
          <a:prstGeom prst="rect">
            <a:avLst/>
          </a:prstGeom>
        </p:spPr>
        <p:txBody>
          <a:bodyPr vert="horz" lIns="68575" tIns="34288" rIns="68575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5254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5691307" y="1816705"/>
            <a:ext cx="1035196" cy="627015"/>
            <a:chOff x="3433763" y="1131575"/>
            <a:chExt cx="2241550" cy="1357626"/>
          </a:xfrm>
        </p:grpSpPr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5290230" y="2206896"/>
            <a:ext cx="651818" cy="1036719"/>
            <a:chOff x="3008635" y="1967798"/>
            <a:chExt cx="1112911" cy="1769992"/>
          </a:xfrm>
        </p:grpSpPr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6490454" y="2192972"/>
            <a:ext cx="631078" cy="1035254"/>
            <a:chOff x="5057865" y="1944015"/>
            <a:chExt cx="1077500" cy="1767489"/>
          </a:xfrm>
        </p:grpSpPr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705236" y="2990675"/>
            <a:ext cx="1035196" cy="639836"/>
            <a:chOff x="3717226" y="3305933"/>
            <a:chExt cx="1767489" cy="1092393"/>
          </a:xfrm>
        </p:grpSpPr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7220978" y="2473122"/>
            <a:ext cx="421713" cy="498296"/>
            <a:chOff x="193675" y="3013076"/>
            <a:chExt cx="1014413" cy="1198563"/>
          </a:xfrm>
          <a:solidFill>
            <a:schemeClr val="accent3"/>
          </a:solidFill>
        </p:grpSpPr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 flipH="1">
            <a:off x="6029478" y="2464435"/>
            <a:ext cx="400974" cy="452174"/>
            <a:chOff x="1817688" y="3025777"/>
            <a:chExt cx="658813" cy="742896"/>
          </a:xfrm>
          <a:solidFill>
            <a:schemeClr val="bg1">
              <a:lumMod val="65000"/>
            </a:schemeClr>
          </a:solidFill>
        </p:grpSpPr>
        <p:sp>
          <p:nvSpPr>
            <p:cNvPr id="51" name="Freeform 101"/>
            <p:cNvSpPr>
              <a:spLocks/>
            </p:cNvSpPr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2" name="Freeform 102"/>
            <p:cNvSpPr>
              <a:spLocks/>
            </p:cNvSpPr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6" name="Freeform 106"/>
            <p:cNvSpPr>
              <a:spLocks/>
            </p:cNvSpPr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8" name="Freeform 108"/>
            <p:cNvSpPr>
              <a:spLocks/>
            </p:cNvSpPr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59" name="Freeform 109"/>
            <p:cNvSpPr>
              <a:spLocks/>
            </p:cNvSpPr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0" name="Freeform 110"/>
            <p:cNvSpPr>
              <a:spLocks/>
            </p:cNvSpPr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1" name="Freeform 111"/>
            <p:cNvSpPr>
              <a:spLocks/>
            </p:cNvSpPr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  <p:sp>
          <p:nvSpPr>
            <p:cNvPr id="6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4843920" y="2464038"/>
            <a:ext cx="383968" cy="524901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0562" tIns="35281" rIns="70562" bIns="35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00" dirty="0">
              <a:cs typeface="+mn-ea"/>
              <a:sym typeface="+mn-lt"/>
            </a:endParaRPr>
          </a:p>
        </p:txBody>
      </p: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5924425" y="3685465"/>
            <a:ext cx="442772" cy="486739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70562" tIns="35281" rIns="70562" bIns="35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00" dirty="0">
              <a:cs typeface="+mn-ea"/>
              <a:sym typeface="+mn-lt"/>
            </a:endParaRPr>
          </a:p>
        </p:txBody>
      </p:sp>
      <p:grpSp>
        <p:nvGrpSpPr>
          <p:cNvPr id="8" name="Group 67"/>
          <p:cNvGrpSpPr/>
          <p:nvPr/>
        </p:nvGrpSpPr>
        <p:grpSpPr>
          <a:xfrm>
            <a:off x="5904467" y="1470467"/>
            <a:ext cx="627635" cy="401842"/>
            <a:chOff x="196850" y="1958976"/>
            <a:chExt cx="1200150" cy="768350"/>
          </a:xfrm>
        </p:grpSpPr>
        <p:grpSp>
          <p:nvGrpSpPr>
            <p:cNvPr id="9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6163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cs typeface="+mn-ea"/>
                  <a:sym typeface="+mn-lt"/>
                </a:endParaRPr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cs typeface="+mn-ea"/>
                  <a:sym typeface="+mn-lt"/>
                </a:endParaRPr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cs typeface="+mn-ea"/>
                  <a:sym typeface="+mn-lt"/>
                </a:endParaRPr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cs typeface="+mn-ea"/>
                  <a:sym typeface="+mn-lt"/>
                </a:endParaRPr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229" tIns="49615" rIns="99229" bIns="49615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15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229" tIns="49615" rIns="99229" bIns="49615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00" dirty="0">
                <a:cs typeface="+mn-ea"/>
                <a:sym typeface="+mn-lt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4415657" y="1692731"/>
            <a:ext cx="1297355" cy="420494"/>
            <a:chOff x="270390" y="1425361"/>
            <a:chExt cx="1681193" cy="544874"/>
          </a:xfrm>
        </p:grpSpPr>
        <p:sp>
          <p:nvSpPr>
            <p:cNvPr id="73" name="TextBox 72"/>
            <p:cNvSpPr txBox="1"/>
            <p:nvPr/>
          </p:nvSpPr>
          <p:spPr>
            <a:xfrm>
              <a:off x="270390" y="1611302"/>
              <a:ext cx="1681193" cy="358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0556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61517" y="1425361"/>
              <a:ext cx="727045" cy="1095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705561">
                <a:lnSpc>
                  <a:spcPct val="120000"/>
                </a:lnSpc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 here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6074162" y="2088348"/>
            <a:ext cx="291747" cy="18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074162" y="3183660"/>
            <a:ext cx="291747" cy="18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503567" y="2633914"/>
            <a:ext cx="291747" cy="18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631685" y="2633914"/>
            <a:ext cx="291747" cy="185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1449655" y="3086610"/>
            <a:ext cx="2421596" cy="176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5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Text Placeholder 3"/>
          <p:cNvSpPr txBox="1">
            <a:spLocks/>
          </p:cNvSpPr>
          <p:nvPr/>
        </p:nvSpPr>
        <p:spPr>
          <a:xfrm>
            <a:off x="1449655" y="3487076"/>
            <a:ext cx="2421596" cy="176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5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Text Placeholder 3"/>
          <p:cNvSpPr txBox="1">
            <a:spLocks/>
          </p:cNvSpPr>
          <p:nvPr/>
        </p:nvSpPr>
        <p:spPr>
          <a:xfrm>
            <a:off x="1449655" y="3842731"/>
            <a:ext cx="2421596" cy="1768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5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94" name="Chart 93"/>
          <p:cNvGraphicFramePr/>
          <p:nvPr/>
        </p:nvGraphicFramePr>
        <p:xfrm>
          <a:off x="1123238" y="1398313"/>
          <a:ext cx="2889547" cy="1568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56"/>
          <p:cNvGrpSpPr/>
          <p:nvPr/>
        </p:nvGrpSpPr>
        <p:grpSpPr>
          <a:xfrm>
            <a:off x="6639026" y="1692730"/>
            <a:ext cx="1297355" cy="420494"/>
            <a:chOff x="270390" y="1425361"/>
            <a:chExt cx="1681193" cy="544874"/>
          </a:xfrm>
        </p:grpSpPr>
        <p:sp>
          <p:nvSpPr>
            <p:cNvPr id="96" name="TextBox 95"/>
            <p:cNvSpPr txBox="1"/>
            <p:nvPr/>
          </p:nvSpPr>
          <p:spPr>
            <a:xfrm>
              <a:off x="270390" y="1611302"/>
              <a:ext cx="1681193" cy="358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0556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1517" y="1425361"/>
              <a:ext cx="727045" cy="1095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705561">
                <a:lnSpc>
                  <a:spcPct val="120000"/>
                </a:lnSpc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 here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4415657" y="3326891"/>
            <a:ext cx="1297355" cy="420496"/>
            <a:chOff x="270390" y="1425360"/>
            <a:chExt cx="1681193" cy="544875"/>
          </a:xfrm>
        </p:grpSpPr>
        <p:sp>
          <p:nvSpPr>
            <p:cNvPr id="99" name="TextBox 98"/>
            <p:cNvSpPr txBox="1"/>
            <p:nvPr/>
          </p:nvSpPr>
          <p:spPr>
            <a:xfrm>
              <a:off x="270390" y="1611302"/>
              <a:ext cx="1681193" cy="358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0556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1517" y="1425360"/>
              <a:ext cx="727045" cy="10950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705561">
                <a:lnSpc>
                  <a:spcPct val="120000"/>
                </a:lnSpc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 here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6639026" y="3326890"/>
            <a:ext cx="1297355" cy="420494"/>
            <a:chOff x="270390" y="1425361"/>
            <a:chExt cx="1681193" cy="544874"/>
          </a:xfrm>
        </p:grpSpPr>
        <p:sp>
          <p:nvSpPr>
            <p:cNvPr id="102" name="TextBox 101"/>
            <p:cNvSpPr txBox="1"/>
            <p:nvPr/>
          </p:nvSpPr>
          <p:spPr>
            <a:xfrm>
              <a:off x="270390" y="1611302"/>
              <a:ext cx="1681193" cy="358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05561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1517" y="1425361"/>
              <a:ext cx="727045" cy="1095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705561">
                <a:lnSpc>
                  <a:spcPct val="120000"/>
                </a:lnSpc>
                <a:defRPr/>
              </a:pPr>
              <a:r>
                <a:rPr lang="en-US" altLang="zh-CN" sz="5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 here</a:t>
              </a:r>
              <a:endParaRPr lang="en-US" sz="5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6" name="Freeform 45"/>
          <p:cNvSpPr>
            <a:spLocks noEditPoints="1"/>
          </p:cNvSpPr>
          <p:nvPr/>
        </p:nvSpPr>
        <p:spPr bwMode="auto">
          <a:xfrm>
            <a:off x="1159470" y="3105234"/>
            <a:ext cx="239970" cy="23998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70562" tIns="35281" rIns="70562" bIns="35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00" dirty="0">
              <a:cs typeface="+mn-ea"/>
              <a:sym typeface="+mn-lt"/>
            </a:endParaRPr>
          </a:p>
        </p:txBody>
      </p:sp>
      <p:sp>
        <p:nvSpPr>
          <p:cNvPr id="88" name="Freeform 45"/>
          <p:cNvSpPr>
            <a:spLocks noEditPoints="1"/>
          </p:cNvSpPr>
          <p:nvPr/>
        </p:nvSpPr>
        <p:spPr bwMode="auto">
          <a:xfrm>
            <a:off x="1161932" y="3497302"/>
            <a:ext cx="239970" cy="23998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70562" tIns="35281" rIns="70562" bIns="35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00" dirty="0">
              <a:cs typeface="+mn-ea"/>
              <a:sym typeface="+mn-lt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1161932" y="3845180"/>
            <a:ext cx="239970" cy="23998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70562" tIns="35281" rIns="70562" bIns="35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2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1" grpId="0"/>
      <p:bldP spid="82" grpId="0"/>
      <p:bldP spid="83" grpId="0"/>
      <p:bldP spid="84" grpId="0"/>
      <p:bldP spid="85" grpId="0"/>
      <p:bldP spid="87" grpId="0"/>
      <p:bldP spid="89" grpId="0"/>
      <p:bldGraphic spid="94" grpId="0">
        <p:bldAsOne/>
      </p:bldGraphic>
      <p:bldP spid="86" grpId="0" animBg="1"/>
      <p:bldP spid="88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>
            <a:spLocks/>
          </p:cNvSpPr>
          <p:nvPr/>
        </p:nvSpPr>
        <p:spPr bwMode="auto">
          <a:xfrm>
            <a:off x="1273316" y="2097415"/>
            <a:ext cx="1718294" cy="1672830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auto">
          <a:xfrm>
            <a:off x="1842759" y="1572075"/>
            <a:ext cx="1672739" cy="1722659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2325362" y="2145820"/>
            <a:ext cx="1716870" cy="1674252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1795780" y="2627026"/>
            <a:ext cx="1674161" cy="1721236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1555074" y="2516275"/>
            <a:ext cx="366930" cy="334378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18" name="Freeform 131"/>
          <p:cNvSpPr>
            <a:spLocks/>
          </p:cNvSpPr>
          <p:nvPr/>
        </p:nvSpPr>
        <p:spPr bwMode="auto">
          <a:xfrm>
            <a:off x="2820164" y="1978057"/>
            <a:ext cx="286596" cy="29095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3326997" y="3112945"/>
            <a:ext cx="343047" cy="32135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2228341" y="3685056"/>
            <a:ext cx="277911" cy="301811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81496" tIns="40748" rIns="81496" bIns="4074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100" dirty="0">
              <a:cs typeface="+mn-ea"/>
              <a:sym typeface="+mn-lt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3720201" y="2162800"/>
          <a:ext cx="4439885" cy="257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24810" y="1657022"/>
            <a:ext cx="3531535" cy="398056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replace text, click add relevant headline, modify the text content, also can copy your content to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8305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4"/>
          <p:cNvGrpSpPr/>
          <p:nvPr/>
        </p:nvGrpSpPr>
        <p:grpSpPr>
          <a:xfrm>
            <a:off x="858376" y="984287"/>
            <a:ext cx="7242805" cy="2956150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tr-TR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Grup 163"/>
          <p:cNvGrpSpPr/>
          <p:nvPr/>
        </p:nvGrpSpPr>
        <p:grpSpPr>
          <a:xfrm>
            <a:off x="1701189" y="1491613"/>
            <a:ext cx="6396815" cy="2432075"/>
            <a:chOff x="1412019" y="1707103"/>
            <a:chExt cx="6397165" cy="2432076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412019" y="2701212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2918678" y="1759917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380967" y="2816509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891044" y="3693159"/>
              <a:ext cx="750566" cy="44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tr-TR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217291" y="1707103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548005" y="2904035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644921" y="2382017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824565" y="2495068"/>
              <a:ext cx="984619" cy="261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04054" y="3150783"/>
              <a:ext cx="712092" cy="446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 text</a:t>
              </a:r>
              <a:endParaRPr lang="tr-TR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4308151" y="3782753"/>
            <a:ext cx="379303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tr-TR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9" name="MH_Others_2"/>
          <p:cNvSpPr txBox="1"/>
          <p:nvPr>
            <p:custDataLst>
              <p:tags r:id="rId1"/>
            </p:custDataLst>
          </p:nvPr>
        </p:nvSpPr>
        <p:spPr>
          <a:xfrm rot="5400000">
            <a:off x="1599032" y="1697518"/>
            <a:ext cx="254994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Number_1"/>
          <p:cNvSpPr/>
          <p:nvPr>
            <p:custDataLst>
              <p:tags r:id="rId2"/>
            </p:custDataLst>
          </p:nvPr>
        </p:nvSpPr>
        <p:spPr>
          <a:xfrm>
            <a:off x="4060681" y="1439076"/>
            <a:ext cx="269985" cy="27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Entry_1"/>
          <p:cNvSpPr/>
          <p:nvPr>
            <p:custDataLst>
              <p:tags r:id="rId3"/>
            </p:custDataLst>
          </p:nvPr>
        </p:nvSpPr>
        <p:spPr>
          <a:xfrm>
            <a:off x="4438156" y="1394420"/>
            <a:ext cx="2368744" cy="3250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Number_2"/>
          <p:cNvSpPr/>
          <p:nvPr>
            <p:custDataLst>
              <p:tags r:id="rId4"/>
            </p:custDataLst>
          </p:nvPr>
        </p:nvSpPr>
        <p:spPr>
          <a:xfrm>
            <a:off x="4060681" y="2057432"/>
            <a:ext cx="269985" cy="270000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MH_Entry_2"/>
          <p:cNvSpPr/>
          <p:nvPr>
            <p:custDataLst>
              <p:tags r:id="rId5"/>
            </p:custDataLst>
          </p:nvPr>
        </p:nvSpPr>
        <p:spPr>
          <a:xfrm>
            <a:off x="4438156" y="2012777"/>
            <a:ext cx="2506941" cy="3250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Number_3"/>
          <p:cNvSpPr/>
          <p:nvPr>
            <p:custDataLst>
              <p:tags r:id="rId6"/>
            </p:custDataLst>
          </p:nvPr>
        </p:nvSpPr>
        <p:spPr>
          <a:xfrm>
            <a:off x="4060681" y="2675789"/>
            <a:ext cx="269985" cy="270000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Entry_3"/>
          <p:cNvSpPr/>
          <p:nvPr>
            <p:custDataLst>
              <p:tags r:id="rId7"/>
            </p:custDataLst>
          </p:nvPr>
        </p:nvSpPr>
        <p:spPr>
          <a:xfrm>
            <a:off x="4438156" y="2631133"/>
            <a:ext cx="2506941" cy="3250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Number_4"/>
          <p:cNvSpPr/>
          <p:nvPr>
            <p:custDataLst>
              <p:tags r:id="rId8"/>
            </p:custDataLst>
          </p:nvPr>
        </p:nvSpPr>
        <p:spPr>
          <a:xfrm>
            <a:off x="4060681" y="3294145"/>
            <a:ext cx="269985" cy="270000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15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Entry_4"/>
          <p:cNvSpPr/>
          <p:nvPr>
            <p:custDataLst>
              <p:tags r:id="rId9"/>
            </p:custDataLst>
          </p:nvPr>
        </p:nvSpPr>
        <p:spPr>
          <a:xfrm>
            <a:off x="4438156" y="3249489"/>
            <a:ext cx="2506941" cy="3250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6" name="TextBox 11"/>
          <p:cNvSpPr txBox="1"/>
          <p:nvPr/>
        </p:nvSpPr>
        <p:spPr>
          <a:xfrm>
            <a:off x="4948558" y="1947360"/>
            <a:ext cx="3004859" cy="619655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rgbClr val="F0D04E"/>
                </a:solidFill>
                <a:cs typeface="+mn-ea"/>
                <a:sym typeface="+mn-lt"/>
              </a:rPr>
              <a:t>Add title text</a:t>
            </a:r>
            <a:endParaRPr lang="en-US" altLang="zh-CN" sz="3600" dirty="0">
              <a:solidFill>
                <a:srgbClr val="53535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13832" y="1849245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3560048" y="3023491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04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3412563" y="1823086"/>
            <a:ext cx="1050058" cy="1050116"/>
            <a:chOff x="304800" y="673100"/>
            <a:chExt cx="4000500" cy="4000500"/>
          </a:xfrm>
          <a:effectLst/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5126434" y="2932478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6178788" y="2932478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815" y="1987996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5126434" y="3138455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6178788" y="3138455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7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540" y="909643"/>
            <a:ext cx="2852903" cy="174250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540" y="2687848"/>
            <a:ext cx="2852903" cy="1286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3906" y="4083828"/>
            <a:ext cx="864583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376" y="4128082"/>
            <a:ext cx="8838772" cy="323297"/>
          </a:xfrm>
          <a:prstGeom prst="rect">
            <a:avLst/>
          </a:prstGeom>
          <a:noFill/>
        </p:spPr>
        <p:txBody>
          <a:bodyPr wrap="square" lIns="65023" tIns="32511" rIns="118124" bIns="29531" numCol="1" spcCol="2559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776" y="2808304"/>
            <a:ext cx="2662962" cy="738795"/>
          </a:xfrm>
          <a:prstGeom prst="rect">
            <a:avLst/>
          </a:prstGeom>
          <a:noFill/>
        </p:spPr>
        <p:txBody>
          <a:bodyPr wrap="square" lIns="65023" tIns="32511" rIns="118124" bIns="29531" numCol="1" spcCol="25599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3605" y="909643"/>
            <a:ext cx="2852903" cy="174250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3605" y="2687848"/>
            <a:ext cx="2852903" cy="1286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6844" y="2808305"/>
            <a:ext cx="2662962" cy="554129"/>
          </a:xfrm>
          <a:prstGeom prst="rect">
            <a:avLst/>
          </a:prstGeom>
          <a:noFill/>
        </p:spPr>
        <p:txBody>
          <a:bodyPr wrap="square" lIns="65023" tIns="32511" rIns="118124" bIns="29531" numCol="1" spcCol="25599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60671" y="909643"/>
            <a:ext cx="2852903" cy="174250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60671" y="2687848"/>
            <a:ext cx="2852903" cy="12865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en-US" sz="1500" dirty="0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3911" y="2808305"/>
            <a:ext cx="2662962" cy="554129"/>
          </a:xfrm>
          <a:prstGeom prst="rect">
            <a:avLst/>
          </a:prstGeom>
          <a:noFill/>
        </p:spPr>
        <p:txBody>
          <a:bodyPr wrap="square" lIns="65023" tIns="32511" rIns="118124" bIns="29531" numCol="1" spcCol="25599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4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824" y="1879176"/>
            <a:ext cx="342912" cy="30226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01</a:t>
            </a:r>
            <a:endParaRPr lang="en-GB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1400149" y="1879174"/>
            <a:ext cx="1693813" cy="530968"/>
            <a:chOff x="509993" y="4146955"/>
            <a:chExt cx="2041329" cy="708085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5"/>
              <a:ext cx="1232931" cy="34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7"/>
              <a:ext cx="2041329" cy="406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21824" y="2721898"/>
            <a:ext cx="342912" cy="30226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02</a:t>
            </a:r>
            <a:endParaRPr lang="en-GB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824" y="3564620"/>
            <a:ext cx="342912" cy="30226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en-GB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400149" y="3564618"/>
            <a:ext cx="1693813" cy="530968"/>
            <a:chOff x="509993" y="4146955"/>
            <a:chExt cx="2041329" cy="708085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5"/>
              <a:ext cx="1232931" cy="34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7"/>
              <a:ext cx="2041329" cy="406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1400149" y="2721896"/>
            <a:ext cx="1693813" cy="530968"/>
            <a:chOff x="509993" y="4146955"/>
            <a:chExt cx="2041329" cy="708085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5"/>
              <a:ext cx="1232931" cy="34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 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7"/>
              <a:ext cx="2041329" cy="406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GB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069108" y="1628848"/>
            <a:ext cx="2987726" cy="2973265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1732973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2166218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1732973">
                <a:lnSpc>
                  <a:spcPct val="120000"/>
                </a:lnSpc>
                <a:spcAft>
                  <a:spcPct val="35000"/>
                </a:spcAft>
              </a:pPr>
              <a:endParaRPr lang="en-GB" sz="700" dirty="0">
                <a:cs typeface="+mn-ea"/>
                <a:sym typeface="+mn-lt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00" dirty="0">
                <a:cs typeface="+mn-ea"/>
                <a:sym typeface="+mn-lt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282576" y="3713550"/>
            <a:ext cx="560790" cy="327828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3" tIns="34282" rIns="68563" bIns="3428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00" dirty="0">
              <a:cs typeface="+mn-ea"/>
              <a:sym typeface="+mn-lt"/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3659194" y="2558524"/>
            <a:ext cx="493225" cy="386627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00" dirty="0">
                <a:cs typeface="+mn-ea"/>
                <a:sym typeface="+mn-lt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4971160" y="2459913"/>
            <a:ext cx="365602" cy="541279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3" tIns="34282" rIns="68563" bIns="3428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00" dirty="0">
              <a:cs typeface="+mn-ea"/>
              <a:sym typeface="+mn-lt"/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6080950" y="1854518"/>
            <a:ext cx="2185476" cy="1210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5"/>
              <a:ext cx="1364367" cy="348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en-GB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8" cy="406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2"/>
          <p:cNvGrpSpPr/>
          <p:nvPr/>
        </p:nvGrpSpPr>
        <p:grpSpPr>
          <a:xfrm>
            <a:off x="6335863" y="3889236"/>
            <a:ext cx="566646" cy="566677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cs typeface="+mn-ea"/>
                <a:sym typeface="+mn-lt"/>
              </a:endParaRPr>
            </a:p>
          </p:txBody>
        </p:sp>
        <p:grpSp>
          <p:nvGrpSpPr>
            <p:cNvPr id="9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67"/>
          <p:cNvGrpSpPr/>
          <p:nvPr/>
        </p:nvGrpSpPr>
        <p:grpSpPr>
          <a:xfrm>
            <a:off x="6328836" y="3219256"/>
            <a:ext cx="566646" cy="566677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cs typeface="+mn-ea"/>
                <a:sym typeface="+mn-lt"/>
              </a:endParaRPr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cs typeface="+mn-ea"/>
                  <a:sym typeface="+mn-lt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938830" y="3322549"/>
            <a:ext cx="501610" cy="21775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1.234K</a:t>
            </a:r>
            <a:endParaRPr lang="en-GB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39110" y="3508984"/>
            <a:ext cx="738855" cy="21775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Male Users</a:t>
            </a:r>
            <a:endParaRPr lang="en-GB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51803" y="3992529"/>
            <a:ext cx="501610" cy="21775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1.234K</a:t>
            </a:r>
            <a:endParaRPr lang="en-GB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2419" y="4178965"/>
            <a:ext cx="860683" cy="21775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Female Users</a:t>
            </a:r>
            <a:endParaRPr lang="en-GB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2382028" y="3936365"/>
            <a:ext cx="425568" cy="42558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02" name="Oval 101"/>
          <p:cNvSpPr/>
          <p:nvPr/>
        </p:nvSpPr>
        <p:spPr>
          <a:xfrm>
            <a:off x="3367213" y="3579967"/>
            <a:ext cx="425568" cy="42558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1" name="Oval 100"/>
          <p:cNvSpPr/>
          <p:nvPr/>
        </p:nvSpPr>
        <p:spPr>
          <a:xfrm>
            <a:off x="3788581" y="2521406"/>
            <a:ext cx="425568" cy="42558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0" name="Oval 99"/>
          <p:cNvSpPr/>
          <p:nvPr/>
        </p:nvSpPr>
        <p:spPr>
          <a:xfrm>
            <a:off x="3287617" y="1502769"/>
            <a:ext cx="425568" cy="42558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9" name="Oval 98"/>
          <p:cNvSpPr/>
          <p:nvPr/>
        </p:nvSpPr>
        <p:spPr>
          <a:xfrm>
            <a:off x="2375606" y="1143084"/>
            <a:ext cx="425568" cy="42558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1764879" y="1926041"/>
            <a:ext cx="1665418" cy="2138552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117040" y="1972215"/>
            <a:ext cx="1386460" cy="1999066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2411103" y="1818637"/>
            <a:ext cx="1122553" cy="1866972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2441911" y="1552309"/>
            <a:ext cx="878110" cy="1744877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2269890" y="1438540"/>
            <a:ext cx="641410" cy="1626521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cs typeface="+mn-ea"/>
                <a:sym typeface="+mn-lt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6778294" y="1345837"/>
            <a:ext cx="233200" cy="2332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6778294" y="1963506"/>
            <a:ext cx="233200" cy="2332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6778294" y="2581176"/>
            <a:ext cx="233200" cy="2332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6778294" y="3198845"/>
            <a:ext cx="233200" cy="2332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6778294" y="3816516"/>
            <a:ext cx="233200" cy="2332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000" dirty="0">
              <a:cs typeface="+mn-ea"/>
              <a:sym typeface="+mn-lt"/>
            </a:endParaRPr>
          </a:p>
        </p:txBody>
      </p:sp>
      <p:grpSp>
        <p:nvGrpSpPr>
          <p:cNvPr id="7" name="Group 80"/>
          <p:cNvGrpSpPr/>
          <p:nvPr/>
        </p:nvGrpSpPr>
        <p:grpSpPr>
          <a:xfrm>
            <a:off x="4731553" y="1324584"/>
            <a:ext cx="1966465" cy="522299"/>
            <a:chOff x="-450666" y="1846775"/>
            <a:chExt cx="3582491" cy="696434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8"/>
              <a:ext cx="3582491" cy="443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74577" y="1846775"/>
              <a:ext cx="1457248" cy="20519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4731553" y="1961306"/>
            <a:ext cx="1966465" cy="521529"/>
            <a:chOff x="-450666" y="1847803"/>
            <a:chExt cx="3582491" cy="695405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8"/>
              <a:ext cx="3582491" cy="44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674575" y="1847803"/>
              <a:ext cx="1457250" cy="2253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92"/>
          <p:cNvGrpSpPr/>
          <p:nvPr/>
        </p:nvGrpSpPr>
        <p:grpSpPr>
          <a:xfrm>
            <a:off x="4731553" y="2597256"/>
            <a:ext cx="1966465" cy="521529"/>
            <a:chOff x="-450666" y="1847803"/>
            <a:chExt cx="3582491" cy="695405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8"/>
              <a:ext cx="3582491" cy="44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74575" y="1847803"/>
              <a:ext cx="1457250" cy="2253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44"/>
          <p:cNvGrpSpPr/>
          <p:nvPr/>
        </p:nvGrpSpPr>
        <p:grpSpPr>
          <a:xfrm>
            <a:off x="4731553" y="3233204"/>
            <a:ext cx="1966465" cy="513191"/>
            <a:chOff x="-450666" y="1858919"/>
            <a:chExt cx="3582491" cy="684290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4432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674575" y="1858919"/>
              <a:ext cx="1457250" cy="22537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47"/>
          <p:cNvGrpSpPr/>
          <p:nvPr/>
        </p:nvGrpSpPr>
        <p:grpSpPr>
          <a:xfrm>
            <a:off x="4731553" y="3860818"/>
            <a:ext cx="1966465" cy="521529"/>
            <a:chOff x="-450666" y="1847803"/>
            <a:chExt cx="3582491" cy="695405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8"/>
              <a:ext cx="3582491" cy="44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674575" y="1847803"/>
              <a:ext cx="1457250" cy="22537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9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0" y="1552575"/>
            <a:ext cx="9143750" cy="1514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902695" y="1281113"/>
            <a:ext cx="7338610" cy="2995613"/>
            <a:chOff x="1203325" y="1708150"/>
            <a:chExt cx="9785350" cy="3994150"/>
          </a:xfrm>
        </p:grpSpPr>
        <p:grpSp>
          <p:nvGrpSpPr>
            <p:cNvPr id="3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997638" y="3110774"/>
            <a:ext cx="1495645" cy="718721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2867078" y="3110774"/>
            <a:ext cx="1495645" cy="718721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799736" y="3110774"/>
            <a:ext cx="1495645" cy="718721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2394" y="3110774"/>
            <a:ext cx="1495645" cy="718721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0" y="1940619"/>
            <a:ext cx="5777067" cy="10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>
                <a:solidFill>
                  <a:srgbClr val="414141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6600" cap="all" dirty="0">
              <a:solidFill>
                <a:srgbClr val="4141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1373517" y="3496132"/>
            <a:ext cx="219347" cy="219359"/>
            <a:chOff x="801291" y="3535885"/>
            <a:chExt cx="219347" cy="219347"/>
          </a:xfrm>
        </p:grpSpPr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11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18329" y="3496132"/>
            <a:ext cx="219347" cy="219359"/>
            <a:chOff x="4248" y="3024"/>
            <a:chExt cx="600" cy="599"/>
          </a:xfrm>
        </p:grpSpPr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 dirty="0">
                <a:solidFill>
                  <a:srgbClr val="FFFDEF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6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8" tIns="64294" rIns="128588" bIns="642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Text Box 20">
            <a:extLst>
              <a:ext uri="{FF2B5EF4-FFF2-40B4-BE49-F238E27FC236}">
                <a16:creationId xmlns:a16="http://schemas.microsoft.com/office/drawing/2014/main" id="{55C64B6E-168C-23FE-2BBC-6F904251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26" y="3467305"/>
            <a:ext cx="1024189" cy="25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23" tIns="32511" rIns="65023" bIns="32511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0E1E70-91DE-7CC6-906B-F6A2C1F093F9}"/>
              </a:ext>
            </a:extLst>
          </p:cNvPr>
          <p:cNvSpPr/>
          <p:nvPr/>
        </p:nvSpPr>
        <p:spPr>
          <a:xfrm>
            <a:off x="1592726" y="3473555"/>
            <a:ext cx="1285606" cy="25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023" tIns="32511" rIns="65023" bIns="32511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name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3C382BA-B942-DD4F-D37F-B4D822C3BC8A}"/>
              </a:ext>
            </a:extLst>
          </p:cNvPr>
          <p:cNvSpPr/>
          <p:nvPr/>
        </p:nvSpPr>
        <p:spPr>
          <a:xfrm>
            <a:off x="611560" y="339502"/>
            <a:ext cx="1188381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3">
            <a:hlinkClick r:id="rId4"/>
            <a:extLst>
              <a:ext uri="{FF2B5EF4-FFF2-40B4-BE49-F238E27FC236}">
                <a16:creationId xmlns:a16="http://schemas.microsoft.com/office/drawing/2014/main" id="{53104339-D2CB-A9B2-5C1D-54ABE45727C7}"/>
              </a:ext>
            </a:extLst>
          </p:cNvPr>
          <p:cNvSpPr txBox="1"/>
          <p:nvPr/>
        </p:nvSpPr>
        <p:spPr>
          <a:xfrm>
            <a:off x="3948491" y="4915786"/>
            <a:ext cx="5169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9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6" name="TextBox 11"/>
          <p:cNvSpPr txBox="1"/>
          <p:nvPr/>
        </p:nvSpPr>
        <p:spPr>
          <a:xfrm>
            <a:off x="4948558" y="1947360"/>
            <a:ext cx="3004859" cy="619655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rgbClr val="F0D04E"/>
                </a:solidFill>
                <a:cs typeface="+mn-ea"/>
                <a:sym typeface="+mn-lt"/>
              </a:rPr>
              <a:t>Add title text</a:t>
            </a:r>
            <a:endParaRPr lang="en-US" altLang="zh-CN" sz="3600" dirty="0">
              <a:solidFill>
                <a:srgbClr val="53535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13832" y="1849245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3560048" y="3023491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3412563" y="1823086"/>
            <a:ext cx="1050058" cy="1050116"/>
            <a:chOff x="304800" y="673100"/>
            <a:chExt cx="4000500" cy="4000500"/>
          </a:xfrm>
          <a:effectLst/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5126434" y="2932478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6178788" y="2932478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815" y="1987996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5126434" y="3138455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6178788" y="3138455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7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2976660" y="1048184"/>
            <a:ext cx="3073331" cy="2713159"/>
          </a:xfrm>
          <a:custGeom>
            <a:avLst/>
            <a:gdLst>
              <a:gd name="T0" fmla="*/ 4718844 w 19762"/>
              <a:gd name="T1" fmla="*/ 4586885 h 19044"/>
              <a:gd name="T2" fmla="*/ 4718844 w 19762"/>
              <a:gd name="T3" fmla="*/ 4586885 h 19044"/>
              <a:gd name="T4" fmla="*/ 4718844 w 19762"/>
              <a:gd name="T5" fmla="*/ 4586885 h 19044"/>
              <a:gd name="T6" fmla="*/ 4718844 w 19762"/>
              <a:gd name="T7" fmla="*/ 458688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674" name="AutoShape 2"/>
          <p:cNvSpPr>
            <a:spLocks/>
          </p:cNvSpPr>
          <p:nvPr/>
        </p:nvSpPr>
        <p:spPr bwMode="auto">
          <a:xfrm rot="224277">
            <a:off x="3203090" y="1245156"/>
            <a:ext cx="2529488" cy="2232876"/>
          </a:xfrm>
          <a:custGeom>
            <a:avLst/>
            <a:gdLst>
              <a:gd name="T0" fmla="*/ 3883819 w 19762"/>
              <a:gd name="T1" fmla="*/ 3774915 h 19044"/>
              <a:gd name="T2" fmla="*/ 3883819 w 19762"/>
              <a:gd name="T3" fmla="*/ 3774915 h 19044"/>
              <a:gd name="T4" fmla="*/ 3883819 w 19762"/>
              <a:gd name="T5" fmla="*/ 3774915 h 19044"/>
              <a:gd name="T6" fmla="*/ 3883819 w 19762"/>
              <a:gd name="T7" fmla="*/ 377491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675" name="AutoShape 3"/>
          <p:cNvSpPr>
            <a:spLocks/>
          </p:cNvSpPr>
          <p:nvPr/>
        </p:nvSpPr>
        <p:spPr bwMode="auto">
          <a:xfrm rot="224277">
            <a:off x="3545317" y="1593607"/>
            <a:ext cx="1837278" cy="1621277"/>
          </a:xfrm>
          <a:custGeom>
            <a:avLst/>
            <a:gdLst>
              <a:gd name="T0" fmla="*/ 2820988 w 19762"/>
              <a:gd name="T1" fmla="*/ 2740943 h 19044"/>
              <a:gd name="T2" fmla="*/ 2820988 w 19762"/>
              <a:gd name="T3" fmla="*/ 2740943 h 19044"/>
              <a:gd name="T4" fmla="*/ 2820988 w 19762"/>
              <a:gd name="T5" fmla="*/ 2740943 h 19044"/>
              <a:gd name="T6" fmla="*/ 2820988 w 19762"/>
              <a:gd name="T7" fmla="*/ 2740943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6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25964" y="2228469"/>
            <a:ext cx="1850202" cy="1018986"/>
            <a:chOff x="-1" y="-1"/>
            <a:chExt cx="5682117" cy="3128816"/>
          </a:xfrm>
        </p:grpSpPr>
        <p:sp>
          <p:nvSpPr>
            <p:cNvPr id="28677" name="AutoShape 5"/>
            <p:cNvSpPr>
              <a:spLocks/>
            </p:cNvSpPr>
            <p:nvPr/>
          </p:nvSpPr>
          <p:spPr bwMode="auto">
            <a:xfrm>
              <a:off x="12700" y="688942"/>
              <a:ext cx="5661477" cy="2439873"/>
            </a:xfrm>
            <a:custGeom>
              <a:avLst/>
              <a:gdLst>
                <a:gd name="T0" fmla="*/ 2830739 w 21600"/>
                <a:gd name="T1" fmla="*/ 1219937 h 19380"/>
                <a:gd name="T2" fmla="*/ 2830739 w 21600"/>
                <a:gd name="T3" fmla="*/ 1219937 h 19380"/>
                <a:gd name="T4" fmla="*/ 2830739 w 21600"/>
                <a:gd name="T5" fmla="*/ 1219937 h 19380"/>
                <a:gd name="T6" fmla="*/ 2830739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78" name="AutoShape 6"/>
            <p:cNvSpPr>
              <a:spLocks/>
            </p:cNvSpPr>
            <p:nvPr/>
          </p:nvSpPr>
          <p:spPr bwMode="auto">
            <a:xfrm>
              <a:off x="-1" y="-1"/>
              <a:ext cx="5682117" cy="1266765"/>
            </a:xfrm>
            <a:custGeom>
              <a:avLst/>
              <a:gdLst>
                <a:gd name="T0" fmla="*/ 2840914 w 19679"/>
                <a:gd name="T1" fmla="*/ 695211 h 19679"/>
                <a:gd name="T2" fmla="*/ 2840914 w 19679"/>
                <a:gd name="T3" fmla="*/ 695211 h 19679"/>
                <a:gd name="T4" fmla="*/ 2840914 w 19679"/>
                <a:gd name="T5" fmla="*/ 695211 h 19679"/>
                <a:gd name="T6" fmla="*/ 2840914 w 19679"/>
                <a:gd name="T7" fmla="*/ 69521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79" name="AutoShape 7"/>
            <p:cNvSpPr>
              <a:spLocks/>
            </p:cNvSpPr>
            <p:nvPr/>
          </p:nvSpPr>
          <p:spPr bwMode="auto">
            <a:xfrm>
              <a:off x="123834" y="795300"/>
              <a:ext cx="5518591" cy="2022380"/>
            </a:xfrm>
            <a:custGeom>
              <a:avLst/>
              <a:gdLst>
                <a:gd name="T0" fmla="*/ 2759296 w 21600"/>
                <a:gd name="T1" fmla="*/ 1011190 h 21600"/>
                <a:gd name="T2" fmla="*/ 2759296 w 21600"/>
                <a:gd name="T3" fmla="*/ 1011190 h 21600"/>
                <a:gd name="T4" fmla="*/ 2759296 w 21600"/>
                <a:gd name="T5" fmla="*/ 1011190 h 21600"/>
                <a:gd name="T6" fmla="*/ 2759296 w 21600"/>
                <a:gd name="T7" fmla="*/ 10111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cubicBezTo>
                    <a:pt x="21496" y="118"/>
                    <a:pt x="21395" y="238"/>
                    <a:pt x="21287" y="353"/>
                  </a:cubicBezTo>
                  <a:cubicBezTo>
                    <a:pt x="21285" y="355"/>
                    <a:pt x="21282" y="357"/>
                    <a:pt x="21280" y="359"/>
                  </a:cubicBezTo>
                  <a:cubicBezTo>
                    <a:pt x="20785" y="1404"/>
                    <a:pt x="19842" y="2393"/>
                    <a:pt x="18436" y="3215"/>
                  </a:cubicBezTo>
                  <a:cubicBezTo>
                    <a:pt x="17215" y="3928"/>
                    <a:pt x="15778" y="4432"/>
                    <a:pt x="14250" y="4744"/>
                  </a:cubicBezTo>
                  <a:lnTo>
                    <a:pt x="14276" y="4848"/>
                  </a:lnTo>
                  <a:lnTo>
                    <a:pt x="14515" y="5157"/>
                  </a:lnTo>
                  <a:lnTo>
                    <a:pt x="14689" y="5699"/>
                  </a:lnTo>
                  <a:lnTo>
                    <a:pt x="15088" y="6021"/>
                  </a:lnTo>
                  <a:lnTo>
                    <a:pt x="15325" y="6728"/>
                  </a:lnTo>
                  <a:lnTo>
                    <a:pt x="15851" y="6749"/>
                  </a:lnTo>
                  <a:lnTo>
                    <a:pt x="16505" y="6592"/>
                  </a:lnTo>
                  <a:lnTo>
                    <a:pt x="16624" y="6032"/>
                  </a:lnTo>
                  <a:lnTo>
                    <a:pt x="17096" y="5982"/>
                  </a:lnTo>
                  <a:lnTo>
                    <a:pt x="17412" y="6130"/>
                  </a:lnTo>
                  <a:lnTo>
                    <a:pt x="17455" y="6642"/>
                  </a:lnTo>
                  <a:lnTo>
                    <a:pt x="18120" y="6377"/>
                  </a:lnTo>
                  <a:lnTo>
                    <a:pt x="18229" y="6896"/>
                  </a:lnTo>
                  <a:lnTo>
                    <a:pt x="18107" y="7933"/>
                  </a:lnTo>
                  <a:lnTo>
                    <a:pt x="18164" y="8461"/>
                  </a:lnTo>
                  <a:lnTo>
                    <a:pt x="18399" y="8549"/>
                  </a:lnTo>
                  <a:lnTo>
                    <a:pt x="18670" y="8263"/>
                  </a:lnTo>
                  <a:lnTo>
                    <a:pt x="19008" y="8375"/>
                  </a:lnTo>
                  <a:lnTo>
                    <a:pt x="19039" y="8812"/>
                  </a:lnTo>
                  <a:lnTo>
                    <a:pt x="19008" y="9033"/>
                  </a:lnTo>
                  <a:lnTo>
                    <a:pt x="18683" y="8947"/>
                  </a:lnTo>
                  <a:lnTo>
                    <a:pt x="18530" y="9407"/>
                  </a:lnTo>
                  <a:lnTo>
                    <a:pt x="18596" y="9828"/>
                  </a:lnTo>
                  <a:lnTo>
                    <a:pt x="18635" y="11255"/>
                  </a:lnTo>
                  <a:lnTo>
                    <a:pt x="18351" y="11632"/>
                  </a:lnTo>
                  <a:lnTo>
                    <a:pt x="18275" y="12101"/>
                  </a:lnTo>
                  <a:lnTo>
                    <a:pt x="18319" y="12773"/>
                  </a:lnTo>
                  <a:lnTo>
                    <a:pt x="18728" y="13000"/>
                  </a:lnTo>
                  <a:lnTo>
                    <a:pt x="18847" y="13618"/>
                  </a:lnTo>
                  <a:lnTo>
                    <a:pt x="18728" y="14697"/>
                  </a:lnTo>
                  <a:lnTo>
                    <a:pt x="18940" y="14830"/>
                  </a:lnTo>
                  <a:cubicBezTo>
                    <a:pt x="20394" y="10516"/>
                    <a:pt x="21278" y="5353"/>
                    <a:pt x="21599" y="0"/>
                  </a:cubicBezTo>
                  <a:close/>
                  <a:moveTo>
                    <a:pt x="0" y="624"/>
                  </a:moveTo>
                  <a:lnTo>
                    <a:pt x="146" y="1267"/>
                  </a:lnTo>
                  <a:lnTo>
                    <a:pt x="420" y="1458"/>
                  </a:lnTo>
                  <a:lnTo>
                    <a:pt x="405" y="1246"/>
                  </a:lnTo>
                  <a:cubicBezTo>
                    <a:pt x="252" y="1042"/>
                    <a:pt x="116" y="835"/>
                    <a:pt x="0" y="624"/>
                  </a:cubicBezTo>
                  <a:close/>
                  <a:moveTo>
                    <a:pt x="1172" y="2092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7"/>
                  </a:lnTo>
                  <a:lnTo>
                    <a:pt x="2877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7"/>
                  </a:lnTo>
                  <a:lnTo>
                    <a:pt x="3887" y="5257"/>
                  </a:lnTo>
                  <a:lnTo>
                    <a:pt x="4012" y="5679"/>
                  </a:lnTo>
                  <a:lnTo>
                    <a:pt x="4316" y="5888"/>
                  </a:lnTo>
                  <a:lnTo>
                    <a:pt x="4537" y="5670"/>
                  </a:lnTo>
                  <a:lnTo>
                    <a:pt x="4780" y="5623"/>
                  </a:lnTo>
                  <a:lnTo>
                    <a:pt x="4951" y="6094"/>
                  </a:lnTo>
                  <a:lnTo>
                    <a:pt x="5125" y="6698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4" y="8202"/>
                  </a:lnTo>
                  <a:lnTo>
                    <a:pt x="4584" y="8723"/>
                  </a:lnTo>
                  <a:lnTo>
                    <a:pt x="4512" y="9177"/>
                  </a:lnTo>
                  <a:cubicBezTo>
                    <a:pt x="4527" y="9324"/>
                    <a:pt x="4558" y="9464"/>
                    <a:pt x="4607" y="9593"/>
                  </a:cubicBezTo>
                  <a:cubicBezTo>
                    <a:pt x="4677" y="9775"/>
                    <a:pt x="4778" y="9930"/>
                    <a:pt x="4899" y="10035"/>
                  </a:cubicBezTo>
                  <a:lnTo>
                    <a:pt x="4882" y="10562"/>
                  </a:lnTo>
                  <a:lnTo>
                    <a:pt x="5019" y="11031"/>
                  </a:lnTo>
                  <a:cubicBezTo>
                    <a:pt x="5151" y="11041"/>
                    <a:pt x="5268" y="11171"/>
                    <a:pt x="5310" y="11361"/>
                  </a:cubicBezTo>
                  <a:cubicBezTo>
                    <a:pt x="5357" y="11576"/>
                    <a:pt x="5297" y="11834"/>
                    <a:pt x="5386" y="12021"/>
                  </a:cubicBezTo>
                  <a:cubicBezTo>
                    <a:pt x="5490" y="12238"/>
                    <a:pt x="5708" y="12227"/>
                    <a:pt x="5804" y="12000"/>
                  </a:cubicBezTo>
                  <a:lnTo>
                    <a:pt x="6163" y="12266"/>
                  </a:lnTo>
                  <a:lnTo>
                    <a:pt x="6400" y="12749"/>
                  </a:lnTo>
                  <a:lnTo>
                    <a:pt x="6325" y="13200"/>
                  </a:lnTo>
                  <a:lnTo>
                    <a:pt x="6368" y="14550"/>
                  </a:lnTo>
                  <a:lnTo>
                    <a:pt x="6641" y="14962"/>
                  </a:lnTo>
                  <a:lnTo>
                    <a:pt x="6375" y="15611"/>
                  </a:lnTo>
                  <a:lnTo>
                    <a:pt x="6533" y="16224"/>
                  </a:lnTo>
                  <a:lnTo>
                    <a:pt x="6402" y="16781"/>
                  </a:lnTo>
                  <a:lnTo>
                    <a:pt x="6641" y="17244"/>
                  </a:lnTo>
                  <a:lnTo>
                    <a:pt x="6597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5" y="20603"/>
                  </a:lnTo>
                  <a:lnTo>
                    <a:pt x="7156" y="20668"/>
                  </a:lnTo>
                  <a:lnTo>
                    <a:pt x="7264" y="21293"/>
                  </a:lnTo>
                  <a:lnTo>
                    <a:pt x="7548" y="21594"/>
                  </a:lnTo>
                  <a:lnTo>
                    <a:pt x="7850" y="21600"/>
                  </a:lnTo>
                  <a:lnTo>
                    <a:pt x="7958" y="21054"/>
                  </a:lnTo>
                  <a:lnTo>
                    <a:pt x="8049" y="20494"/>
                  </a:lnTo>
                  <a:lnTo>
                    <a:pt x="8184" y="20079"/>
                  </a:lnTo>
                  <a:lnTo>
                    <a:pt x="7803" y="19796"/>
                  </a:lnTo>
                  <a:lnTo>
                    <a:pt x="7791" y="19171"/>
                  </a:lnTo>
                  <a:lnTo>
                    <a:pt x="7944" y="18959"/>
                  </a:lnTo>
                  <a:lnTo>
                    <a:pt x="7809" y="18770"/>
                  </a:lnTo>
                  <a:lnTo>
                    <a:pt x="7799" y="18461"/>
                  </a:lnTo>
                  <a:lnTo>
                    <a:pt x="8030" y="18366"/>
                  </a:lnTo>
                  <a:lnTo>
                    <a:pt x="8050" y="17706"/>
                  </a:lnTo>
                  <a:lnTo>
                    <a:pt x="8401" y="17742"/>
                  </a:lnTo>
                  <a:lnTo>
                    <a:pt x="8673" y="17509"/>
                  </a:lnTo>
                  <a:lnTo>
                    <a:pt x="8621" y="17105"/>
                  </a:lnTo>
                  <a:lnTo>
                    <a:pt x="8423" y="16760"/>
                  </a:lnTo>
                  <a:lnTo>
                    <a:pt x="8533" y="16498"/>
                  </a:lnTo>
                  <a:lnTo>
                    <a:pt x="8817" y="16681"/>
                  </a:lnTo>
                  <a:lnTo>
                    <a:pt x="9248" y="16330"/>
                  </a:lnTo>
                  <a:lnTo>
                    <a:pt x="9164" y="15634"/>
                  </a:lnTo>
                  <a:lnTo>
                    <a:pt x="9263" y="15325"/>
                  </a:lnTo>
                  <a:lnTo>
                    <a:pt x="9619" y="15183"/>
                  </a:lnTo>
                  <a:lnTo>
                    <a:pt x="9443" y="14223"/>
                  </a:lnTo>
                  <a:lnTo>
                    <a:pt x="9711" y="13819"/>
                  </a:lnTo>
                  <a:lnTo>
                    <a:pt x="10168" y="13618"/>
                  </a:lnTo>
                  <a:lnTo>
                    <a:pt x="10483" y="13654"/>
                  </a:lnTo>
                  <a:lnTo>
                    <a:pt x="10629" y="13085"/>
                  </a:lnTo>
                  <a:lnTo>
                    <a:pt x="10772" y="12280"/>
                  </a:lnTo>
                  <a:lnTo>
                    <a:pt x="10663" y="11446"/>
                  </a:lnTo>
                  <a:lnTo>
                    <a:pt x="10818" y="10854"/>
                  </a:lnTo>
                  <a:lnTo>
                    <a:pt x="11108" y="10453"/>
                  </a:lnTo>
                  <a:lnTo>
                    <a:pt x="11370" y="9961"/>
                  </a:lnTo>
                  <a:lnTo>
                    <a:pt x="11286" y="9489"/>
                  </a:lnTo>
                  <a:lnTo>
                    <a:pt x="10880" y="9106"/>
                  </a:lnTo>
                  <a:lnTo>
                    <a:pt x="10629" y="8535"/>
                  </a:lnTo>
                  <a:lnTo>
                    <a:pt x="9987" y="8535"/>
                  </a:lnTo>
                  <a:lnTo>
                    <a:pt x="9687" y="8151"/>
                  </a:lnTo>
                  <a:lnTo>
                    <a:pt x="9339" y="7889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1"/>
                  </a:lnTo>
                  <a:lnTo>
                    <a:pt x="8477" y="6348"/>
                  </a:lnTo>
                  <a:lnTo>
                    <a:pt x="7912" y="6330"/>
                  </a:lnTo>
                  <a:lnTo>
                    <a:pt x="7791" y="5859"/>
                  </a:lnTo>
                  <a:lnTo>
                    <a:pt x="7436" y="5611"/>
                  </a:lnTo>
                  <a:lnTo>
                    <a:pt x="7240" y="5166"/>
                  </a:lnTo>
                  <a:lnTo>
                    <a:pt x="6501" y="5201"/>
                  </a:lnTo>
                  <a:lnTo>
                    <a:pt x="6315" y="4921"/>
                  </a:lnTo>
                  <a:lnTo>
                    <a:pt x="5934" y="4874"/>
                  </a:lnTo>
                  <a:lnTo>
                    <a:pt x="5700" y="4936"/>
                  </a:lnTo>
                  <a:lnTo>
                    <a:pt x="5357" y="5528"/>
                  </a:lnTo>
                  <a:lnTo>
                    <a:pt x="5179" y="5897"/>
                  </a:lnTo>
                  <a:lnTo>
                    <a:pt x="4925" y="5310"/>
                  </a:lnTo>
                  <a:lnTo>
                    <a:pt x="4547" y="5346"/>
                  </a:lnTo>
                  <a:lnTo>
                    <a:pt x="4352" y="5525"/>
                  </a:lnTo>
                  <a:lnTo>
                    <a:pt x="4211" y="5310"/>
                  </a:lnTo>
                  <a:lnTo>
                    <a:pt x="4103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6" y="3925"/>
                  </a:lnTo>
                  <a:cubicBezTo>
                    <a:pt x="4087" y="3892"/>
                    <a:pt x="4008" y="3856"/>
                    <a:pt x="3930" y="3822"/>
                  </a:cubicBezTo>
                  <a:lnTo>
                    <a:pt x="3853" y="3869"/>
                  </a:lnTo>
                  <a:lnTo>
                    <a:pt x="3525" y="3919"/>
                  </a:lnTo>
                  <a:lnTo>
                    <a:pt x="3374" y="3681"/>
                  </a:lnTo>
                  <a:lnTo>
                    <a:pt x="3390" y="3574"/>
                  </a:lnTo>
                  <a:cubicBezTo>
                    <a:pt x="3158" y="3459"/>
                    <a:pt x="2928" y="3343"/>
                    <a:pt x="2709" y="3215"/>
                  </a:cubicBezTo>
                  <a:cubicBezTo>
                    <a:pt x="2705" y="3213"/>
                    <a:pt x="2702" y="3211"/>
                    <a:pt x="2699" y="3209"/>
                  </a:cubicBezTo>
                  <a:lnTo>
                    <a:pt x="2696" y="3209"/>
                  </a:lnTo>
                  <a:lnTo>
                    <a:pt x="2695" y="3206"/>
                  </a:lnTo>
                  <a:cubicBezTo>
                    <a:pt x="2107" y="2861"/>
                    <a:pt x="1600" y="2488"/>
                    <a:pt x="1172" y="2092"/>
                  </a:cubicBez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25964" y="1182602"/>
            <a:ext cx="1850202" cy="1018985"/>
            <a:chOff x="-1" y="-1"/>
            <a:chExt cx="5682116" cy="3128816"/>
          </a:xfrm>
        </p:grpSpPr>
        <p:sp>
          <p:nvSpPr>
            <p:cNvPr id="28681" name="AutoShape 9"/>
            <p:cNvSpPr>
              <a:spLocks/>
            </p:cNvSpPr>
            <p:nvPr/>
          </p:nvSpPr>
          <p:spPr bwMode="auto">
            <a:xfrm rot="10800000">
              <a:off x="7938" y="-1"/>
              <a:ext cx="5661476" cy="2439873"/>
            </a:xfrm>
            <a:custGeom>
              <a:avLst/>
              <a:gdLst>
                <a:gd name="T0" fmla="*/ 2830738 w 21600"/>
                <a:gd name="T1" fmla="*/ 1219937 h 19380"/>
                <a:gd name="T2" fmla="*/ 2830738 w 21600"/>
                <a:gd name="T3" fmla="*/ 1219937 h 19380"/>
                <a:gd name="T4" fmla="*/ 2830738 w 21600"/>
                <a:gd name="T5" fmla="*/ 1219937 h 19380"/>
                <a:gd name="T6" fmla="*/ 2830738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82" name="AutoShape 10"/>
            <p:cNvSpPr>
              <a:spLocks/>
            </p:cNvSpPr>
            <p:nvPr/>
          </p:nvSpPr>
          <p:spPr bwMode="auto">
            <a:xfrm rot="10800000">
              <a:off x="-1" y="1862049"/>
              <a:ext cx="5682116" cy="1266766"/>
            </a:xfrm>
            <a:custGeom>
              <a:avLst/>
              <a:gdLst>
                <a:gd name="T0" fmla="*/ 2840914 w 19679"/>
                <a:gd name="T1" fmla="*/ 695212 h 19679"/>
                <a:gd name="T2" fmla="*/ 2840914 w 19679"/>
                <a:gd name="T3" fmla="*/ 695212 h 19679"/>
                <a:gd name="T4" fmla="*/ 2840914 w 19679"/>
                <a:gd name="T5" fmla="*/ 695212 h 19679"/>
                <a:gd name="T6" fmla="*/ 2840914 w 19679"/>
                <a:gd name="T7" fmla="*/ 69521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83" name="AutoShape 11"/>
            <p:cNvSpPr>
              <a:spLocks/>
            </p:cNvSpPr>
            <p:nvPr/>
          </p:nvSpPr>
          <p:spPr bwMode="auto">
            <a:xfrm>
              <a:off x="520741" y="407967"/>
              <a:ext cx="5126447" cy="1916024"/>
            </a:xfrm>
            <a:custGeom>
              <a:avLst/>
              <a:gdLst>
                <a:gd name="T0" fmla="*/ 2563224 w 21600"/>
                <a:gd name="T1" fmla="*/ 958012 h 21600"/>
                <a:gd name="T2" fmla="*/ 2563224 w 21600"/>
                <a:gd name="T3" fmla="*/ 958012 h 21600"/>
                <a:gd name="T4" fmla="*/ 2563224 w 21600"/>
                <a:gd name="T5" fmla="*/ 958012 h 21600"/>
                <a:gd name="T6" fmla="*/ 2563224 w 21600"/>
                <a:gd name="T7" fmla="*/ 9580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13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5" y="643"/>
                  </a:lnTo>
                  <a:lnTo>
                    <a:pt x="12654" y="724"/>
                  </a:lnTo>
                  <a:lnTo>
                    <a:pt x="11722" y="565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0"/>
                  </a:cubicBezTo>
                  <a:cubicBezTo>
                    <a:pt x="10981" y="1227"/>
                    <a:pt x="10820" y="1246"/>
                    <a:pt x="10659" y="1215"/>
                  </a:cubicBezTo>
                  <a:lnTo>
                    <a:pt x="10322" y="1303"/>
                  </a:lnTo>
                  <a:cubicBezTo>
                    <a:pt x="10284" y="1417"/>
                    <a:pt x="10283" y="1563"/>
                    <a:pt x="10321" y="1678"/>
                  </a:cubicBezTo>
                  <a:cubicBezTo>
                    <a:pt x="10350" y="1766"/>
                    <a:pt x="10399" y="1827"/>
                    <a:pt x="10455" y="1846"/>
                  </a:cubicBezTo>
                  <a:lnTo>
                    <a:pt x="10734" y="1687"/>
                  </a:lnTo>
                  <a:lnTo>
                    <a:pt x="11307" y="1762"/>
                  </a:lnTo>
                  <a:lnTo>
                    <a:pt x="11623" y="1978"/>
                  </a:lnTo>
                  <a:lnTo>
                    <a:pt x="11449" y="2703"/>
                  </a:lnTo>
                  <a:lnTo>
                    <a:pt x="11269" y="2929"/>
                  </a:lnTo>
                  <a:lnTo>
                    <a:pt x="11797" y="3062"/>
                  </a:lnTo>
                  <a:lnTo>
                    <a:pt x="11644" y="3763"/>
                  </a:lnTo>
                  <a:lnTo>
                    <a:pt x="11120" y="4064"/>
                  </a:lnTo>
                  <a:lnTo>
                    <a:pt x="11325" y="5694"/>
                  </a:lnTo>
                  <a:lnTo>
                    <a:pt x="11774" y="5771"/>
                  </a:lnTo>
                  <a:cubicBezTo>
                    <a:pt x="11835" y="5488"/>
                    <a:pt x="11926" y="5228"/>
                    <a:pt x="12042" y="5008"/>
                  </a:cubicBezTo>
                  <a:cubicBezTo>
                    <a:pt x="12175" y="4756"/>
                    <a:pt x="12336" y="4562"/>
                    <a:pt x="12516" y="4439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8"/>
                  </a:lnTo>
                  <a:lnTo>
                    <a:pt x="13302" y="3324"/>
                  </a:lnTo>
                  <a:cubicBezTo>
                    <a:pt x="13431" y="3373"/>
                    <a:pt x="13561" y="3407"/>
                    <a:pt x="13692" y="3427"/>
                  </a:cubicBezTo>
                  <a:cubicBezTo>
                    <a:pt x="13846" y="3450"/>
                    <a:pt x="13999" y="3452"/>
                    <a:pt x="14153" y="3434"/>
                  </a:cubicBezTo>
                  <a:lnTo>
                    <a:pt x="14312" y="2848"/>
                  </a:lnTo>
                  <a:lnTo>
                    <a:pt x="14584" y="2719"/>
                  </a:lnTo>
                  <a:cubicBezTo>
                    <a:pt x="14653" y="2589"/>
                    <a:pt x="14725" y="2465"/>
                    <a:pt x="14800" y="2347"/>
                  </a:cubicBezTo>
                  <a:cubicBezTo>
                    <a:pt x="14880" y="2219"/>
                    <a:pt x="14964" y="2098"/>
                    <a:pt x="15051" y="1985"/>
                  </a:cubicBezTo>
                  <a:lnTo>
                    <a:pt x="15062" y="1286"/>
                  </a:lnTo>
                  <a:lnTo>
                    <a:pt x="15283" y="646"/>
                  </a:lnTo>
                  <a:lnTo>
                    <a:pt x="15550" y="630"/>
                  </a:lnTo>
                  <a:lnTo>
                    <a:pt x="15605" y="294"/>
                  </a:lnTo>
                  <a:lnTo>
                    <a:pt x="15313" y="0"/>
                  </a:lnTo>
                  <a:close/>
                  <a:moveTo>
                    <a:pt x="10693" y="139"/>
                  </a:moveTo>
                  <a:lnTo>
                    <a:pt x="10285" y="384"/>
                  </a:lnTo>
                  <a:lnTo>
                    <a:pt x="9573" y="565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1"/>
                  </a:lnTo>
                  <a:lnTo>
                    <a:pt x="8200" y="614"/>
                  </a:lnTo>
                  <a:lnTo>
                    <a:pt x="8169" y="1183"/>
                  </a:lnTo>
                  <a:lnTo>
                    <a:pt x="8714" y="1257"/>
                  </a:lnTo>
                  <a:lnTo>
                    <a:pt x="8958" y="1118"/>
                  </a:lnTo>
                  <a:lnTo>
                    <a:pt x="8991" y="1704"/>
                  </a:lnTo>
                  <a:lnTo>
                    <a:pt x="9304" y="1875"/>
                  </a:lnTo>
                  <a:lnTo>
                    <a:pt x="9470" y="1248"/>
                  </a:lnTo>
                  <a:lnTo>
                    <a:pt x="9925" y="798"/>
                  </a:lnTo>
                  <a:lnTo>
                    <a:pt x="10297" y="759"/>
                  </a:lnTo>
                  <a:lnTo>
                    <a:pt x="10826" y="630"/>
                  </a:lnTo>
                  <a:lnTo>
                    <a:pt x="11220" y="430"/>
                  </a:lnTo>
                  <a:lnTo>
                    <a:pt x="10693" y="139"/>
                  </a:lnTo>
                  <a:close/>
                  <a:moveTo>
                    <a:pt x="7737" y="989"/>
                  </a:moveTo>
                  <a:lnTo>
                    <a:pt x="7359" y="1044"/>
                  </a:lnTo>
                  <a:lnTo>
                    <a:pt x="6897" y="1037"/>
                  </a:lnTo>
                  <a:lnTo>
                    <a:pt x="6752" y="1532"/>
                  </a:lnTo>
                  <a:lnTo>
                    <a:pt x="6993" y="1700"/>
                  </a:lnTo>
                  <a:lnTo>
                    <a:pt x="7410" y="1319"/>
                  </a:lnTo>
                  <a:lnTo>
                    <a:pt x="7852" y="1183"/>
                  </a:lnTo>
                  <a:lnTo>
                    <a:pt x="7737" y="989"/>
                  </a:lnTo>
                  <a:close/>
                  <a:moveTo>
                    <a:pt x="7665" y="1710"/>
                  </a:moveTo>
                  <a:lnTo>
                    <a:pt x="7251" y="1784"/>
                  </a:lnTo>
                  <a:lnTo>
                    <a:pt x="7426" y="2234"/>
                  </a:lnTo>
                  <a:lnTo>
                    <a:pt x="7600" y="2195"/>
                  </a:lnTo>
                  <a:lnTo>
                    <a:pt x="7665" y="1710"/>
                  </a:lnTo>
                  <a:close/>
                  <a:moveTo>
                    <a:pt x="6468" y="1894"/>
                  </a:moveTo>
                  <a:lnTo>
                    <a:pt x="6220" y="2234"/>
                  </a:lnTo>
                  <a:lnTo>
                    <a:pt x="5507" y="2531"/>
                  </a:lnTo>
                  <a:lnTo>
                    <a:pt x="5028" y="1978"/>
                  </a:lnTo>
                  <a:lnTo>
                    <a:pt x="4509" y="2085"/>
                  </a:lnTo>
                  <a:lnTo>
                    <a:pt x="4044" y="2470"/>
                  </a:lnTo>
                  <a:lnTo>
                    <a:pt x="4405" y="2774"/>
                  </a:lnTo>
                  <a:lnTo>
                    <a:pt x="4874" y="2657"/>
                  </a:lnTo>
                  <a:lnTo>
                    <a:pt x="4958" y="3314"/>
                  </a:lnTo>
                  <a:cubicBezTo>
                    <a:pt x="5004" y="3427"/>
                    <a:pt x="5077" y="3492"/>
                    <a:pt x="5154" y="3498"/>
                  </a:cubicBezTo>
                  <a:cubicBezTo>
                    <a:pt x="5338" y="3514"/>
                    <a:pt x="5483" y="3216"/>
                    <a:pt x="5450" y="2887"/>
                  </a:cubicBezTo>
                  <a:lnTo>
                    <a:pt x="5750" y="2871"/>
                  </a:lnTo>
                  <a:lnTo>
                    <a:pt x="5999" y="3214"/>
                  </a:lnTo>
                  <a:lnTo>
                    <a:pt x="6346" y="2832"/>
                  </a:lnTo>
                  <a:lnTo>
                    <a:pt x="6468" y="1894"/>
                  </a:lnTo>
                  <a:close/>
                  <a:moveTo>
                    <a:pt x="8888" y="2062"/>
                  </a:moveTo>
                  <a:lnTo>
                    <a:pt x="8649" y="2570"/>
                  </a:lnTo>
                  <a:lnTo>
                    <a:pt x="8466" y="2722"/>
                  </a:lnTo>
                  <a:lnTo>
                    <a:pt x="8071" y="2221"/>
                  </a:lnTo>
                  <a:lnTo>
                    <a:pt x="7753" y="2405"/>
                  </a:lnTo>
                  <a:lnTo>
                    <a:pt x="7768" y="3243"/>
                  </a:lnTo>
                  <a:lnTo>
                    <a:pt x="7961" y="3466"/>
                  </a:lnTo>
                  <a:lnTo>
                    <a:pt x="7791" y="4051"/>
                  </a:lnTo>
                  <a:lnTo>
                    <a:pt x="8188" y="4284"/>
                  </a:lnTo>
                  <a:lnTo>
                    <a:pt x="8190" y="3162"/>
                  </a:lnTo>
                  <a:lnTo>
                    <a:pt x="8555" y="2987"/>
                  </a:lnTo>
                  <a:lnTo>
                    <a:pt x="8845" y="3456"/>
                  </a:lnTo>
                  <a:lnTo>
                    <a:pt x="9163" y="4294"/>
                  </a:lnTo>
                  <a:lnTo>
                    <a:pt x="9791" y="4142"/>
                  </a:lnTo>
                  <a:lnTo>
                    <a:pt x="10016" y="4261"/>
                  </a:lnTo>
                  <a:lnTo>
                    <a:pt x="9843" y="3362"/>
                  </a:lnTo>
                  <a:lnTo>
                    <a:pt x="9330" y="3100"/>
                  </a:lnTo>
                  <a:lnTo>
                    <a:pt x="9189" y="2221"/>
                  </a:lnTo>
                  <a:lnTo>
                    <a:pt x="8888" y="2062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4" y="4310"/>
                  </a:lnTo>
                  <a:lnTo>
                    <a:pt x="5558" y="4032"/>
                  </a:lnTo>
                  <a:lnTo>
                    <a:pt x="5299" y="3660"/>
                  </a:lnTo>
                  <a:lnTo>
                    <a:pt x="5118" y="4756"/>
                  </a:lnTo>
                  <a:lnTo>
                    <a:pt x="4784" y="4303"/>
                  </a:lnTo>
                  <a:lnTo>
                    <a:pt x="4730" y="3660"/>
                  </a:lnTo>
                  <a:lnTo>
                    <a:pt x="4377" y="3789"/>
                  </a:lnTo>
                  <a:lnTo>
                    <a:pt x="3742" y="3434"/>
                  </a:lnTo>
                  <a:lnTo>
                    <a:pt x="3193" y="3178"/>
                  </a:lnTo>
                  <a:lnTo>
                    <a:pt x="2933" y="3595"/>
                  </a:lnTo>
                  <a:lnTo>
                    <a:pt x="2567" y="3909"/>
                  </a:lnTo>
                  <a:lnTo>
                    <a:pt x="1919" y="3501"/>
                  </a:lnTo>
                  <a:lnTo>
                    <a:pt x="1750" y="3453"/>
                  </a:lnTo>
                  <a:cubicBezTo>
                    <a:pt x="1580" y="3859"/>
                    <a:pt x="1412" y="4275"/>
                    <a:pt x="1249" y="4711"/>
                  </a:cubicBezTo>
                  <a:cubicBezTo>
                    <a:pt x="1109" y="5087"/>
                    <a:pt x="973" y="5472"/>
                    <a:pt x="841" y="5862"/>
                  </a:cubicBezTo>
                  <a:lnTo>
                    <a:pt x="1071" y="5768"/>
                  </a:lnTo>
                  <a:lnTo>
                    <a:pt x="1025" y="7634"/>
                  </a:lnTo>
                  <a:lnTo>
                    <a:pt x="948" y="9432"/>
                  </a:lnTo>
                  <a:lnTo>
                    <a:pt x="326" y="10551"/>
                  </a:lnTo>
                  <a:lnTo>
                    <a:pt x="0" y="11459"/>
                  </a:lnTo>
                  <a:lnTo>
                    <a:pt x="7" y="12675"/>
                  </a:lnTo>
                  <a:lnTo>
                    <a:pt x="126" y="13328"/>
                  </a:lnTo>
                  <a:lnTo>
                    <a:pt x="137" y="14499"/>
                  </a:lnTo>
                  <a:lnTo>
                    <a:pt x="432" y="16054"/>
                  </a:lnTo>
                  <a:lnTo>
                    <a:pt x="703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5"/>
                  </a:lnTo>
                  <a:lnTo>
                    <a:pt x="782" y="14731"/>
                  </a:lnTo>
                  <a:lnTo>
                    <a:pt x="1089" y="15957"/>
                  </a:lnTo>
                  <a:lnTo>
                    <a:pt x="1450" y="16730"/>
                  </a:lnTo>
                  <a:lnTo>
                    <a:pt x="1428" y="17732"/>
                  </a:lnTo>
                  <a:lnTo>
                    <a:pt x="1656" y="18201"/>
                  </a:lnTo>
                  <a:cubicBezTo>
                    <a:pt x="1981" y="18045"/>
                    <a:pt x="2316" y="17902"/>
                    <a:pt x="2660" y="17768"/>
                  </a:cubicBezTo>
                  <a:lnTo>
                    <a:pt x="2531" y="17648"/>
                  </a:lnTo>
                  <a:lnTo>
                    <a:pt x="2443" y="16879"/>
                  </a:lnTo>
                  <a:lnTo>
                    <a:pt x="2545" y="15757"/>
                  </a:lnTo>
                  <a:lnTo>
                    <a:pt x="2713" y="15045"/>
                  </a:lnTo>
                  <a:lnTo>
                    <a:pt x="3139" y="14631"/>
                  </a:lnTo>
                  <a:lnTo>
                    <a:pt x="3470" y="14415"/>
                  </a:lnTo>
                  <a:lnTo>
                    <a:pt x="3589" y="14845"/>
                  </a:lnTo>
                  <a:lnTo>
                    <a:pt x="3846" y="14744"/>
                  </a:lnTo>
                  <a:lnTo>
                    <a:pt x="3931" y="14418"/>
                  </a:lnTo>
                  <a:lnTo>
                    <a:pt x="4320" y="14418"/>
                  </a:lnTo>
                  <a:lnTo>
                    <a:pt x="4675" y="14418"/>
                  </a:lnTo>
                  <a:lnTo>
                    <a:pt x="4836" y="14867"/>
                  </a:lnTo>
                  <a:lnTo>
                    <a:pt x="4917" y="15750"/>
                  </a:lnTo>
                  <a:lnTo>
                    <a:pt x="5085" y="16119"/>
                  </a:lnTo>
                  <a:lnTo>
                    <a:pt x="5251" y="15815"/>
                  </a:lnTo>
                  <a:lnTo>
                    <a:pt x="5195" y="14925"/>
                  </a:lnTo>
                  <a:lnTo>
                    <a:pt x="5124" y="14001"/>
                  </a:lnTo>
                  <a:cubicBezTo>
                    <a:pt x="5215" y="13863"/>
                    <a:pt x="5313" y="13743"/>
                    <a:pt x="5416" y="13639"/>
                  </a:cubicBezTo>
                  <a:cubicBezTo>
                    <a:pt x="5589" y="13464"/>
                    <a:pt x="5776" y="13339"/>
                    <a:pt x="5970" y="13270"/>
                  </a:cubicBezTo>
                  <a:lnTo>
                    <a:pt x="6141" y="12788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3"/>
                  </a:lnTo>
                  <a:lnTo>
                    <a:pt x="6986" y="11162"/>
                  </a:lnTo>
                  <a:lnTo>
                    <a:pt x="7412" y="10421"/>
                  </a:lnTo>
                  <a:lnTo>
                    <a:pt x="7818" y="9868"/>
                  </a:lnTo>
                  <a:cubicBezTo>
                    <a:pt x="7943" y="9776"/>
                    <a:pt x="8086" y="9845"/>
                    <a:pt x="8168" y="10040"/>
                  </a:cubicBezTo>
                  <a:cubicBezTo>
                    <a:pt x="8234" y="10197"/>
                    <a:pt x="8244" y="10415"/>
                    <a:pt x="8323" y="10554"/>
                  </a:cubicBezTo>
                  <a:cubicBezTo>
                    <a:pt x="8441" y="10763"/>
                    <a:pt x="8636" y="10716"/>
                    <a:pt x="8719" y="10457"/>
                  </a:cubicBezTo>
                  <a:lnTo>
                    <a:pt x="8773" y="10011"/>
                  </a:lnTo>
                  <a:lnTo>
                    <a:pt x="8547" y="9778"/>
                  </a:lnTo>
                  <a:lnTo>
                    <a:pt x="8273" y="9522"/>
                  </a:lnTo>
                  <a:lnTo>
                    <a:pt x="8088" y="8504"/>
                  </a:lnTo>
                  <a:lnTo>
                    <a:pt x="8390" y="8209"/>
                  </a:lnTo>
                  <a:lnTo>
                    <a:pt x="8916" y="8329"/>
                  </a:lnTo>
                  <a:lnTo>
                    <a:pt x="8980" y="8795"/>
                  </a:lnTo>
                  <a:lnTo>
                    <a:pt x="9454" y="8287"/>
                  </a:lnTo>
                  <a:lnTo>
                    <a:pt x="9401" y="7876"/>
                  </a:lnTo>
                  <a:lnTo>
                    <a:pt x="9593" y="7721"/>
                  </a:lnTo>
                  <a:lnTo>
                    <a:pt x="9722" y="7372"/>
                  </a:lnTo>
                  <a:lnTo>
                    <a:pt x="9485" y="7175"/>
                  </a:lnTo>
                  <a:lnTo>
                    <a:pt x="9337" y="6628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1" y="6295"/>
                  </a:lnTo>
                  <a:lnTo>
                    <a:pt x="8634" y="6583"/>
                  </a:lnTo>
                  <a:lnTo>
                    <a:pt x="8549" y="6153"/>
                  </a:lnTo>
                  <a:lnTo>
                    <a:pt x="8603" y="5726"/>
                  </a:lnTo>
                  <a:lnTo>
                    <a:pt x="8377" y="5493"/>
                  </a:lnTo>
                  <a:lnTo>
                    <a:pt x="8119" y="5160"/>
                  </a:lnTo>
                  <a:lnTo>
                    <a:pt x="7889" y="5590"/>
                  </a:lnTo>
                  <a:lnTo>
                    <a:pt x="7382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0" y="7249"/>
                  </a:lnTo>
                  <a:lnTo>
                    <a:pt x="7093" y="7097"/>
                  </a:lnTo>
                  <a:lnTo>
                    <a:pt x="7048" y="7863"/>
                  </a:lnTo>
                  <a:lnTo>
                    <a:pt x="6972" y="8294"/>
                  </a:lnTo>
                  <a:lnTo>
                    <a:pt x="6747" y="8449"/>
                  </a:lnTo>
                  <a:lnTo>
                    <a:pt x="6490" y="8449"/>
                  </a:lnTo>
                  <a:lnTo>
                    <a:pt x="6350" y="7960"/>
                  </a:lnTo>
                  <a:lnTo>
                    <a:pt x="6639" y="7450"/>
                  </a:lnTo>
                  <a:lnTo>
                    <a:pt x="6359" y="7317"/>
                  </a:lnTo>
                  <a:lnTo>
                    <a:pt x="6255" y="6813"/>
                  </a:lnTo>
                  <a:lnTo>
                    <a:pt x="5933" y="6968"/>
                  </a:lnTo>
                  <a:lnTo>
                    <a:pt x="5676" y="6793"/>
                  </a:lnTo>
                  <a:lnTo>
                    <a:pt x="5615" y="6066"/>
                  </a:lnTo>
                  <a:lnTo>
                    <a:pt x="5615" y="5771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1" y="4342"/>
                  </a:lnTo>
                  <a:lnTo>
                    <a:pt x="7295" y="4171"/>
                  </a:lnTo>
                  <a:lnTo>
                    <a:pt x="7401" y="3838"/>
                  </a:lnTo>
                  <a:lnTo>
                    <a:pt x="7262" y="3508"/>
                  </a:lnTo>
                  <a:lnTo>
                    <a:pt x="7038" y="2412"/>
                  </a:lnTo>
                  <a:close/>
                  <a:moveTo>
                    <a:pt x="14606" y="3980"/>
                  </a:moveTo>
                  <a:lnTo>
                    <a:pt x="14279" y="4080"/>
                  </a:lnTo>
                  <a:lnTo>
                    <a:pt x="14200" y="4543"/>
                  </a:lnTo>
                  <a:lnTo>
                    <a:pt x="14779" y="5134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0" y="3980"/>
                  </a:lnTo>
                  <a:lnTo>
                    <a:pt x="14971" y="4071"/>
                  </a:lnTo>
                  <a:lnTo>
                    <a:pt x="14820" y="4284"/>
                  </a:lnTo>
                  <a:lnTo>
                    <a:pt x="14606" y="3980"/>
                  </a:lnTo>
                  <a:close/>
                  <a:moveTo>
                    <a:pt x="18206" y="4517"/>
                  </a:moveTo>
                  <a:lnTo>
                    <a:pt x="18111" y="4646"/>
                  </a:lnTo>
                  <a:lnTo>
                    <a:pt x="17851" y="5189"/>
                  </a:lnTo>
                  <a:lnTo>
                    <a:pt x="17449" y="5131"/>
                  </a:lnTo>
                  <a:cubicBezTo>
                    <a:pt x="17352" y="5393"/>
                    <a:pt x="17351" y="5735"/>
                    <a:pt x="17448" y="5998"/>
                  </a:cubicBezTo>
                  <a:cubicBezTo>
                    <a:pt x="17510" y="6165"/>
                    <a:pt x="17606" y="6280"/>
                    <a:pt x="17714" y="6318"/>
                  </a:cubicBezTo>
                  <a:lnTo>
                    <a:pt x="18200" y="5830"/>
                  </a:lnTo>
                  <a:cubicBezTo>
                    <a:pt x="18281" y="5850"/>
                    <a:pt x="18352" y="5935"/>
                    <a:pt x="18394" y="6062"/>
                  </a:cubicBezTo>
                  <a:cubicBezTo>
                    <a:pt x="18464" y="6278"/>
                    <a:pt x="18438" y="6554"/>
                    <a:pt x="18332" y="6716"/>
                  </a:cubicBezTo>
                  <a:lnTo>
                    <a:pt x="17763" y="6754"/>
                  </a:lnTo>
                  <a:cubicBezTo>
                    <a:pt x="17720" y="6847"/>
                    <a:pt x="17700" y="6968"/>
                    <a:pt x="17708" y="7087"/>
                  </a:cubicBezTo>
                  <a:cubicBezTo>
                    <a:pt x="17723" y="7295"/>
                    <a:pt x="17814" y="7461"/>
                    <a:pt x="17928" y="7485"/>
                  </a:cubicBezTo>
                  <a:cubicBezTo>
                    <a:pt x="18036" y="7403"/>
                    <a:pt x="18143" y="7320"/>
                    <a:pt x="18251" y="7239"/>
                  </a:cubicBezTo>
                  <a:cubicBezTo>
                    <a:pt x="18398" y="7129"/>
                    <a:pt x="18544" y="7019"/>
                    <a:pt x="18692" y="6913"/>
                  </a:cubicBezTo>
                  <a:lnTo>
                    <a:pt x="18766" y="6337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8" y="4644"/>
                    <a:pt x="18232" y="4583"/>
                    <a:pt x="18206" y="4517"/>
                  </a:cubicBezTo>
                  <a:close/>
                  <a:moveTo>
                    <a:pt x="16416" y="6331"/>
                  </a:moveTo>
                  <a:lnTo>
                    <a:pt x="16215" y="6347"/>
                  </a:lnTo>
                  <a:lnTo>
                    <a:pt x="16235" y="6703"/>
                  </a:lnTo>
                  <a:lnTo>
                    <a:pt x="16416" y="7058"/>
                  </a:lnTo>
                  <a:lnTo>
                    <a:pt x="16498" y="7624"/>
                  </a:lnTo>
                  <a:lnTo>
                    <a:pt x="16256" y="8045"/>
                  </a:lnTo>
                  <a:lnTo>
                    <a:pt x="16226" y="8520"/>
                  </a:lnTo>
                  <a:lnTo>
                    <a:pt x="16625" y="8445"/>
                  </a:lnTo>
                  <a:lnTo>
                    <a:pt x="16961" y="7909"/>
                  </a:lnTo>
                  <a:lnTo>
                    <a:pt x="16912" y="7411"/>
                  </a:lnTo>
                  <a:lnTo>
                    <a:pt x="16692" y="7016"/>
                  </a:lnTo>
                  <a:lnTo>
                    <a:pt x="16585" y="6657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5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7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8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5" y="9672"/>
                    <a:pt x="16770" y="9918"/>
                    <a:pt x="16763" y="10192"/>
                  </a:cubicBezTo>
                  <a:cubicBezTo>
                    <a:pt x="16755" y="10473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79"/>
                  </a:lnTo>
                  <a:lnTo>
                    <a:pt x="15367" y="11197"/>
                  </a:lnTo>
                  <a:lnTo>
                    <a:pt x="15775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5" y="12245"/>
                  </a:lnTo>
                  <a:lnTo>
                    <a:pt x="16777" y="11385"/>
                  </a:lnTo>
                  <a:lnTo>
                    <a:pt x="17067" y="11171"/>
                  </a:lnTo>
                  <a:lnTo>
                    <a:pt x="17155" y="10386"/>
                  </a:lnTo>
                  <a:lnTo>
                    <a:pt x="17509" y="10308"/>
                  </a:lnTo>
                  <a:lnTo>
                    <a:pt x="17830" y="10308"/>
                  </a:lnTo>
                  <a:lnTo>
                    <a:pt x="18024" y="10835"/>
                  </a:lnTo>
                  <a:lnTo>
                    <a:pt x="18388" y="10835"/>
                  </a:lnTo>
                  <a:lnTo>
                    <a:pt x="18481" y="11362"/>
                  </a:lnTo>
                  <a:lnTo>
                    <a:pt x="18809" y="11440"/>
                  </a:lnTo>
                  <a:lnTo>
                    <a:pt x="18906" y="12161"/>
                  </a:lnTo>
                  <a:lnTo>
                    <a:pt x="18610" y="12500"/>
                  </a:lnTo>
                  <a:lnTo>
                    <a:pt x="19077" y="12578"/>
                  </a:lnTo>
                  <a:lnTo>
                    <a:pt x="19191" y="11947"/>
                  </a:lnTo>
                  <a:lnTo>
                    <a:pt x="19190" y="11401"/>
                  </a:lnTo>
                  <a:lnTo>
                    <a:pt x="18852" y="11126"/>
                  </a:lnTo>
                  <a:lnTo>
                    <a:pt x="18767" y="10696"/>
                  </a:lnTo>
                  <a:lnTo>
                    <a:pt x="18991" y="10712"/>
                  </a:lnTo>
                  <a:lnTo>
                    <a:pt x="19236" y="10926"/>
                  </a:lnTo>
                  <a:lnTo>
                    <a:pt x="19448" y="11818"/>
                  </a:lnTo>
                  <a:lnTo>
                    <a:pt x="19606" y="12510"/>
                  </a:lnTo>
                  <a:lnTo>
                    <a:pt x="19820" y="12559"/>
                  </a:lnTo>
                  <a:lnTo>
                    <a:pt x="19906" y="11685"/>
                  </a:lnTo>
                  <a:lnTo>
                    <a:pt x="20197" y="11563"/>
                  </a:lnTo>
                  <a:lnTo>
                    <a:pt x="20316" y="12070"/>
                  </a:lnTo>
                  <a:lnTo>
                    <a:pt x="20357" y="12177"/>
                  </a:lnTo>
                  <a:cubicBezTo>
                    <a:pt x="20024" y="10531"/>
                    <a:pt x="19640" y="8942"/>
                    <a:pt x="19193" y="7440"/>
                  </a:cubicBezTo>
                  <a:close/>
                  <a:moveTo>
                    <a:pt x="17755" y="12458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5" y="13360"/>
                  </a:lnTo>
                  <a:lnTo>
                    <a:pt x="15328" y="13752"/>
                  </a:lnTo>
                  <a:lnTo>
                    <a:pt x="15306" y="14379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6" y="16694"/>
                  </a:lnTo>
                  <a:lnTo>
                    <a:pt x="14311" y="17066"/>
                  </a:lnTo>
                  <a:cubicBezTo>
                    <a:pt x="15877" y="17437"/>
                    <a:pt x="17346" y="17995"/>
                    <a:pt x="18612" y="18751"/>
                  </a:cubicBezTo>
                  <a:cubicBezTo>
                    <a:pt x="20005" y="19581"/>
                    <a:pt x="20992" y="20560"/>
                    <a:pt x="21600" y="21600"/>
                  </a:cubicBezTo>
                  <a:cubicBezTo>
                    <a:pt x="21433" y="19192"/>
                    <a:pt x="21163" y="16829"/>
                    <a:pt x="20791" y="14554"/>
                  </a:cubicBezTo>
                  <a:lnTo>
                    <a:pt x="20525" y="14670"/>
                  </a:lnTo>
                  <a:lnTo>
                    <a:pt x="20363" y="14182"/>
                  </a:lnTo>
                  <a:lnTo>
                    <a:pt x="20017" y="14308"/>
                  </a:lnTo>
                  <a:lnTo>
                    <a:pt x="19621" y="13736"/>
                  </a:lnTo>
                  <a:lnTo>
                    <a:pt x="19578" y="14709"/>
                  </a:lnTo>
                  <a:cubicBezTo>
                    <a:pt x="19486" y="14817"/>
                    <a:pt x="19378" y="14875"/>
                    <a:pt x="19268" y="14874"/>
                  </a:cubicBezTo>
                  <a:cubicBezTo>
                    <a:pt x="19126" y="14872"/>
                    <a:pt x="18990" y="14775"/>
                    <a:pt x="18886" y="14602"/>
                  </a:cubicBezTo>
                  <a:lnTo>
                    <a:pt x="18826" y="14208"/>
                  </a:lnTo>
                  <a:lnTo>
                    <a:pt x="18374" y="14369"/>
                  </a:lnTo>
                  <a:lnTo>
                    <a:pt x="18117" y="14156"/>
                  </a:lnTo>
                  <a:lnTo>
                    <a:pt x="18213" y="12649"/>
                  </a:lnTo>
                  <a:lnTo>
                    <a:pt x="17755" y="12458"/>
                  </a:lnTo>
                  <a:close/>
                  <a:moveTo>
                    <a:pt x="3868" y="17140"/>
                  </a:moveTo>
                  <a:lnTo>
                    <a:pt x="3534" y="17257"/>
                  </a:lnTo>
                  <a:lnTo>
                    <a:pt x="3488" y="17474"/>
                  </a:lnTo>
                  <a:cubicBezTo>
                    <a:pt x="3644" y="17422"/>
                    <a:pt x="3802" y="17372"/>
                    <a:pt x="3961" y="17325"/>
                  </a:cubicBezTo>
                  <a:lnTo>
                    <a:pt x="3868" y="1714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8685" name="AutoShape 13"/>
          <p:cNvSpPr>
            <a:spLocks/>
          </p:cNvSpPr>
          <p:nvPr/>
        </p:nvSpPr>
        <p:spPr bwMode="auto">
          <a:xfrm>
            <a:off x="3747448" y="2256388"/>
            <a:ext cx="1639282" cy="30864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3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686" name="AutoShape 14"/>
          <p:cNvSpPr>
            <a:spLocks/>
          </p:cNvSpPr>
          <p:nvPr/>
        </p:nvSpPr>
        <p:spPr bwMode="auto">
          <a:xfrm>
            <a:off x="3856011" y="2273964"/>
            <a:ext cx="1404065" cy="25074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3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>
            <a:off x="3994038" y="2288958"/>
            <a:ext cx="1131110" cy="19542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3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688" name="AutoShape 16"/>
          <p:cNvSpPr>
            <a:spLocks/>
          </p:cNvSpPr>
          <p:nvPr/>
        </p:nvSpPr>
        <p:spPr bwMode="auto">
          <a:xfrm>
            <a:off x="4149126" y="2299814"/>
            <a:ext cx="820934" cy="1576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3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689" name="AutoShape 17"/>
          <p:cNvSpPr>
            <a:spLocks/>
          </p:cNvSpPr>
          <p:nvPr/>
        </p:nvSpPr>
        <p:spPr bwMode="auto">
          <a:xfrm>
            <a:off x="4236493" y="2094052"/>
            <a:ext cx="613632" cy="338111"/>
          </a:xfrm>
          <a:custGeom>
            <a:avLst/>
            <a:gdLst>
              <a:gd name="T0" fmla="+- 0 10805 263"/>
              <a:gd name="T1" fmla="*/ T0 w 21085"/>
              <a:gd name="T2" fmla="*/ 10590 h 21181"/>
              <a:gd name="T3" fmla="+- 0 10805 263"/>
              <a:gd name="T4" fmla="*/ T3 w 21085"/>
              <a:gd name="T5" fmla="*/ 10590 h 21181"/>
              <a:gd name="T6" fmla="+- 0 10805 263"/>
              <a:gd name="T7" fmla="*/ T6 w 21085"/>
              <a:gd name="T8" fmla="*/ 10590 h 21181"/>
              <a:gd name="T9" fmla="+- 0 10805 263"/>
              <a:gd name="T10" fmla="*/ T9 w 21085"/>
              <a:gd name="T11" fmla="*/ 10590 h 2118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85" h="21181">
                <a:moveTo>
                  <a:pt x="10531" y="0"/>
                </a:moveTo>
                <a:cubicBezTo>
                  <a:pt x="7812" y="0"/>
                  <a:pt x="5092" y="1891"/>
                  <a:pt x="3018" y="5675"/>
                </a:cubicBezTo>
                <a:cubicBezTo>
                  <a:pt x="1352" y="8715"/>
                  <a:pt x="357" y="12513"/>
                  <a:pt x="29" y="16461"/>
                </a:cubicBezTo>
                <a:cubicBezTo>
                  <a:pt x="39" y="16454"/>
                  <a:pt x="49" y="16446"/>
                  <a:pt x="58" y="16439"/>
                </a:cubicBezTo>
                <a:cubicBezTo>
                  <a:pt x="-263" y="17682"/>
                  <a:pt x="745" y="18972"/>
                  <a:pt x="3086" y="19925"/>
                </a:cubicBezTo>
                <a:cubicBezTo>
                  <a:pt x="7204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2" y="16461"/>
                </a:cubicBezTo>
                <a:cubicBezTo>
                  <a:pt x="20704" y="12513"/>
                  <a:pt x="19708" y="8715"/>
                  <a:pt x="18042" y="5675"/>
                </a:cubicBezTo>
                <a:cubicBezTo>
                  <a:pt x="15968" y="1891"/>
                  <a:pt x="13250" y="0"/>
                  <a:pt x="105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300" dirty="0"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2848454" y="2318426"/>
            <a:ext cx="1108881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48882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3397466" y="2499889"/>
            <a:ext cx="882453" cy="88250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48882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4575619" y="2316875"/>
            <a:ext cx="1834177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48882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563211" y="2470421"/>
            <a:ext cx="0" cy="884051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48882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769480" y="2437851"/>
            <a:ext cx="944487" cy="94453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48882">
              <a:defRPr/>
            </a:pPr>
            <a:endParaRPr lang="es-ES" sz="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697" name="AutoShape 25"/>
          <p:cNvSpPr>
            <a:spLocks/>
          </p:cNvSpPr>
          <p:nvPr/>
        </p:nvSpPr>
        <p:spPr bwMode="auto">
          <a:xfrm>
            <a:off x="6476483" y="2429578"/>
            <a:ext cx="1321476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98" name="AutoShape 26"/>
          <p:cNvSpPr>
            <a:spLocks/>
          </p:cNvSpPr>
          <p:nvPr/>
        </p:nvSpPr>
        <p:spPr bwMode="auto">
          <a:xfrm>
            <a:off x="6472348" y="2209152"/>
            <a:ext cx="1058170" cy="19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en-US" altLang="zh-CN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99" name="AutoShape 27"/>
          <p:cNvSpPr>
            <a:spLocks/>
          </p:cNvSpPr>
          <p:nvPr/>
        </p:nvSpPr>
        <p:spPr bwMode="auto">
          <a:xfrm>
            <a:off x="5838553" y="3462005"/>
            <a:ext cx="1320868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0" name="AutoShape 28"/>
          <p:cNvSpPr>
            <a:spLocks/>
          </p:cNvSpPr>
          <p:nvPr/>
        </p:nvSpPr>
        <p:spPr bwMode="auto">
          <a:xfrm>
            <a:off x="5833900" y="3241579"/>
            <a:ext cx="1058861" cy="19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en-US" altLang="zh-CN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1" name="AutoShape 29"/>
          <p:cNvSpPr>
            <a:spLocks/>
          </p:cNvSpPr>
          <p:nvPr/>
        </p:nvSpPr>
        <p:spPr bwMode="auto">
          <a:xfrm>
            <a:off x="4019370" y="3997089"/>
            <a:ext cx="1240705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2" name="AutoShape 30"/>
          <p:cNvSpPr>
            <a:spLocks/>
          </p:cNvSpPr>
          <p:nvPr/>
        </p:nvSpPr>
        <p:spPr bwMode="auto">
          <a:xfrm>
            <a:off x="4015235" y="3822864"/>
            <a:ext cx="1125423" cy="1488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n-US" altLang="zh-CN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3" name="AutoShape 31"/>
          <p:cNvSpPr>
            <a:spLocks/>
          </p:cNvSpPr>
          <p:nvPr/>
        </p:nvSpPr>
        <p:spPr bwMode="auto">
          <a:xfrm>
            <a:off x="1742280" y="3505433"/>
            <a:ext cx="1541972" cy="3323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4" name="AutoShape 32"/>
          <p:cNvSpPr>
            <a:spLocks/>
          </p:cNvSpPr>
          <p:nvPr/>
        </p:nvSpPr>
        <p:spPr bwMode="auto">
          <a:xfrm>
            <a:off x="1738334" y="3321798"/>
            <a:ext cx="1541264" cy="19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en-US" altLang="zh-CN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5" name="AutoShape 33"/>
          <p:cNvSpPr>
            <a:spLocks/>
          </p:cNvSpPr>
          <p:nvPr/>
        </p:nvSpPr>
        <p:spPr bwMode="auto">
          <a:xfrm>
            <a:off x="1196370" y="2401144"/>
            <a:ext cx="1541972" cy="3323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554"/>
              </a:spcBef>
            </a:pPr>
            <a:r>
              <a:rPr lang="en-US" altLang="zh-CN" sz="6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s-ES" altLang="zh-CN" sz="6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706" name="AutoShape 34"/>
          <p:cNvSpPr>
            <a:spLocks/>
          </p:cNvSpPr>
          <p:nvPr/>
        </p:nvSpPr>
        <p:spPr bwMode="auto">
          <a:xfrm>
            <a:off x="1192424" y="2218026"/>
            <a:ext cx="1541264" cy="1940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407" tIns="12407" rIns="12407" bIns="1240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en-US" altLang="zh-CN" sz="1000" b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8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28697" grpId="0" autoUpdateAnimBg="0"/>
      <p:bldP spid="28698" grpId="0" autoUpdateAnimBg="0"/>
      <p:bldP spid="28699" grpId="0" autoUpdateAnimBg="0"/>
      <p:bldP spid="28700" grpId="0" autoUpdateAnimBg="0"/>
      <p:bldP spid="28701" grpId="0" autoUpdateAnimBg="0"/>
      <p:bldP spid="28702" grpId="0" autoUpdateAnimBg="0"/>
      <p:bldP spid="28703" grpId="0" autoUpdateAnimBg="0"/>
      <p:bldP spid="28704" grpId="0" autoUpdateAnimBg="0"/>
      <p:bldP spid="28705" grpId="0" autoUpdateAnimBg="0"/>
      <p:bldP spid="2870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240160" y="2177707"/>
            <a:ext cx="4176719" cy="1731905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3" name="Freeform 208"/>
            <p:cNvSpPr>
              <a:spLocks/>
            </p:cNvSpPr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4" name="Freeform 209"/>
            <p:cNvSpPr>
              <a:spLocks/>
            </p:cNvSpPr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5" name="Freeform 210"/>
            <p:cNvSpPr>
              <a:spLocks/>
            </p:cNvSpPr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6" name="Freeform 211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7" name="Freeform 212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8" name="Freeform 213"/>
            <p:cNvSpPr>
              <a:spLocks/>
            </p:cNvSpPr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9" name="Freeform 214"/>
            <p:cNvSpPr>
              <a:spLocks/>
            </p:cNvSpPr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11187">
                <a:lnSpc>
                  <a:spcPct val="150000"/>
                </a:lnSpc>
                <a:defRPr/>
              </a:pPr>
              <a:endParaRPr lang="en-US" sz="2100" dirty="0">
                <a:cs typeface="+mn-ea"/>
                <a:sym typeface="+mn-lt"/>
              </a:endParaRPr>
            </a:p>
          </p:txBody>
        </p:sp>
      </p:grpSp>
      <p:sp>
        <p:nvSpPr>
          <p:cNvPr id="11" name="Freeform 210"/>
          <p:cNvSpPr>
            <a:spLocks/>
          </p:cNvSpPr>
          <p:nvPr/>
        </p:nvSpPr>
        <p:spPr bwMode="auto">
          <a:xfrm>
            <a:off x="2587747" y="2056901"/>
            <a:ext cx="3648969" cy="1422029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5023" tIns="32511" rIns="65023" bIns="32511"/>
          <a:lstStyle/>
          <a:p>
            <a:pPr>
              <a:lnSpc>
                <a:spcPct val="15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2" name="Freeform 210"/>
          <p:cNvSpPr>
            <a:spLocks/>
          </p:cNvSpPr>
          <p:nvPr/>
        </p:nvSpPr>
        <p:spPr bwMode="auto">
          <a:xfrm>
            <a:off x="2651417" y="1803623"/>
            <a:ext cx="3648970" cy="1423445"/>
          </a:xfrm>
          <a:custGeom>
            <a:avLst/>
            <a:gdLst>
              <a:gd name="T0" fmla="*/ 458 w 719"/>
              <a:gd name="T1" fmla="*/ 0 h 418"/>
              <a:gd name="T2" fmla="*/ 0 w 719"/>
              <a:gd name="T3" fmla="*/ 267 h 418"/>
              <a:gd name="T4" fmla="*/ 261 w 719"/>
              <a:gd name="T5" fmla="*/ 418 h 418"/>
              <a:gd name="T6" fmla="*/ 719 w 719"/>
              <a:gd name="T7" fmla="*/ 151 h 418"/>
              <a:gd name="T8" fmla="*/ 458 w 719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5023" tIns="32511" rIns="65023" bIns="32511"/>
          <a:lstStyle/>
          <a:p>
            <a:pPr>
              <a:lnSpc>
                <a:spcPct val="15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 flipV="1">
            <a:off x="5196783" y="1711651"/>
            <a:ext cx="1279049" cy="493819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38"/>
          <p:cNvGrpSpPr>
            <a:grpSpLocks/>
          </p:cNvGrpSpPr>
          <p:nvPr/>
        </p:nvGrpSpPr>
        <p:grpSpPr bwMode="auto">
          <a:xfrm>
            <a:off x="6632352" y="1632765"/>
            <a:ext cx="1764568" cy="494118"/>
            <a:chOff x="6793192" y="1919985"/>
            <a:chExt cx="1980137" cy="554066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793192" y="2181779"/>
              <a:ext cx="1980137" cy="2922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en-US" altLang="zh-CN" sz="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600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93192" y="1919985"/>
              <a:ext cx="1525804" cy="17180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17"/>
          <p:cNvGrpSpPr>
            <a:grpSpLocks/>
          </p:cNvGrpSpPr>
          <p:nvPr/>
        </p:nvGrpSpPr>
        <p:grpSpPr bwMode="auto">
          <a:xfrm>
            <a:off x="4694501" y="3034633"/>
            <a:ext cx="1225284" cy="408922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39"/>
          <p:cNvGrpSpPr>
            <a:grpSpLocks/>
          </p:cNvGrpSpPr>
          <p:nvPr/>
        </p:nvGrpSpPr>
        <p:grpSpPr bwMode="auto">
          <a:xfrm>
            <a:off x="6079228" y="3386157"/>
            <a:ext cx="1749712" cy="494120"/>
            <a:chOff x="6158852" y="3848404"/>
            <a:chExt cx="1964024" cy="554069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6158853" y="4110201"/>
              <a:ext cx="1964023" cy="2922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en-US" altLang="zh-CN" sz="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600" dirty="0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58852" y="3848404"/>
              <a:ext cx="1526239" cy="17180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22"/>
          <p:cNvGrpSpPr>
            <a:grpSpLocks/>
          </p:cNvGrpSpPr>
          <p:nvPr/>
        </p:nvGrpSpPr>
        <p:grpSpPr bwMode="auto">
          <a:xfrm flipH="1">
            <a:off x="2090854" y="3283665"/>
            <a:ext cx="974851" cy="451371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40"/>
          <p:cNvGrpSpPr>
            <a:grpSpLocks/>
          </p:cNvGrpSpPr>
          <p:nvPr/>
        </p:nvGrpSpPr>
        <p:grpSpPr bwMode="auto">
          <a:xfrm>
            <a:off x="864885" y="3674718"/>
            <a:ext cx="2251140" cy="549301"/>
            <a:chOff x="577483" y="4184070"/>
            <a:chExt cx="2526664" cy="61667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77483" y="4508126"/>
              <a:ext cx="2526664" cy="29261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en-US" altLang="zh-CN" sz="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600" dirty="0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6763" y="4184070"/>
              <a:ext cx="1726210" cy="17200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27"/>
          <p:cNvGrpSpPr>
            <a:grpSpLocks/>
          </p:cNvGrpSpPr>
          <p:nvPr/>
        </p:nvGrpSpPr>
        <p:grpSpPr bwMode="auto">
          <a:xfrm flipH="1" flipV="1">
            <a:off x="2181677" y="1748439"/>
            <a:ext cx="1420538" cy="631070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41"/>
          <p:cNvGrpSpPr>
            <a:grpSpLocks/>
          </p:cNvGrpSpPr>
          <p:nvPr/>
        </p:nvGrpSpPr>
        <p:grpSpPr bwMode="auto">
          <a:xfrm>
            <a:off x="864885" y="1682467"/>
            <a:ext cx="2013441" cy="521002"/>
            <a:chOff x="578159" y="1949614"/>
            <a:chExt cx="2259410" cy="58496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78159" y="2241928"/>
              <a:ext cx="2259410" cy="292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en-US" altLang="zh-CN" sz="600" dirty="0"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6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9173" y="1949614"/>
              <a:ext cx="1525803" cy="1720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8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205923" y="1880874"/>
            <a:ext cx="6093473" cy="2580809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9404" tIns="39702" rIns="79404" bIns="3970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600" dirty="0">
              <a:cs typeface="+mn-ea"/>
              <a:sym typeface="+mn-lt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1494682" y="1680885"/>
            <a:ext cx="729348" cy="729388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6886518" y="1680885"/>
            <a:ext cx="729348" cy="729388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1494682" y="2502341"/>
            <a:ext cx="729348" cy="729388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6886517" y="2502341"/>
            <a:ext cx="729348" cy="729388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67"/>
          <p:cNvGrpSpPr/>
          <p:nvPr/>
        </p:nvGrpSpPr>
        <p:grpSpPr>
          <a:xfrm>
            <a:off x="6886517" y="3363606"/>
            <a:ext cx="729348" cy="729388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494683" y="3363606"/>
            <a:ext cx="729348" cy="729388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2358315" y="1839005"/>
            <a:ext cx="135685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2358315" y="2680366"/>
            <a:ext cx="135685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2358315" y="3521727"/>
            <a:ext cx="1356851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5434366" y="1839005"/>
            <a:ext cx="1315745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5434366" y="2680366"/>
            <a:ext cx="1315745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434366" y="3521727"/>
            <a:ext cx="1315745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7940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10"/>
          <p:cNvGrpSpPr/>
          <p:nvPr/>
        </p:nvGrpSpPr>
        <p:grpSpPr>
          <a:xfrm rot="10800000">
            <a:off x="3857630" y="1797784"/>
            <a:ext cx="352495" cy="512852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 rot="10800000">
            <a:off x="3857630" y="2619239"/>
            <a:ext cx="352495" cy="512854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0800000" flipH="1">
            <a:off x="4933877" y="1797783"/>
            <a:ext cx="352495" cy="512854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 rot="10800000">
            <a:off x="3857630" y="3480505"/>
            <a:ext cx="352495" cy="512852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4933878" y="2619240"/>
            <a:ext cx="352494" cy="512852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2"/>
          <p:cNvGrpSpPr/>
          <p:nvPr/>
        </p:nvGrpSpPr>
        <p:grpSpPr>
          <a:xfrm rot="10800000" flipH="1">
            <a:off x="4933879" y="3480505"/>
            <a:ext cx="352494" cy="512852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600" dirty="0">
                <a:cs typeface="+mn-ea"/>
                <a:sym typeface="+mn-lt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4270480" y="1749874"/>
            <a:ext cx="608637" cy="608671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4270480" y="2571331"/>
            <a:ext cx="608637" cy="608671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4270480" y="3432595"/>
            <a:ext cx="608637" cy="608671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429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688048" y="1787046"/>
          <a:ext cx="884649" cy="15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880858" y="1787046"/>
          <a:ext cx="884649" cy="15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062913" y="1787046"/>
          <a:ext cx="884649" cy="15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233208" y="1787046"/>
          <a:ext cx="884649" cy="15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391200" y="1787046"/>
          <a:ext cx="884649" cy="157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1510001" y="3693345"/>
            <a:ext cx="6289079" cy="774578"/>
            <a:chOff x="1591107" y="4749236"/>
            <a:chExt cx="9656357" cy="1189234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2320118" y="5102369"/>
              <a:ext cx="1501311" cy="8361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2320121" y="4799960"/>
              <a:ext cx="1501307" cy="259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4795463" y="5102370"/>
              <a:ext cx="1501311" cy="8361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4795466" y="4770658"/>
              <a:ext cx="1501307" cy="259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7270808" y="5102369"/>
              <a:ext cx="1501311" cy="8361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7270811" y="4770660"/>
              <a:ext cx="1501307" cy="259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100" dirty="0">
                <a:cs typeface="+mn-ea"/>
                <a:sym typeface="+mn-lt"/>
              </a:endParaRPr>
            </a:p>
          </p:txBody>
        </p:sp>
        <p:sp>
          <p:nvSpPr>
            <p:cNvPr id="20" name="Text Placeholder 32"/>
            <p:cNvSpPr txBox="1">
              <a:spLocks/>
            </p:cNvSpPr>
            <p:nvPr/>
          </p:nvSpPr>
          <p:spPr>
            <a:xfrm>
              <a:off x="9746153" y="5102370"/>
              <a:ext cx="1501311" cy="8361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US" sz="6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1" name="Text Placeholder 33"/>
            <p:cNvSpPr txBox="1">
              <a:spLocks/>
            </p:cNvSpPr>
            <p:nvPr/>
          </p:nvSpPr>
          <p:spPr>
            <a:xfrm>
              <a:off x="9746157" y="4749236"/>
              <a:ext cx="1501307" cy="259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en-AU" sz="100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504" y="494801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69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577992" y="1517109"/>
            <a:ext cx="3584363" cy="23789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etc.Add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</a:p>
          <a:p>
            <a:pPr algn="just">
              <a:lnSpc>
                <a:spcPct val="150000"/>
              </a:lnSpc>
            </a:pP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etc.Add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title text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755122" y="1035495"/>
            <a:ext cx="958917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0" y="1035495"/>
            <a:ext cx="3994008" cy="358417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5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6" name="TextBox 11"/>
          <p:cNvSpPr txBox="1"/>
          <p:nvPr/>
        </p:nvSpPr>
        <p:spPr>
          <a:xfrm>
            <a:off x="4948558" y="1947360"/>
            <a:ext cx="3004859" cy="619655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rgbClr val="F0D04E"/>
                </a:solidFill>
                <a:cs typeface="+mn-ea"/>
                <a:sym typeface="+mn-lt"/>
              </a:rPr>
              <a:t>Add title text</a:t>
            </a:r>
            <a:endParaRPr lang="en-US" altLang="zh-CN" sz="3600" dirty="0">
              <a:solidFill>
                <a:srgbClr val="535353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813832" y="1849245"/>
            <a:ext cx="0" cy="1420419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3560048" y="3023491"/>
            <a:ext cx="902574" cy="246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25"/>
          <p:cNvGrpSpPr/>
          <p:nvPr/>
        </p:nvGrpSpPr>
        <p:grpSpPr>
          <a:xfrm>
            <a:off x="3412563" y="1823086"/>
            <a:ext cx="1050058" cy="1050116"/>
            <a:chOff x="304800" y="673100"/>
            <a:chExt cx="4000500" cy="4000500"/>
          </a:xfrm>
          <a:effectLst/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24"/>
          <p:cNvSpPr txBox="1"/>
          <p:nvPr/>
        </p:nvSpPr>
        <p:spPr>
          <a:xfrm>
            <a:off x="5126434" y="2932478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6178788" y="2932478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815" y="1987996"/>
            <a:ext cx="902574" cy="769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5126434" y="3138455"/>
            <a:ext cx="1064411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6178788" y="3138455"/>
            <a:ext cx="1111942" cy="153375"/>
          </a:xfrm>
          <a:prstGeom prst="rect">
            <a:avLst/>
          </a:prstGeom>
          <a:noFill/>
        </p:spPr>
        <p:txBody>
          <a:bodyPr wrap="square" lIns="60451" tIns="30226" rIns="60451" bIns="30226" rtlCol="0">
            <a:spAutoFit/>
          </a:bodyPr>
          <a:lstStyle/>
          <a:p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 Add title text here</a:t>
            </a:r>
            <a:endParaRPr lang="zh-CN" altLang="en-US" sz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7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heme/theme1.xml><?xml version="1.0" encoding="utf-8"?>
<a:theme xmlns:a="http://schemas.openxmlformats.org/drawingml/2006/main" name="www.freeppt7.com">
  <a:themeElements>
    <a:clrScheme name="自定义 929">
      <a:dk1>
        <a:sysClr val="windowText" lastClr="000000"/>
      </a:dk1>
      <a:lt1>
        <a:sysClr val="window" lastClr="FFFFFF"/>
      </a:lt1>
      <a:dk2>
        <a:srgbClr val="9F7B63"/>
      </a:dk2>
      <a:lt2>
        <a:srgbClr val="E7E6E6"/>
      </a:lt2>
      <a:accent1>
        <a:srgbClr val="EE4238"/>
      </a:accent1>
      <a:accent2>
        <a:srgbClr val="0FA3D1"/>
      </a:accent2>
      <a:accent3>
        <a:srgbClr val="8A6CAC"/>
      </a:accent3>
      <a:accent4>
        <a:srgbClr val="FB8102"/>
      </a:accent4>
      <a:accent5>
        <a:srgbClr val="EE4238"/>
      </a:accent5>
      <a:accent6>
        <a:srgbClr val="0FA3D1"/>
      </a:accent6>
      <a:hlink>
        <a:srgbClr val="F48E77"/>
      </a:hlink>
      <a:folHlink>
        <a:srgbClr val="A1BD70"/>
      </a:folHlink>
    </a:clrScheme>
    <a:fontScheme name="chhthua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2471</Words>
  <Application>Microsoft Office PowerPoint</Application>
  <PresentationFormat>全屏显示(16:9)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inpin heiti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420</cp:revision>
  <dcterms:created xsi:type="dcterms:W3CDTF">2014-11-09T01:07:25Z</dcterms:created>
  <dcterms:modified xsi:type="dcterms:W3CDTF">2022-07-23T02:50:22Z</dcterms:modified>
</cp:coreProperties>
</file>