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1"/>
  </p:notesMasterIdLst>
  <p:handoutMasterIdLst>
    <p:handoutMasterId r:id="rId32"/>
  </p:handoutMasterIdLst>
  <p:sldIdLst>
    <p:sldId id="409" r:id="rId3"/>
    <p:sldId id="410" r:id="rId4"/>
    <p:sldId id="411" r:id="rId5"/>
    <p:sldId id="412" r:id="rId6"/>
    <p:sldId id="414" r:id="rId7"/>
    <p:sldId id="415" r:id="rId8"/>
    <p:sldId id="413" r:id="rId9"/>
    <p:sldId id="416" r:id="rId10"/>
    <p:sldId id="417" r:id="rId11"/>
    <p:sldId id="434" r:id="rId12"/>
    <p:sldId id="418" r:id="rId13"/>
    <p:sldId id="420" r:id="rId14"/>
    <p:sldId id="419" r:id="rId15"/>
    <p:sldId id="421" r:id="rId16"/>
    <p:sldId id="423" r:id="rId17"/>
    <p:sldId id="422" r:id="rId18"/>
    <p:sldId id="424" r:id="rId19"/>
    <p:sldId id="427" r:id="rId20"/>
    <p:sldId id="426" r:id="rId21"/>
    <p:sldId id="430" r:id="rId22"/>
    <p:sldId id="429" r:id="rId23"/>
    <p:sldId id="431" r:id="rId24"/>
    <p:sldId id="428" r:id="rId25"/>
    <p:sldId id="432" r:id="rId26"/>
    <p:sldId id="1774" r:id="rId27"/>
    <p:sldId id="304" r:id="rId28"/>
    <p:sldId id="305" r:id="rId29"/>
    <p:sldId id="3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4">
          <p15:clr>
            <a:srgbClr val="A4A3A4"/>
          </p15:clr>
        </p15:guide>
        <p15:guide id="2" pos="38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5D8"/>
    <a:srgbClr val="096AED"/>
    <a:srgbClr val="7AB3FA"/>
    <a:srgbClr val="0695F0"/>
    <a:srgbClr val="FFFFFF"/>
    <a:srgbClr val="FA90A7"/>
    <a:srgbClr val="DC8680"/>
    <a:srgbClr val="5272A7"/>
    <a:srgbClr val="FCCFDD"/>
    <a:srgbClr val="FA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78"/>
      </p:cViewPr>
      <p:guideLst>
        <p:guide orient="horz" pos="2264"/>
        <p:guide pos="385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字魂58号-创中黑" panose="00000500000000000000" charset="-122"/>
              </a:rPr>
              <a:t>2022/7/26</a:t>
            </a:fld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字魂58号-创中黑" panose="00000500000000000000" charset="-122"/>
              </a:rPr>
              <a:t>‹#›</a:t>
            </a:fld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2022/7/26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41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80447822"/>
      </p:ext>
    </p:extLst>
  </p:cSld>
  <p:clrMapOvr>
    <a:masterClrMapping/>
  </p:clrMapOvr>
  <p:transition advTm="2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708950"/>
      </p:ext>
    </p:extLst>
  </p:cSld>
  <p:clrMapOvr>
    <a:masterClrMapping/>
  </p:clrMapOvr>
  <p:transition advTm="2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8109254"/>
      </p:ext>
    </p:extLst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9415477"/>
      </p:ext>
    </p:extLst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38727223"/>
      </p:ext>
    </p:extLst>
  </p:cSld>
  <p:clrMapOvr>
    <a:masterClrMapping/>
  </p:clrMapOvr>
  <p:transition advTm="2000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8052288"/>
      </p:ext>
    </p:extLst>
  </p:cSld>
  <p:clrMapOvr>
    <a:masterClrMapping/>
  </p:clrMapOvr>
  <p:transition advTm="2000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32905" y="64504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1757772"/>
      </p:ext>
    </p:extLst>
  </p:cSld>
  <p:clrMapOvr>
    <a:masterClrMapping/>
  </p:clrMapOvr>
  <p:transition advTm="2000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6213052"/>
      </p:ext>
    </p:extLst>
  </p:cSld>
  <p:clrMapOvr>
    <a:masterClrMapping/>
  </p:clrMapOvr>
  <p:transition advTm="2000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715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8386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图形"/>
          <p:cNvSpPr/>
          <p:nvPr userDrawn="1"/>
        </p:nvSpPr>
        <p:spPr>
          <a:xfrm>
            <a:off x="3281680" y="465455"/>
            <a:ext cx="329565" cy="329565"/>
          </a:xfrm>
          <a:prstGeom prst="ellipse">
            <a:avLst/>
          </a:prstGeom>
          <a:solidFill>
            <a:srgbClr val="7AB3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633095" y="-714375"/>
            <a:ext cx="1504950" cy="1504950"/>
            <a:chOff x="-911" y="-1028"/>
            <a:chExt cx="2166" cy="2166"/>
          </a:xfrm>
        </p:grpSpPr>
        <p:sp>
          <p:nvSpPr>
            <p:cNvPr id="126" name="图形"/>
            <p:cNvSpPr/>
            <p:nvPr/>
          </p:nvSpPr>
          <p:spPr>
            <a:xfrm>
              <a:off x="-911" y="-1028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0" y="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</p:grpSp>
      <p:sp>
        <p:nvSpPr>
          <p:cNvPr id="117" name="图形"/>
          <p:cNvSpPr txBox="1"/>
          <p:nvPr userDrawn="1"/>
        </p:nvSpPr>
        <p:spPr>
          <a:xfrm>
            <a:off x="596900" y="465455"/>
            <a:ext cx="336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字魂58号-创中黑" panose="00000500000000000000" charset="-122"/>
                <a:sym typeface="+mn-ea"/>
              </a:rPr>
              <a:t>Add title text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ea"/>
              <a:ea typeface="+mj-ea"/>
              <a:cs typeface="字魂58号-创中黑" panose="00000500000000000000" charset="-122"/>
              <a:sym typeface="+mn-ea"/>
            </a:endParaRPr>
          </a:p>
        </p:txBody>
      </p:sp>
    </p:spTree>
  </p:cSld>
  <p:clrMapOvr>
    <a:masterClrMapping/>
  </p:clrMapOvr>
  <p:transition advTm="2000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74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38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17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图形"/>
          <p:cNvSpPr/>
          <p:nvPr userDrawn="1"/>
        </p:nvSpPr>
        <p:spPr>
          <a:xfrm>
            <a:off x="3281680" y="465455"/>
            <a:ext cx="329565" cy="329565"/>
          </a:xfrm>
          <a:prstGeom prst="ellipse">
            <a:avLst/>
          </a:prstGeom>
          <a:solidFill>
            <a:srgbClr val="7AB3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633095" y="-714375"/>
            <a:ext cx="1504950" cy="1504950"/>
            <a:chOff x="-911" y="-1028"/>
            <a:chExt cx="2166" cy="2166"/>
          </a:xfrm>
        </p:grpSpPr>
        <p:sp>
          <p:nvSpPr>
            <p:cNvPr id="126" name="图形"/>
            <p:cNvSpPr/>
            <p:nvPr/>
          </p:nvSpPr>
          <p:spPr>
            <a:xfrm>
              <a:off x="-911" y="-1028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0" y="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</p:grpSp>
      <p:sp>
        <p:nvSpPr>
          <p:cNvPr id="117" name="图形"/>
          <p:cNvSpPr txBox="1"/>
          <p:nvPr userDrawn="1"/>
        </p:nvSpPr>
        <p:spPr>
          <a:xfrm>
            <a:off x="596900" y="465455"/>
            <a:ext cx="324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字魂58号-创中黑" panose="00000500000000000000" charset="-122"/>
              </a:defRPr>
            </a:lvl1pPr>
          </a:lstStyle>
          <a:p>
            <a:pPr lvl="0" algn="l"/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  <p:transition advTm="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图形"/>
          <p:cNvSpPr/>
          <p:nvPr userDrawn="1"/>
        </p:nvSpPr>
        <p:spPr>
          <a:xfrm>
            <a:off x="3281680" y="465455"/>
            <a:ext cx="329565" cy="329565"/>
          </a:xfrm>
          <a:prstGeom prst="ellipse">
            <a:avLst/>
          </a:prstGeom>
          <a:solidFill>
            <a:srgbClr val="7AB3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633095" y="-714375"/>
            <a:ext cx="1504950" cy="1504950"/>
            <a:chOff x="-911" y="-1028"/>
            <a:chExt cx="2166" cy="2166"/>
          </a:xfrm>
        </p:grpSpPr>
        <p:sp>
          <p:nvSpPr>
            <p:cNvPr id="126" name="图形"/>
            <p:cNvSpPr/>
            <p:nvPr/>
          </p:nvSpPr>
          <p:spPr>
            <a:xfrm>
              <a:off x="-911" y="-1028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0" y="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</p:grpSp>
      <p:sp>
        <p:nvSpPr>
          <p:cNvPr id="117" name="图形"/>
          <p:cNvSpPr txBox="1"/>
          <p:nvPr userDrawn="1"/>
        </p:nvSpPr>
        <p:spPr>
          <a:xfrm>
            <a:off x="596900" y="465455"/>
            <a:ext cx="329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字魂58号-创中黑" panose="00000500000000000000" charset="-122"/>
              </a:defRPr>
            </a:lvl1pPr>
          </a:lstStyle>
          <a:p>
            <a:pPr lvl="0" algn="l"/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  <p:transition advTm="2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图形"/>
          <p:cNvSpPr/>
          <p:nvPr userDrawn="1"/>
        </p:nvSpPr>
        <p:spPr>
          <a:xfrm>
            <a:off x="3281680" y="465455"/>
            <a:ext cx="329565" cy="329565"/>
          </a:xfrm>
          <a:prstGeom prst="ellipse">
            <a:avLst/>
          </a:prstGeom>
          <a:solidFill>
            <a:srgbClr val="7AB3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633095" y="-714375"/>
            <a:ext cx="1504950" cy="1504950"/>
            <a:chOff x="-911" y="-1028"/>
            <a:chExt cx="2166" cy="2166"/>
          </a:xfrm>
        </p:grpSpPr>
        <p:sp>
          <p:nvSpPr>
            <p:cNvPr id="126" name="图形"/>
            <p:cNvSpPr/>
            <p:nvPr/>
          </p:nvSpPr>
          <p:spPr>
            <a:xfrm>
              <a:off x="-911" y="-1028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0" y="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</p:grpSp>
      <p:sp>
        <p:nvSpPr>
          <p:cNvPr id="117" name="图形"/>
          <p:cNvSpPr txBox="1"/>
          <p:nvPr userDrawn="1"/>
        </p:nvSpPr>
        <p:spPr>
          <a:xfrm>
            <a:off x="596900" y="465455"/>
            <a:ext cx="345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字魂58号-创中黑" panose="00000500000000000000" charset="-122"/>
              </a:defRPr>
            </a:lvl1pPr>
          </a:lstStyle>
          <a:p>
            <a:pPr lvl="0" algn="l"/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  <p:transition advTm="2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71502783"/>
      </p:ext>
    </p:extLst>
  </p:cSld>
  <p:clrMapOvr>
    <a:masterClrMapping/>
  </p:clrMapOvr>
  <p:transition advTm="2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4397901"/>
      </p:ext>
    </p:extLst>
  </p:cSld>
  <p:clrMapOvr>
    <a:masterClrMapping/>
  </p:clrMapOvr>
  <p:transition advTm="2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76814931"/>
      </p:ext>
    </p:extLst>
  </p:cSld>
  <p:clrMapOvr>
    <a:masterClrMapping/>
  </p:clrMapOvr>
  <p:transition advTm="2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93540151"/>
      </p:ext>
    </p:extLst>
  </p:cSld>
  <p:clrMapOvr>
    <a:masterClrMapping/>
  </p:clrMapOvr>
  <p:transition advTm="2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70" r:id="rId18"/>
    <p:sldLayoutId id="2147483671" r:id="rId19"/>
  </p:sldLayoutIdLst>
  <p:transition advTm="2000">
    <p:wedg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51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形"/>
          <p:cNvSpPr/>
          <p:nvPr/>
        </p:nvSpPr>
        <p:spPr>
          <a:xfrm>
            <a:off x="-2334260" y="-2563495"/>
            <a:ext cx="5401945" cy="5401945"/>
          </a:xfrm>
          <a:prstGeom prst="ellipse">
            <a:avLst/>
          </a:prstGeom>
          <a:gradFill>
            <a:gsLst>
              <a:gs pos="5000">
                <a:srgbClr val="096AED">
                  <a:alpha val="4000"/>
                </a:srgbClr>
              </a:gs>
              <a:gs pos="100000">
                <a:srgbClr val="0695F0">
                  <a:alpha val="23000"/>
                </a:srgbClr>
              </a:gs>
            </a:gsLst>
            <a:lin ang="27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图形"/>
          <p:cNvSpPr/>
          <p:nvPr/>
        </p:nvSpPr>
        <p:spPr>
          <a:xfrm flipV="1">
            <a:off x="0" y="0"/>
            <a:ext cx="1982470" cy="18281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963" h="888">
                <a:moveTo>
                  <a:pt x="0" y="42"/>
                </a:moveTo>
                <a:cubicBezTo>
                  <a:pt x="76" y="15"/>
                  <a:pt x="158" y="0"/>
                  <a:pt x="243" y="0"/>
                </a:cubicBezTo>
                <a:cubicBezTo>
                  <a:pt x="641" y="0"/>
                  <a:pt x="963" y="322"/>
                  <a:pt x="963" y="720"/>
                </a:cubicBezTo>
                <a:cubicBezTo>
                  <a:pt x="963" y="778"/>
                  <a:pt x="956" y="834"/>
                  <a:pt x="943" y="888"/>
                </a:cubicBezTo>
                <a:lnTo>
                  <a:pt x="0" y="888"/>
                </a:lnTo>
                <a:lnTo>
                  <a:pt x="0" y="42"/>
                </a:lnTo>
                <a:close/>
              </a:path>
            </a:pathLst>
          </a:custGeom>
          <a:gradFill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图形"/>
          <p:cNvGrpSpPr/>
          <p:nvPr/>
        </p:nvGrpSpPr>
        <p:grpSpPr>
          <a:xfrm>
            <a:off x="7200900" y="2178050"/>
            <a:ext cx="8634095" cy="8634095"/>
            <a:chOff x="7170" y="5823"/>
            <a:chExt cx="13597" cy="13597"/>
          </a:xfrm>
        </p:grpSpPr>
        <p:sp>
          <p:nvSpPr>
            <p:cNvPr id="8" name="图形"/>
            <p:cNvSpPr/>
            <p:nvPr/>
          </p:nvSpPr>
          <p:spPr>
            <a:xfrm>
              <a:off x="7170" y="5823"/>
              <a:ext cx="13597" cy="13597"/>
            </a:xfrm>
            <a:prstGeom prst="ellipse">
              <a:avLst/>
            </a:prstGeom>
            <a:gradFill>
              <a:gsLst>
                <a:gs pos="0">
                  <a:srgbClr val="096AED">
                    <a:alpha val="16000"/>
                  </a:srgbClr>
                </a:gs>
                <a:gs pos="100000">
                  <a:srgbClr val="0695F0">
                    <a:alpha val="5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图形"/>
            <p:cNvSpPr/>
            <p:nvPr/>
          </p:nvSpPr>
          <p:spPr>
            <a:xfrm flipV="1">
              <a:off x="8762" y="7415"/>
              <a:ext cx="10413" cy="10413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7" name="图形"/>
          <p:cNvSpPr/>
          <p:nvPr/>
        </p:nvSpPr>
        <p:spPr>
          <a:xfrm>
            <a:off x="461010" y="688340"/>
            <a:ext cx="11269980" cy="548195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rgbClr val="819C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图形"/>
          <p:cNvSpPr txBox="1"/>
          <p:nvPr/>
        </p:nvSpPr>
        <p:spPr>
          <a:xfrm>
            <a:off x="1166726" y="3906143"/>
            <a:ext cx="5373370" cy="418191"/>
          </a:xfrm>
          <a:prstGeom prst="rect">
            <a:avLst/>
          </a:prstGeom>
          <a:noFill/>
          <a:effectLst/>
        </p:spPr>
        <p:txBody>
          <a:bodyPr wrap="square" lIns="0" r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1" name="图形"/>
          <p:cNvSpPr txBox="1"/>
          <p:nvPr/>
        </p:nvSpPr>
        <p:spPr>
          <a:xfrm>
            <a:off x="1016635" y="2828925"/>
            <a:ext cx="5744383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400" dirty="0">
                <a:ln>
                  <a:noFill/>
                </a:ln>
                <a:solidFill>
                  <a:srgbClr val="096AED"/>
                </a:solidFill>
                <a:effectLst/>
                <a:cs typeface="+mn-ea"/>
                <a:sym typeface="+mn-lt"/>
              </a:rPr>
              <a:t>PPT templates</a:t>
            </a:r>
            <a:endParaRPr lang="zh-CN" altLang="en-US" sz="6400" dirty="0">
              <a:ln>
                <a:noFill/>
              </a:ln>
              <a:solidFill>
                <a:srgbClr val="096AED"/>
              </a:solidFill>
              <a:effectLst/>
              <a:cs typeface="+mn-ea"/>
              <a:sym typeface="+mn-lt"/>
            </a:endParaRPr>
          </a:p>
        </p:txBody>
      </p:sp>
      <p:sp>
        <p:nvSpPr>
          <p:cNvPr id="13" name="图形"/>
          <p:cNvSpPr/>
          <p:nvPr/>
        </p:nvSpPr>
        <p:spPr>
          <a:xfrm>
            <a:off x="1016635" y="2008505"/>
            <a:ext cx="693420" cy="693420"/>
          </a:xfrm>
          <a:prstGeom prst="ellipse">
            <a:avLst/>
          </a:prstGeom>
          <a:solidFill>
            <a:srgbClr val="096AED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图形"/>
          <p:cNvSpPr txBox="1"/>
          <p:nvPr/>
        </p:nvSpPr>
        <p:spPr>
          <a:xfrm>
            <a:off x="1016635" y="2008505"/>
            <a:ext cx="410718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BEDEA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54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Free </a:t>
            </a:r>
            <a:endParaRPr lang="zh-CN" altLang="en-US" sz="54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5" name="图形"/>
          <p:cNvSpPr/>
          <p:nvPr/>
        </p:nvSpPr>
        <p:spPr>
          <a:xfrm>
            <a:off x="1207135" y="4904740"/>
            <a:ext cx="1803400" cy="5048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Time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图形"/>
          <p:cNvSpPr/>
          <p:nvPr/>
        </p:nvSpPr>
        <p:spPr>
          <a:xfrm>
            <a:off x="3188335" y="4904740"/>
            <a:ext cx="2104101" cy="504825"/>
          </a:xfrm>
          <a:prstGeom prst="rect">
            <a:avLst/>
          </a:prstGeom>
          <a:gradFill>
            <a:gsLst>
              <a:gs pos="2000">
                <a:srgbClr val="0695F0"/>
              </a:gs>
              <a:gs pos="84000">
                <a:srgbClr val="096AE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8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5470" y="688340"/>
            <a:ext cx="3525520" cy="32569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形" descr="C:/Users/Administrator/AppData/Local/Temp/picturecompress_20220709155216/output_1.pngoutput_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6165" y="1289685"/>
            <a:ext cx="5584825" cy="4277995"/>
          </a:xfrm>
          <a:prstGeom prst="rect">
            <a:avLst/>
          </a:prstGeom>
        </p:spPr>
      </p:pic>
      <p:sp>
        <p:nvSpPr>
          <p:cNvPr id="19" name="TextBox 3">
            <a:hlinkClick r:id="rId5"/>
            <a:extLst>
              <a:ext uri="{FF2B5EF4-FFF2-40B4-BE49-F238E27FC236}">
                <a16:creationId xmlns:a16="http://schemas.microsoft.com/office/drawing/2014/main" id="{143A5022-EA61-36F3-A51F-7D07FAFDE81D}"/>
              </a:ext>
            </a:extLst>
          </p:cNvPr>
          <p:cNvSpPr txBox="1"/>
          <p:nvPr/>
        </p:nvSpPr>
        <p:spPr>
          <a:xfrm>
            <a:off x="1166726" y="593237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1" grpId="0"/>
      <p:bldP spid="11" grpId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941705" y="1315085"/>
            <a:ext cx="10641965" cy="4826000"/>
            <a:chOff x="883" y="2671"/>
            <a:chExt cx="16759" cy="7600"/>
          </a:xfrm>
        </p:grpSpPr>
        <p:sp>
          <p:nvSpPr>
            <p:cNvPr id="24" name="图形"/>
            <p:cNvSpPr/>
            <p:nvPr/>
          </p:nvSpPr>
          <p:spPr>
            <a:xfrm>
              <a:off x="7206" y="5049"/>
              <a:ext cx="2158" cy="215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图形"/>
            <p:cNvSpPr/>
            <p:nvPr/>
          </p:nvSpPr>
          <p:spPr>
            <a:xfrm>
              <a:off x="14976" y="5049"/>
              <a:ext cx="2158" cy="215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图形"/>
            <p:cNvSpPr/>
            <p:nvPr/>
          </p:nvSpPr>
          <p:spPr>
            <a:xfrm>
              <a:off x="11091" y="5049"/>
              <a:ext cx="2158" cy="215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图形"/>
            <p:cNvSpPr txBox="1"/>
            <p:nvPr/>
          </p:nvSpPr>
          <p:spPr>
            <a:xfrm flipH="1">
              <a:off x="6782" y="3326"/>
              <a:ext cx="3006" cy="140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indent="0" algn="ctr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851BC"/>
                </a:buClr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200" b="1" spc="25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30" name="图形"/>
            <p:cNvSpPr txBox="1"/>
            <p:nvPr/>
          </p:nvSpPr>
          <p:spPr>
            <a:xfrm flipH="1">
              <a:off x="10668" y="3326"/>
              <a:ext cx="3006" cy="140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indent="0" algn="ctr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851BC"/>
                </a:buClr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200" b="1" spc="25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31" name="图形"/>
            <p:cNvSpPr txBox="1"/>
            <p:nvPr/>
          </p:nvSpPr>
          <p:spPr>
            <a:xfrm flipH="1">
              <a:off x="14553" y="3326"/>
              <a:ext cx="3006" cy="140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indent="0" algn="ctr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851BC"/>
                </a:buClr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200" b="1" spc="25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32" name="图形"/>
            <p:cNvSpPr txBox="1"/>
            <p:nvPr/>
          </p:nvSpPr>
          <p:spPr>
            <a:xfrm flipH="1">
              <a:off x="6698" y="7556"/>
              <a:ext cx="10944" cy="1103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sx="999" sy="999" algn="ctr" rotWithShape="0">
                <a:srgbClr val="000000"/>
              </a:outerShdw>
            </a:effectLst>
          </p:spPr>
          <p:txBody>
            <a:bodyPr wrap="square" anchor="t">
              <a:sp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851BC"/>
                </a:buClr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content, content to match the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content, content to match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图形"/>
            <p:cNvSpPr>
              <a:spLocks noChangeAspect="1"/>
            </p:cNvSpPr>
            <p:nvPr/>
          </p:nvSpPr>
          <p:spPr bwMode="auto">
            <a:xfrm>
              <a:off x="7716" y="5491"/>
              <a:ext cx="1138" cy="113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606862" h="606722">
                  <a:moveTo>
                    <a:pt x="198572" y="468879"/>
                  </a:moveTo>
                  <a:cubicBezTo>
                    <a:pt x="186556" y="471723"/>
                    <a:pt x="174006" y="473322"/>
                    <a:pt x="161100" y="473322"/>
                  </a:cubicBezTo>
                  <a:cubicBezTo>
                    <a:pt x="148462" y="473322"/>
                    <a:pt x="136090" y="471812"/>
                    <a:pt x="124252" y="469057"/>
                  </a:cubicBezTo>
                  <a:lnTo>
                    <a:pt x="124252" y="481765"/>
                  </a:lnTo>
                  <a:lnTo>
                    <a:pt x="198572" y="481765"/>
                  </a:lnTo>
                  <a:close/>
                  <a:moveTo>
                    <a:pt x="578641" y="388041"/>
                  </a:moveTo>
                  <a:cubicBezTo>
                    <a:pt x="573299" y="388041"/>
                    <a:pt x="568937" y="392396"/>
                    <a:pt x="568937" y="397729"/>
                  </a:cubicBezTo>
                  <a:lnTo>
                    <a:pt x="568937" y="454611"/>
                  </a:lnTo>
                  <a:cubicBezTo>
                    <a:pt x="568937" y="459944"/>
                    <a:pt x="573299" y="464210"/>
                    <a:pt x="578641" y="464210"/>
                  </a:cubicBezTo>
                  <a:cubicBezTo>
                    <a:pt x="583982" y="464210"/>
                    <a:pt x="588345" y="459944"/>
                    <a:pt x="588345" y="454611"/>
                  </a:cubicBezTo>
                  <a:lnTo>
                    <a:pt x="588345" y="397729"/>
                  </a:lnTo>
                  <a:cubicBezTo>
                    <a:pt x="588345" y="392396"/>
                    <a:pt x="583982" y="388041"/>
                    <a:pt x="578641" y="388041"/>
                  </a:cubicBezTo>
                  <a:close/>
                  <a:moveTo>
                    <a:pt x="217752" y="210128"/>
                  </a:moveTo>
                  <a:cubicBezTo>
                    <a:pt x="198846" y="208050"/>
                    <a:pt x="174499" y="210695"/>
                    <a:pt x="146590" y="225848"/>
                  </a:cubicBezTo>
                  <a:cubicBezTo>
                    <a:pt x="116501" y="242202"/>
                    <a:pt x="91842" y="247801"/>
                    <a:pt x="73147" y="242469"/>
                  </a:cubicBezTo>
                  <a:cubicBezTo>
                    <a:pt x="72524" y="242291"/>
                    <a:pt x="71901" y="242202"/>
                    <a:pt x="71278" y="242202"/>
                  </a:cubicBezTo>
                  <a:cubicBezTo>
                    <a:pt x="70032" y="242202"/>
                    <a:pt x="68874" y="242558"/>
                    <a:pt x="67895" y="243269"/>
                  </a:cubicBezTo>
                  <a:cubicBezTo>
                    <a:pt x="67005" y="243891"/>
                    <a:pt x="66026" y="245135"/>
                    <a:pt x="66026" y="247090"/>
                  </a:cubicBezTo>
                  <a:lnTo>
                    <a:pt x="66026" y="309039"/>
                  </a:lnTo>
                  <a:cubicBezTo>
                    <a:pt x="66026" y="362277"/>
                    <a:pt x="107866" y="406450"/>
                    <a:pt x="159321" y="407427"/>
                  </a:cubicBezTo>
                  <a:cubicBezTo>
                    <a:pt x="185048" y="407872"/>
                    <a:pt x="209351" y="398184"/>
                    <a:pt x="227778" y="380231"/>
                  </a:cubicBezTo>
                  <a:cubicBezTo>
                    <a:pt x="246117" y="362188"/>
                    <a:pt x="256265" y="338191"/>
                    <a:pt x="256265" y="312505"/>
                  </a:cubicBezTo>
                  <a:lnTo>
                    <a:pt x="256265" y="222738"/>
                  </a:lnTo>
                  <a:cubicBezTo>
                    <a:pt x="250123" y="219005"/>
                    <a:pt x="236658" y="212205"/>
                    <a:pt x="217752" y="210128"/>
                  </a:cubicBezTo>
                  <a:close/>
                  <a:moveTo>
                    <a:pt x="192147" y="191874"/>
                  </a:moveTo>
                  <a:cubicBezTo>
                    <a:pt x="208283" y="190075"/>
                    <a:pt x="222126" y="191586"/>
                    <a:pt x="232853" y="194030"/>
                  </a:cubicBezTo>
                  <a:cubicBezTo>
                    <a:pt x="256443" y="199274"/>
                    <a:pt x="270598" y="209939"/>
                    <a:pt x="271132" y="210383"/>
                  </a:cubicBezTo>
                  <a:lnTo>
                    <a:pt x="274782" y="213139"/>
                  </a:lnTo>
                  <a:lnTo>
                    <a:pt x="274782" y="312505"/>
                  </a:lnTo>
                  <a:cubicBezTo>
                    <a:pt x="274782" y="343168"/>
                    <a:pt x="262764" y="371965"/>
                    <a:pt x="240776" y="393473"/>
                  </a:cubicBezTo>
                  <a:cubicBezTo>
                    <a:pt x="219321" y="414449"/>
                    <a:pt x="191101" y="426003"/>
                    <a:pt x="161190" y="426003"/>
                  </a:cubicBezTo>
                  <a:cubicBezTo>
                    <a:pt x="160478" y="426003"/>
                    <a:pt x="159677" y="426003"/>
                    <a:pt x="158964" y="425914"/>
                  </a:cubicBezTo>
                  <a:cubicBezTo>
                    <a:pt x="97450" y="424848"/>
                    <a:pt x="47420" y="372409"/>
                    <a:pt x="47420" y="309039"/>
                  </a:cubicBezTo>
                  <a:lnTo>
                    <a:pt x="47420" y="247090"/>
                  </a:lnTo>
                  <a:cubicBezTo>
                    <a:pt x="47420" y="239713"/>
                    <a:pt x="50803" y="232870"/>
                    <a:pt x="56678" y="228515"/>
                  </a:cubicBezTo>
                  <a:cubicBezTo>
                    <a:pt x="62732" y="223893"/>
                    <a:pt x="70833" y="222471"/>
                    <a:pt x="78222" y="224604"/>
                  </a:cubicBezTo>
                  <a:cubicBezTo>
                    <a:pt x="87747" y="227359"/>
                    <a:pt x="105818" y="226915"/>
                    <a:pt x="137688" y="209584"/>
                  </a:cubicBezTo>
                  <a:cubicBezTo>
                    <a:pt x="157585" y="198785"/>
                    <a:pt x="176012" y="193674"/>
                    <a:pt x="192147" y="191874"/>
                  </a:cubicBezTo>
                  <a:close/>
                  <a:moveTo>
                    <a:pt x="464493" y="170129"/>
                  </a:moveTo>
                  <a:lnTo>
                    <a:pt x="464493" y="255795"/>
                  </a:lnTo>
                  <a:lnTo>
                    <a:pt x="483895" y="255795"/>
                  </a:lnTo>
                  <a:lnTo>
                    <a:pt x="483895" y="170129"/>
                  </a:lnTo>
                  <a:close/>
                  <a:moveTo>
                    <a:pt x="47420" y="168651"/>
                  </a:moveTo>
                  <a:lnTo>
                    <a:pt x="66049" y="168651"/>
                  </a:lnTo>
                  <a:lnTo>
                    <a:pt x="66049" y="198359"/>
                  </a:lnTo>
                  <a:lnTo>
                    <a:pt x="47420" y="198359"/>
                  </a:lnTo>
                  <a:close/>
                  <a:moveTo>
                    <a:pt x="113672" y="160699"/>
                  </a:moveTo>
                  <a:cubicBezTo>
                    <a:pt x="108331" y="160699"/>
                    <a:pt x="104059" y="165055"/>
                    <a:pt x="104059" y="170390"/>
                  </a:cubicBezTo>
                  <a:cubicBezTo>
                    <a:pt x="104059" y="175724"/>
                    <a:pt x="108331" y="179991"/>
                    <a:pt x="113672" y="179991"/>
                  </a:cubicBezTo>
                  <a:cubicBezTo>
                    <a:pt x="119013" y="179991"/>
                    <a:pt x="123374" y="175724"/>
                    <a:pt x="123374" y="170390"/>
                  </a:cubicBezTo>
                  <a:cubicBezTo>
                    <a:pt x="123374" y="165055"/>
                    <a:pt x="119013" y="160699"/>
                    <a:pt x="113672" y="160699"/>
                  </a:cubicBezTo>
                  <a:close/>
                  <a:moveTo>
                    <a:pt x="445981" y="151645"/>
                  </a:moveTo>
                  <a:lnTo>
                    <a:pt x="502496" y="151645"/>
                  </a:lnTo>
                  <a:lnTo>
                    <a:pt x="502496" y="274367"/>
                  </a:lnTo>
                  <a:lnTo>
                    <a:pt x="483539" y="274367"/>
                  </a:lnTo>
                  <a:lnTo>
                    <a:pt x="483539" y="388203"/>
                  </a:lnTo>
                  <a:cubicBezTo>
                    <a:pt x="483539" y="413885"/>
                    <a:pt x="462357" y="434769"/>
                    <a:pt x="436280" y="434769"/>
                  </a:cubicBezTo>
                  <a:lnTo>
                    <a:pt x="388843" y="434769"/>
                  </a:lnTo>
                  <a:cubicBezTo>
                    <a:pt x="373001" y="434769"/>
                    <a:pt x="360185" y="447743"/>
                    <a:pt x="360185" y="463827"/>
                  </a:cubicBezTo>
                  <a:cubicBezTo>
                    <a:pt x="360185" y="479823"/>
                    <a:pt x="373001" y="492886"/>
                    <a:pt x="388843" y="492886"/>
                  </a:cubicBezTo>
                  <a:lnTo>
                    <a:pt x="445714" y="492886"/>
                  </a:lnTo>
                  <a:cubicBezTo>
                    <a:pt x="477042" y="492886"/>
                    <a:pt x="502496" y="518390"/>
                    <a:pt x="502496" y="549760"/>
                  </a:cubicBezTo>
                  <a:cubicBezTo>
                    <a:pt x="502496" y="581129"/>
                    <a:pt x="477042" y="606722"/>
                    <a:pt x="445714" y="606722"/>
                  </a:cubicBezTo>
                  <a:lnTo>
                    <a:pt x="199095" y="606722"/>
                  </a:lnTo>
                  <a:cubicBezTo>
                    <a:pt x="172573" y="606722"/>
                    <a:pt x="150234" y="584772"/>
                    <a:pt x="150234" y="558735"/>
                  </a:cubicBezTo>
                  <a:lnTo>
                    <a:pt x="150234" y="530032"/>
                  </a:lnTo>
                  <a:lnTo>
                    <a:pt x="168835" y="530032"/>
                  </a:lnTo>
                  <a:lnTo>
                    <a:pt x="168835" y="558735"/>
                  </a:lnTo>
                  <a:cubicBezTo>
                    <a:pt x="168835" y="574375"/>
                    <a:pt x="182986" y="588149"/>
                    <a:pt x="199095" y="588149"/>
                  </a:cubicBezTo>
                  <a:lnTo>
                    <a:pt x="445714" y="588149"/>
                  </a:lnTo>
                  <a:cubicBezTo>
                    <a:pt x="466807" y="588149"/>
                    <a:pt x="483895" y="570910"/>
                    <a:pt x="483895" y="549760"/>
                  </a:cubicBezTo>
                  <a:cubicBezTo>
                    <a:pt x="483895" y="528610"/>
                    <a:pt x="466807" y="511459"/>
                    <a:pt x="445714" y="511459"/>
                  </a:cubicBezTo>
                  <a:lnTo>
                    <a:pt x="388843" y="511459"/>
                  </a:lnTo>
                  <a:cubicBezTo>
                    <a:pt x="362766" y="511459"/>
                    <a:pt x="341584" y="490043"/>
                    <a:pt x="341584" y="463827"/>
                  </a:cubicBezTo>
                  <a:cubicBezTo>
                    <a:pt x="341584" y="437523"/>
                    <a:pt x="362766" y="416196"/>
                    <a:pt x="388843" y="416196"/>
                  </a:cubicBezTo>
                  <a:lnTo>
                    <a:pt x="436280" y="416196"/>
                  </a:lnTo>
                  <a:cubicBezTo>
                    <a:pt x="452389" y="416196"/>
                    <a:pt x="464938" y="403932"/>
                    <a:pt x="464938" y="388203"/>
                  </a:cubicBezTo>
                  <a:lnTo>
                    <a:pt x="464938" y="274367"/>
                  </a:lnTo>
                  <a:lnTo>
                    <a:pt x="445981" y="274367"/>
                  </a:lnTo>
                  <a:close/>
                  <a:moveTo>
                    <a:pt x="416618" y="150163"/>
                  </a:moveTo>
                  <a:lnTo>
                    <a:pt x="435247" y="150163"/>
                  </a:lnTo>
                  <a:lnTo>
                    <a:pt x="435247" y="189750"/>
                  </a:lnTo>
                  <a:lnTo>
                    <a:pt x="416618" y="189750"/>
                  </a:lnTo>
                  <a:close/>
                  <a:moveTo>
                    <a:pt x="113672" y="142119"/>
                  </a:moveTo>
                  <a:cubicBezTo>
                    <a:pt x="129249" y="142119"/>
                    <a:pt x="141978" y="154743"/>
                    <a:pt x="141978" y="170390"/>
                  </a:cubicBezTo>
                  <a:cubicBezTo>
                    <a:pt x="141978" y="185947"/>
                    <a:pt x="129249" y="198571"/>
                    <a:pt x="113672" y="198571"/>
                  </a:cubicBezTo>
                  <a:cubicBezTo>
                    <a:pt x="98095" y="198571"/>
                    <a:pt x="85455" y="185947"/>
                    <a:pt x="85455" y="170390"/>
                  </a:cubicBezTo>
                  <a:cubicBezTo>
                    <a:pt x="85455" y="154743"/>
                    <a:pt x="98095" y="142119"/>
                    <a:pt x="113672" y="142119"/>
                  </a:cubicBezTo>
                  <a:close/>
                  <a:moveTo>
                    <a:pt x="47420" y="57299"/>
                  </a:moveTo>
                  <a:lnTo>
                    <a:pt x="66049" y="57299"/>
                  </a:lnTo>
                  <a:lnTo>
                    <a:pt x="66049" y="150163"/>
                  </a:lnTo>
                  <a:lnTo>
                    <a:pt x="47420" y="150163"/>
                  </a:lnTo>
                  <a:close/>
                  <a:moveTo>
                    <a:pt x="132875" y="47491"/>
                  </a:moveTo>
                  <a:lnTo>
                    <a:pt x="189962" y="47491"/>
                  </a:lnTo>
                  <a:lnTo>
                    <a:pt x="189962" y="66050"/>
                  </a:lnTo>
                  <a:lnTo>
                    <a:pt x="132875" y="66050"/>
                  </a:lnTo>
                  <a:close/>
                  <a:moveTo>
                    <a:pt x="64173" y="18574"/>
                  </a:moveTo>
                  <a:cubicBezTo>
                    <a:pt x="39074" y="18574"/>
                    <a:pt x="18602" y="39014"/>
                    <a:pt x="18602" y="64075"/>
                  </a:cubicBezTo>
                  <a:lnTo>
                    <a:pt x="18602" y="312467"/>
                  </a:lnTo>
                  <a:cubicBezTo>
                    <a:pt x="18602" y="390940"/>
                    <a:pt x="82508" y="454749"/>
                    <a:pt x="161100" y="454749"/>
                  </a:cubicBezTo>
                  <a:cubicBezTo>
                    <a:pt x="239693" y="454749"/>
                    <a:pt x="303688" y="390940"/>
                    <a:pt x="303688" y="312467"/>
                  </a:cubicBezTo>
                  <a:lnTo>
                    <a:pt x="303688" y="64075"/>
                  </a:lnTo>
                  <a:cubicBezTo>
                    <a:pt x="303688" y="39014"/>
                    <a:pt x="283216" y="18574"/>
                    <a:pt x="258117" y="18574"/>
                  </a:cubicBezTo>
                  <a:close/>
                  <a:moveTo>
                    <a:pt x="526383" y="0"/>
                  </a:moveTo>
                  <a:cubicBezTo>
                    <a:pt x="560302" y="0"/>
                    <a:pt x="587900" y="27552"/>
                    <a:pt x="587900" y="61415"/>
                  </a:cubicBezTo>
                  <a:lnTo>
                    <a:pt x="587900" y="371066"/>
                  </a:lnTo>
                  <a:cubicBezTo>
                    <a:pt x="598939" y="374888"/>
                    <a:pt x="606862" y="385375"/>
                    <a:pt x="606862" y="397729"/>
                  </a:cubicBezTo>
                  <a:lnTo>
                    <a:pt x="606862" y="454611"/>
                  </a:lnTo>
                  <a:cubicBezTo>
                    <a:pt x="606862" y="466876"/>
                    <a:pt x="598939" y="477364"/>
                    <a:pt x="587900" y="481274"/>
                  </a:cubicBezTo>
                  <a:lnTo>
                    <a:pt x="587900" y="520914"/>
                  </a:lnTo>
                  <a:lnTo>
                    <a:pt x="569293" y="520914"/>
                  </a:lnTo>
                  <a:lnTo>
                    <a:pt x="569293" y="481274"/>
                  </a:lnTo>
                  <a:cubicBezTo>
                    <a:pt x="558254" y="477364"/>
                    <a:pt x="550331" y="466876"/>
                    <a:pt x="550331" y="454611"/>
                  </a:cubicBezTo>
                  <a:lnTo>
                    <a:pt x="550331" y="397729"/>
                  </a:lnTo>
                  <a:cubicBezTo>
                    <a:pt x="550331" y="385375"/>
                    <a:pt x="558254" y="374888"/>
                    <a:pt x="569293" y="371066"/>
                  </a:cubicBezTo>
                  <a:lnTo>
                    <a:pt x="569293" y="61415"/>
                  </a:lnTo>
                  <a:cubicBezTo>
                    <a:pt x="569293" y="37773"/>
                    <a:pt x="550064" y="18575"/>
                    <a:pt x="526383" y="18575"/>
                  </a:cubicBezTo>
                  <a:cubicBezTo>
                    <a:pt x="502791" y="18575"/>
                    <a:pt x="483561" y="37773"/>
                    <a:pt x="483561" y="61415"/>
                  </a:cubicBezTo>
                  <a:lnTo>
                    <a:pt x="483561" y="141938"/>
                  </a:lnTo>
                  <a:lnTo>
                    <a:pt x="464955" y="141938"/>
                  </a:lnTo>
                  <a:lnTo>
                    <a:pt x="464955" y="61415"/>
                  </a:lnTo>
                  <a:cubicBezTo>
                    <a:pt x="464955" y="27552"/>
                    <a:pt x="492553" y="0"/>
                    <a:pt x="526383" y="0"/>
                  </a:cubicBezTo>
                  <a:close/>
                  <a:moveTo>
                    <a:pt x="64173" y="0"/>
                  </a:moveTo>
                  <a:lnTo>
                    <a:pt x="258028" y="0"/>
                  </a:lnTo>
                  <a:cubicBezTo>
                    <a:pt x="293452" y="0"/>
                    <a:pt x="322201" y="28705"/>
                    <a:pt x="322201" y="64075"/>
                  </a:cubicBezTo>
                  <a:lnTo>
                    <a:pt x="322201" y="312467"/>
                  </a:lnTo>
                  <a:cubicBezTo>
                    <a:pt x="322201" y="381431"/>
                    <a:pt x="278499" y="440440"/>
                    <a:pt x="217174" y="463280"/>
                  </a:cubicBezTo>
                  <a:lnTo>
                    <a:pt x="217174" y="500250"/>
                  </a:lnTo>
                  <a:lnTo>
                    <a:pt x="168844" y="500250"/>
                  </a:lnTo>
                  <a:lnTo>
                    <a:pt x="168844" y="520068"/>
                  </a:lnTo>
                  <a:lnTo>
                    <a:pt x="150242" y="520068"/>
                  </a:lnTo>
                  <a:lnTo>
                    <a:pt x="150242" y="500250"/>
                  </a:lnTo>
                  <a:lnTo>
                    <a:pt x="105650" y="500250"/>
                  </a:lnTo>
                  <a:lnTo>
                    <a:pt x="105650" y="463458"/>
                  </a:lnTo>
                  <a:cubicBezTo>
                    <a:pt x="44058" y="440796"/>
                    <a:pt x="0" y="381697"/>
                    <a:pt x="0" y="312467"/>
                  </a:cubicBezTo>
                  <a:lnTo>
                    <a:pt x="0" y="64075"/>
                  </a:lnTo>
                  <a:cubicBezTo>
                    <a:pt x="0" y="28705"/>
                    <a:pt x="28838" y="0"/>
                    <a:pt x="64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图形"/>
            <p:cNvSpPr>
              <a:spLocks noChangeAspect="1"/>
            </p:cNvSpPr>
            <p:nvPr/>
          </p:nvSpPr>
          <p:spPr bwMode="auto">
            <a:xfrm>
              <a:off x="15486" y="5493"/>
              <a:ext cx="1138" cy="113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7581" h="606666">
                  <a:moveTo>
                    <a:pt x="240934" y="528622"/>
                  </a:moveTo>
                  <a:cubicBezTo>
                    <a:pt x="247251" y="526221"/>
                    <a:pt x="254190" y="529423"/>
                    <a:pt x="256592" y="535648"/>
                  </a:cubicBezTo>
                  <a:cubicBezTo>
                    <a:pt x="258905" y="541874"/>
                    <a:pt x="255791" y="548900"/>
                    <a:pt x="249564" y="551212"/>
                  </a:cubicBezTo>
                  <a:cubicBezTo>
                    <a:pt x="232927" y="557526"/>
                    <a:pt x="215579" y="560728"/>
                    <a:pt x="198408" y="560728"/>
                  </a:cubicBezTo>
                  <a:cubicBezTo>
                    <a:pt x="188978" y="560728"/>
                    <a:pt x="179637" y="559750"/>
                    <a:pt x="170384" y="557882"/>
                  </a:cubicBezTo>
                  <a:cubicBezTo>
                    <a:pt x="163801" y="556548"/>
                    <a:pt x="159619" y="550145"/>
                    <a:pt x="161043" y="543564"/>
                  </a:cubicBezTo>
                  <a:cubicBezTo>
                    <a:pt x="162377" y="536982"/>
                    <a:pt x="168783" y="532802"/>
                    <a:pt x="175277" y="534225"/>
                  </a:cubicBezTo>
                  <a:cubicBezTo>
                    <a:pt x="196896" y="538672"/>
                    <a:pt x="219582" y="536716"/>
                    <a:pt x="240934" y="528622"/>
                  </a:cubicBezTo>
                  <a:close/>
                  <a:moveTo>
                    <a:pt x="105206" y="505809"/>
                  </a:moveTo>
                  <a:cubicBezTo>
                    <a:pt x="109927" y="501100"/>
                    <a:pt x="117588" y="501100"/>
                    <a:pt x="122309" y="505809"/>
                  </a:cubicBezTo>
                  <a:cubicBezTo>
                    <a:pt x="125872" y="509363"/>
                    <a:pt x="129702" y="512651"/>
                    <a:pt x="133711" y="515672"/>
                  </a:cubicBezTo>
                  <a:cubicBezTo>
                    <a:pt x="139055" y="519670"/>
                    <a:pt x="140213" y="527223"/>
                    <a:pt x="136205" y="532554"/>
                  </a:cubicBezTo>
                  <a:cubicBezTo>
                    <a:pt x="133800" y="535753"/>
                    <a:pt x="130148" y="537441"/>
                    <a:pt x="126496" y="537441"/>
                  </a:cubicBezTo>
                  <a:cubicBezTo>
                    <a:pt x="124001" y="537441"/>
                    <a:pt x="121418" y="536641"/>
                    <a:pt x="119280" y="535042"/>
                  </a:cubicBezTo>
                  <a:cubicBezTo>
                    <a:pt x="114292" y="531310"/>
                    <a:pt x="109571" y="527223"/>
                    <a:pt x="105206" y="522869"/>
                  </a:cubicBezTo>
                  <a:cubicBezTo>
                    <a:pt x="100485" y="518160"/>
                    <a:pt x="100485" y="510519"/>
                    <a:pt x="105206" y="505809"/>
                  </a:cubicBezTo>
                  <a:close/>
                  <a:moveTo>
                    <a:pt x="375763" y="163486"/>
                  </a:moveTo>
                  <a:lnTo>
                    <a:pt x="333399" y="205786"/>
                  </a:lnTo>
                  <a:cubicBezTo>
                    <a:pt x="330907" y="208275"/>
                    <a:pt x="327525" y="209519"/>
                    <a:pt x="324053" y="209341"/>
                  </a:cubicBezTo>
                  <a:cubicBezTo>
                    <a:pt x="320315" y="209074"/>
                    <a:pt x="316221" y="208986"/>
                    <a:pt x="312038" y="208986"/>
                  </a:cubicBezTo>
                  <a:cubicBezTo>
                    <a:pt x="271543" y="208986"/>
                    <a:pt x="213425" y="219028"/>
                    <a:pt x="186102" y="224893"/>
                  </a:cubicBezTo>
                  <a:cubicBezTo>
                    <a:pt x="135460" y="235823"/>
                    <a:pt x="99770" y="252175"/>
                    <a:pt x="77075" y="274836"/>
                  </a:cubicBezTo>
                  <a:cubicBezTo>
                    <a:pt x="42987" y="308872"/>
                    <a:pt x="24208" y="354106"/>
                    <a:pt x="24208" y="402272"/>
                  </a:cubicBezTo>
                  <a:cubicBezTo>
                    <a:pt x="24208" y="450437"/>
                    <a:pt x="42987" y="495671"/>
                    <a:pt x="77075" y="529707"/>
                  </a:cubicBezTo>
                  <a:cubicBezTo>
                    <a:pt x="147475" y="599912"/>
                    <a:pt x="261931" y="599912"/>
                    <a:pt x="332331" y="529707"/>
                  </a:cubicBezTo>
                  <a:cubicBezTo>
                    <a:pt x="355026" y="506957"/>
                    <a:pt x="371402" y="471410"/>
                    <a:pt x="382260" y="420845"/>
                  </a:cubicBezTo>
                  <a:cubicBezTo>
                    <a:pt x="388757" y="390719"/>
                    <a:pt x="400416" y="323091"/>
                    <a:pt x="397924" y="283012"/>
                  </a:cubicBezTo>
                  <a:cubicBezTo>
                    <a:pt x="397657" y="279546"/>
                    <a:pt x="398992" y="276169"/>
                    <a:pt x="401396" y="273770"/>
                  </a:cubicBezTo>
                  <a:lnTo>
                    <a:pt x="443760" y="231469"/>
                  </a:lnTo>
                  <a:close/>
                  <a:moveTo>
                    <a:pt x="566315" y="28763"/>
                  </a:moveTo>
                  <a:lnTo>
                    <a:pt x="413233" y="166774"/>
                  </a:lnTo>
                  <a:lnTo>
                    <a:pt x="440556" y="193967"/>
                  </a:lnTo>
                  <a:lnTo>
                    <a:pt x="578775" y="41204"/>
                  </a:lnTo>
                  <a:close/>
                  <a:moveTo>
                    <a:pt x="558572" y="3080"/>
                  </a:moveTo>
                  <a:cubicBezTo>
                    <a:pt x="563378" y="-1185"/>
                    <a:pt x="570676" y="-1007"/>
                    <a:pt x="575215" y="3525"/>
                  </a:cubicBezTo>
                  <a:lnTo>
                    <a:pt x="604051" y="32229"/>
                  </a:lnTo>
                  <a:cubicBezTo>
                    <a:pt x="608590" y="36761"/>
                    <a:pt x="608768" y="44137"/>
                    <a:pt x="604496" y="48936"/>
                  </a:cubicBezTo>
                  <a:lnTo>
                    <a:pt x="457644" y="211118"/>
                  </a:lnTo>
                  <a:lnTo>
                    <a:pt x="469481" y="222849"/>
                  </a:lnTo>
                  <a:cubicBezTo>
                    <a:pt x="471706" y="225159"/>
                    <a:pt x="473041" y="228270"/>
                    <a:pt x="473041" y="231469"/>
                  </a:cubicBezTo>
                  <a:cubicBezTo>
                    <a:pt x="473041" y="234668"/>
                    <a:pt x="471706" y="237690"/>
                    <a:pt x="469481" y="240000"/>
                  </a:cubicBezTo>
                  <a:lnTo>
                    <a:pt x="422311" y="287011"/>
                  </a:lnTo>
                  <a:cubicBezTo>
                    <a:pt x="423735" y="329845"/>
                    <a:pt x="412877" y="393740"/>
                    <a:pt x="405935" y="425910"/>
                  </a:cubicBezTo>
                  <a:cubicBezTo>
                    <a:pt x="394008" y="481186"/>
                    <a:pt x="375496" y="520732"/>
                    <a:pt x="349419" y="546770"/>
                  </a:cubicBezTo>
                  <a:cubicBezTo>
                    <a:pt x="310792" y="585338"/>
                    <a:pt x="259350" y="606666"/>
                    <a:pt x="204703" y="606666"/>
                  </a:cubicBezTo>
                  <a:cubicBezTo>
                    <a:pt x="149967" y="606666"/>
                    <a:pt x="98613" y="585338"/>
                    <a:pt x="59987" y="546770"/>
                  </a:cubicBezTo>
                  <a:cubicBezTo>
                    <a:pt x="21271" y="508201"/>
                    <a:pt x="0" y="456836"/>
                    <a:pt x="0" y="402272"/>
                  </a:cubicBezTo>
                  <a:cubicBezTo>
                    <a:pt x="0" y="347707"/>
                    <a:pt x="21271" y="296342"/>
                    <a:pt x="59987" y="257774"/>
                  </a:cubicBezTo>
                  <a:cubicBezTo>
                    <a:pt x="86064" y="231647"/>
                    <a:pt x="125670" y="213162"/>
                    <a:pt x="180940" y="201343"/>
                  </a:cubicBezTo>
                  <a:cubicBezTo>
                    <a:pt x="213158" y="194411"/>
                    <a:pt x="277239" y="183481"/>
                    <a:pt x="320048" y="184903"/>
                  </a:cubicBezTo>
                  <a:lnTo>
                    <a:pt x="367219" y="137892"/>
                  </a:lnTo>
                  <a:cubicBezTo>
                    <a:pt x="371936" y="133182"/>
                    <a:pt x="379590" y="133182"/>
                    <a:pt x="384307" y="137892"/>
                  </a:cubicBezTo>
                  <a:lnTo>
                    <a:pt x="396144" y="1496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图形"/>
            <p:cNvSpPr>
              <a:spLocks noChangeAspect="1"/>
            </p:cNvSpPr>
            <p:nvPr/>
          </p:nvSpPr>
          <p:spPr bwMode="auto">
            <a:xfrm>
              <a:off x="11586" y="5493"/>
              <a:ext cx="1138" cy="1137"/>
            </a:xfrm>
            <a:custGeom>
              <a:avLst/>
              <a:gdLst>
                <a:gd name="connsiteX0" fmla="*/ 475021 w 607639"/>
                <a:gd name="connsiteY0" fmla="*/ 115657 h 606722"/>
                <a:gd name="connsiteX1" fmla="*/ 491841 w 607639"/>
                <a:gd name="connsiteY1" fmla="*/ 132453 h 606722"/>
                <a:gd name="connsiteX2" fmla="*/ 174834 w 607639"/>
                <a:gd name="connsiteY2" fmla="*/ 449008 h 606722"/>
                <a:gd name="connsiteX3" fmla="*/ 157925 w 607639"/>
                <a:gd name="connsiteY3" fmla="*/ 432212 h 606722"/>
                <a:gd name="connsiteX4" fmla="*/ 498341 w 607639"/>
                <a:gd name="connsiteY4" fmla="*/ 23817 h 606722"/>
                <a:gd name="connsiteX5" fmla="*/ 437995 w 607639"/>
                <a:gd name="connsiteY5" fmla="*/ 48790 h 606722"/>
                <a:gd name="connsiteX6" fmla="*/ 423042 w 607639"/>
                <a:gd name="connsiteY6" fmla="*/ 63720 h 606722"/>
                <a:gd name="connsiteX7" fmla="*/ 452147 w 607639"/>
                <a:gd name="connsiteY7" fmla="*/ 92781 h 606722"/>
                <a:gd name="connsiteX8" fmla="*/ 435236 w 607639"/>
                <a:gd name="connsiteY8" fmla="*/ 109578 h 606722"/>
                <a:gd name="connsiteX9" fmla="*/ 406220 w 607639"/>
                <a:gd name="connsiteY9" fmla="*/ 80606 h 606722"/>
                <a:gd name="connsiteX10" fmla="*/ 389754 w 607639"/>
                <a:gd name="connsiteY10" fmla="*/ 97047 h 606722"/>
                <a:gd name="connsiteX11" fmla="*/ 407555 w 607639"/>
                <a:gd name="connsiteY11" fmla="*/ 114821 h 606722"/>
                <a:gd name="connsiteX12" fmla="*/ 390644 w 607639"/>
                <a:gd name="connsiteY12" fmla="*/ 131707 h 606722"/>
                <a:gd name="connsiteX13" fmla="*/ 372843 w 607639"/>
                <a:gd name="connsiteY13" fmla="*/ 113933 h 606722"/>
                <a:gd name="connsiteX14" fmla="*/ 356377 w 607639"/>
                <a:gd name="connsiteY14" fmla="*/ 130285 h 606722"/>
                <a:gd name="connsiteX15" fmla="*/ 385482 w 607639"/>
                <a:gd name="connsiteY15" fmla="*/ 159346 h 606722"/>
                <a:gd name="connsiteX16" fmla="*/ 368571 w 607639"/>
                <a:gd name="connsiteY16" fmla="*/ 176231 h 606722"/>
                <a:gd name="connsiteX17" fmla="*/ 339466 w 607639"/>
                <a:gd name="connsiteY17" fmla="*/ 147170 h 606722"/>
                <a:gd name="connsiteX18" fmla="*/ 323000 w 607639"/>
                <a:gd name="connsiteY18" fmla="*/ 163611 h 606722"/>
                <a:gd name="connsiteX19" fmla="*/ 340890 w 607639"/>
                <a:gd name="connsiteY19" fmla="*/ 181474 h 606722"/>
                <a:gd name="connsiteX20" fmla="*/ 323979 w 607639"/>
                <a:gd name="connsiteY20" fmla="*/ 198271 h 606722"/>
                <a:gd name="connsiteX21" fmla="*/ 306178 w 607639"/>
                <a:gd name="connsiteY21" fmla="*/ 180497 h 606722"/>
                <a:gd name="connsiteX22" fmla="*/ 289623 w 607639"/>
                <a:gd name="connsiteY22" fmla="*/ 196938 h 606722"/>
                <a:gd name="connsiteX23" fmla="*/ 318728 w 607639"/>
                <a:gd name="connsiteY23" fmla="*/ 225999 h 606722"/>
                <a:gd name="connsiteX24" fmla="*/ 301817 w 607639"/>
                <a:gd name="connsiteY24" fmla="*/ 242795 h 606722"/>
                <a:gd name="connsiteX25" fmla="*/ 272801 w 607639"/>
                <a:gd name="connsiteY25" fmla="*/ 213824 h 606722"/>
                <a:gd name="connsiteX26" fmla="*/ 256335 w 607639"/>
                <a:gd name="connsiteY26" fmla="*/ 230265 h 606722"/>
                <a:gd name="connsiteX27" fmla="*/ 274136 w 607639"/>
                <a:gd name="connsiteY27" fmla="*/ 248039 h 606722"/>
                <a:gd name="connsiteX28" fmla="*/ 257225 w 607639"/>
                <a:gd name="connsiteY28" fmla="*/ 264924 h 606722"/>
                <a:gd name="connsiteX29" fmla="*/ 239424 w 607639"/>
                <a:gd name="connsiteY29" fmla="*/ 247150 h 606722"/>
                <a:gd name="connsiteX30" fmla="*/ 222958 w 607639"/>
                <a:gd name="connsiteY30" fmla="*/ 263591 h 606722"/>
                <a:gd name="connsiteX31" fmla="*/ 252063 w 607639"/>
                <a:gd name="connsiteY31" fmla="*/ 292563 h 606722"/>
                <a:gd name="connsiteX32" fmla="*/ 235152 w 607639"/>
                <a:gd name="connsiteY32" fmla="*/ 309449 h 606722"/>
                <a:gd name="connsiteX33" fmla="*/ 206047 w 607639"/>
                <a:gd name="connsiteY33" fmla="*/ 280388 h 606722"/>
                <a:gd name="connsiteX34" fmla="*/ 189581 w 607639"/>
                <a:gd name="connsiteY34" fmla="*/ 296829 h 606722"/>
                <a:gd name="connsiteX35" fmla="*/ 207471 w 607639"/>
                <a:gd name="connsiteY35" fmla="*/ 314692 h 606722"/>
                <a:gd name="connsiteX36" fmla="*/ 190560 w 607639"/>
                <a:gd name="connsiteY36" fmla="*/ 331489 h 606722"/>
                <a:gd name="connsiteX37" fmla="*/ 172670 w 607639"/>
                <a:gd name="connsiteY37" fmla="*/ 313714 h 606722"/>
                <a:gd name="connsiteX38" fmla="*/ 156204 w 607639"/>
                <a:gd name="connsiteY38" fmla="*/ 330156 h 606722"/>
                <a:gd name="connsiteX39" fmla="*/ 185309 w 607639"/>
                <a:gd name="connsiteY39" fmla="*/ 359128 h 606722"/>
                <a:gd name="connsiteX40" fmla="*/ 168398 w 607639"/>
                <a:gd name="connsiteY40" fmla="*/ 376013 h 606722"/>
                <a:gd name="connsiteX41" fmla="*/ 139382 w 607639"/>
                <a:gd name="connsiteY41" fmla="*/ 347041 h 606722"/>
                <a:gd name="connsiteX42" fmla="*/ 122916 w 607639"/>
                <a:gd name="connsiteY42" fmla="*/ 363482 h 606722"/>
                <a:gd name="connsiteX43" fmla="*/ 140717 w 607639"/>
                <a:gd name="connsiteY43" fmla="*/ 381256 h 606722"/>
                <a:gd name="connsiteX44" fmla="*/ 123806 w 607639"/>
                <a:gd name="connsiteY44" fmla="*/ 398142 h 606722"/>
                <a:gd name="connsiteX45" fmla="*/ 106628 w 607639"/>
                <a:gd name="connsiteY45" fmla="*/ 380901 h 606722"/>
                <a:gd name="connsiteX46" fmla="*/ 89450 w 607639"/>
                <a:gd name="connsiteY46" fmla="*/ 432091 h 606722"/>
                <a:gd name="connsiteX47" fmla="*/ 99686 w 607639"/>
                <a:gd name="connsiteY47" fmla="*/ 472616 h 606722"/>
                <a:gd name="connsiteX48" fmla="*/ 103958 w 607639"/>
                <a:gd name="connsiteY48" fmla="*/ 480436 h 606722"/>
                <a:gd name="connsiteX49" fmla="*/ 28482 w 607639"/>
                <a:gd name="connsiteY49" fmla="*/ 555799 h 606722"/>
                <a:gd name="connsiteX50" fmla="*/ 23853 w 607639"/>
                <a:gd name="connsiteY50" fmla="*/ 566997 h 606722"/>
                <a:gd name="connsiteX51" fmla="*/ 28482 w 607639"/>
                <a:gd name="connsiteY51" fmla="*/ 578194 h 606722"/>
                <a:gd name="connsiteX52" fmla="*/ 50911 w 607639"/>
                <a:gd name="connsiteY52" fmla="*/ 578194 h 606722"/>
                <a:gd name="connsiteX53" fmla="*/ 126387 w 607639"/>
                <a:gd name="connsiteY53" fmla="*/ 502832 h 606722"/>
                <a:gd name="connsiteX54" fmla="*/ 134220 w 607639"/>
                <a:gd name="connsiteY54" fmla="*/ 507098 h 606722"/>
                <a:gd name="connsiteX55" fmla="*/ 174806 w 607639"/>
                <a:gd name="connsiteY55" fmla="*/ 517318 h 606722"/>
                <a:gd name="connsiteX56" fmla="*/ 235152 w 607639"/>
                <a:gd name="connsiteY56" fmla="*/ 492434 h 606722"/>
                <a:gd name="connsiteX57" fmla="*/ 558686 w 607639"/>
                <a:gd name="connsiteY57" fmla="*/ 169388 h 606722"/>
                <a:gd name="connsiteX58" fmla="*/ 583697 w 607639"/>
                <a:gd name="connsiteY58" fmla="*/ 109045 h 606722"/>
                <a:gd name="connsiteX59" fmla="*/ 558686 w 607639"/>
                <a:gd name="connsiteY59" fmla="*/ 48790 h 606722"/>
                <a:gd name="connsiteX60" fmla="*/ 498341 w 607639"/>
                <a:gd name="connsiteY60" fmla="*/ 23817 h 606722"/>
                <a:gd name="connsiteX61" fmla="*/ 498341 w 607639"/>
                <a:gd name="connsiteY61" fmla="*/ 0 h 606722"/>
                <a:gd name="connsiteX62" fmla="*/ 575597 w 607639"/>
                <a:gd name="connsiteY62" fmla="*/ 31994 h 606722"/>
                <a:gd name="connsiteX63" fmla="*/ 607639 w 607639"/>
                <a:gd name="connsiteY63" fmla="*/ 109045 h 606722"/>
                <a:gd name="connsiteX64" fmla="*/ 575597 w 607639"/>
                <a:gd name="connsiteY64" fmla="*/ 186185 h 606722"/>
                <a:gd name="connsiteX65" fmla="*/ 252063 w 607639"/>
                <a:gd name="connsiteY65" fmla="*/ 509231 h 606722"/>
                <a:gd name="connsiteX66" fmla="*/ 174806 w 607639"/>
                <a:gd name="connsiteY66" fmla="*/ 541224 h 606722"/>
                <a:gd name="connsiteX67" fmla="*/ 130927 w 607639"/>
                <a:gd name="connsiteY67" fmla="*/ 532070 h 606722"/>
                <a:gd name="connsiteX68" fmla="*/ 67822 w 607639"/>
                <a:gd name="connsiteY68" fmla="*/ 595080 h 606722"/>
                <a:gd name="connsiteX69" fmla="*/ 39785 w 607639"/>
                <a:gd name="connsiteY69" fmla="*/ 606722 h 606722"/>
                <a:gd name="connsiteX70" fmla="*/ 11660 w 607639"/>
                <a:gd name="connsiteY70" fmla="*/ 595080 h 606722"/>
                <a:gd name="connsiteX71" fmla="*/ 0 w 607639"/>
                <a:gd name="connsiteY71" fmla="*/ 566997 h 606722"/>
                <a:gd name="connsiteX72" fmla="*/ 11660 w 607639"/>
                <a:gd name="connsiteY72" fmla="*/ 539002 h 606722"/>
                <a:gd name="connsiteX73" fmla="*/ 74764 w 607639"/>
                <a:gd name="connsiteY73" fmla="*/ 475904 h 606722"/>
                <a:gd name="connsiteX74" fmla="*/ 65597 w 607639"/>
                <a:gd name="connsiteY74" fmla="*/ 432091 h 606722"/>
                <a:gd name="connsiteX75" fmla="*/ 97550 w 607639"/>
                <a:gd name="connsiteY75" fmla="*/ 355039 h 606722"/>
                <a:gd name="connsiteX76" fmla="*/ 421173 w 607639"/>
                <a:gd name="connsiteY76" fmla="*/ 31994 h 606722"/>
                <a:gd name="connsiteX77" fmla="*/ 498341 w 607639"/>
                <a:gd name="connsiteY7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606722">
                  <a:moveTo>
                    <a:pt x="475021" y="115657"/>
                  </a:moveTo>
                  <a:lnTo>
                    <a:pt x="491841" y="132453"/>
                  </a:lnTo>
                  <a:lnTo>
                    <a:pt x="174834" y="449008"/>
                  </a:lnTo>
                  <a:lnTo>
                    <a:pt x="157925" y="432212"/>
                  </a:lnTo>
                  <a:close/>
                  <a:moveTo>
                    <a:pt x="498341" y="23817"/>
                  </a:moveTo>
                  <a:cubicBezTo>
                    <a:pt x="475555" y="23817"/>
                    <a:pt x="454105" y="32705"/>
                    <a:pt x="437995" y="48790"/>
                  </a:cubicBezTo>
                  <a:lnTo>
                    <a:pt x="423042" y="63720"/>
                  </a:lnTo>
                  <a:lnTo>
                    <a:pt x="452147" y="92781"/>
                  </a:lnTo>
                  <a:lnTo>
                    <a:pt x="435236" y="109578"/>
                  </a:lnTo>
                  <a:lnTo>
                    <a:pt x="406220" y="80606"/>
                  </a:lnTo>
                  <a:lnTo>
                    <a:pt x="389754" y="97047"/>
                  </a:lnTo>
                  <a:lnTo>
                    <a:pt x="407555" y="114821"/>
                  </a:lnTo>
                  <a:lnTo>
                    <a:pt x="390644" y="131707"/>
                  </a:lnTo>
                  <a:lnTo>
                    <a:pt x="372843" y="113933"/>
                  </a:lnTo>
                  <a:lnTo>
                    <a:pt x="356377" y="130285"/>
                  </a:lnTo>
                  <a:lnTo>
                    <a:pt x="385482" y="159346"/>
                  </a:lnTo>
                  <a:lnTo>
                    <a:pt x="368571" y="176231"/>
                  </a:lnTo>
                  <a:lnTo>
                    <a:pt x="339466" y="147170"/>
                  </a:lnTo>
                  <a:lnTo>
                    <a:pt x="323000" y="163611"/>
                  </a:lnTo>
                  <a:lnTo>
                    <a:pt x="340890" y="181474"/>
                  </a:lnTo>
                  <a:lnTo>
                    <a:pt x="323979" y="198271"/>
                  </a:lnTo>
                  <a:lnTo>
                    <a:pt x="306178" y="180497"/>
                  </a:lnTo>
                  <a:lnTo>
                    <a:pt x="289623" y="196938"/>
                  </a:lnTo>
                  <a:lnTo>
                    <a:pt x="318728" y="225999"/>
                  </a:lnTo>
                  <a:lnTo>
                    <a:pt x="301817" y="242795"/>
                  </a:lnTo>
                  <a:lnTo>
                    <a:pt x="272801" y="213824"/>
                  </a:lnTo>
                  <a:lnTo>
                    <a:pt x="256335" y="230265"/>
                  </a:lnTo>
                  <a:lnTo>
                    <a:pt x="274136" y="248039"/>
                  </a:lnTo>
                  <a:lnTo>
                    <a:pt x="257225" y="264924"/>
                  </a:lnTo>
                  <a:lnTo>
                    <a:pt x="239424" y="247150"/>
                  </a:lnTo>
                  <a:lnTo>
                    <a:pt x="222958" y="263591"/>
                  </a:lnTo>
                  <a:lnTo>
                    <a:pt x="252063" y="292563"/>
                  </a:lnTo>
                  <a:lnTo>
                    <a:pt x="235152" y="309449"/>
                  </a:lnTo>
                  <a:lnTo>
                    <a:pt x="206047" y="280388"/>
                  </a:lnTo>
                  <a:lnTo>
                    <a:pt x="189581" y="296829"/>
                  </a:lnTo>
                  <a:lnTo>
                    <a:pt x="207471" y="314692"/>
                  </a:lnTo>
                  <a:lnTo>
                    <a:pt x="190560" y="331489"/>
                  </a:lnTo>
                  <a:lnTo>
                    <a:pt x="172670" y="313714"/>
                  </a:lnTo>
                  <a:lnTo>
                    <a:pt x="156204" y="330156"/>
                  </a:lnTo>
                  <a:lnTo>
                    <a:pt x="185309" y="359128"/>
                  </a:lnTo>
                  <a:lnTo>
                    <a:pt x="168398" y="376013"/>
                  </a:lnTo>
                  <a:lnTo>
                    <a:pt x="139382" y="347041"/>
                  </a:lnTo>
                  <a:lnTo>
                    <a:pt x="122916" y="363482"/>
                  </a:lnTo>
                  <a:lnTo>
                    <a:pt x="140717" y="381256"/>
                  </a:lnTo>
                  <a:lnTo>
                    <a:pt x="123806" y="398142"/>
                  </a:lnTo>
                  <a:lnTo>
                    <a:pt x="106628" y="380901"/>
                  </a:lnTo>
                  <a:cubicBezTo>
                    <a:pt x="95503" y="395565"/>
                    <a:pt x="89450" y="413428"/>
                    <a:pt x="89450" y="432091"/>
                  </a:cubicBezTo>
                  <a:cubicBezTo>
                    <a:pt x="89450" y="446488"/>
                    <a:pt x="92922" y="460174"/>
                    <a:pt x="99686" y="472616"/>
                  </a:cubicBezTo>
                  <a:lnTo>
                    <a:pt x="103958" y="480436"/>
                  </a:lnTo>
                  <a:lnTo>
                    <a:pt x="28482" y="555799"/>
                  </a:lnTo>
                  <a:cubicBezTo>
                    <a:pt x="25545" y="558821"/>
                    <a:pt x="23853" y="562820"/>
                    <a:pt x="23853" y="566997"/>
                  </a:cubicBezTo>
                  <a:cubicBezTo>
                    <a:pt x="23853" y="571263"/>
                    <a:pt x="25545" y="575262"/>
                    <a:pt x="28482" y="578194"/>
                  </a:cubicBezTo>
                  <a:cubicBezTo>
                    <a:pt x="34445" y="584149"/>
                    <a:pt x="44948" y="584149"/>
                    <a:pt x="50911" y="578194"/>
                  </a:cubicBezTo>
                  <a:lnTo>
                    <a:pt x="126387" y="502832"/>
                  </a:lnTo>
                  <a:lnTo>
                    <a:pt x="134220" y="507098"/>
                  </a:lnTo>
                  <a:cubicBezTo>
                    <a:pt x="146770" y="513941"/>
                    <a:pt x="160387" y="517318"/>
                    <a:pt x="174806" y="517318"/>
                  </a:cubicBezTo>
                  <a:cubicBezTo>
                    <a:pt x="197681" y="517318"/>
                    <a:pt x="219042" y="508520"/>
                    <a:pt x="235152" y="492434"/>
                  </a:cubicBezTo>
                  <a:lnTo>
                    <a:pt x="558686" y="169388"/>
                  </a:lnTo>
                  <a:cubicBezTo>
                    <a:pt x="574796" y="153214"/>
                    <a:pt x="583697" y="131885"/>
                    <a:pt x="583697" y="109045"/>
                  </a:cubicBezTo>
                  <a:cubicBezTo>
                    <a:pt x="583697" y="86294"/>
                    <a:pt x="574796" y="64876"/>
                    <a:pt x="558686" y="48790"/>
                  </a:cubicBezTo>
                  <a:cubicBezTo>
                    <a:pt x="542576" y="32705"/>
                    <a:pt x="521126" y="23817"/>
                    <a:pt x="498341" y="23817"/>
                  </a:cubicBezTo>
                  <a:close/>
                  <a:moveTo>
                    <a:pt x="498341" y="0"/>
                  </a:moveTo>
                  <a:cubicBezTo>
                    <a:pt x="527534" y="0"/>
                    <a:pt x="554948" y="11375"/>
                    <a:pt x="575597" y="31994"/>
                  </a:cubicBezTo>
                  <a:cubicBezTo>
                    <a:pt x="596246" y="52523"/>
                    <a:pt x="607639" y="79984"/>
                    <a:pt x="607639" y="109045"/>
                  </a:cubicBezTo>
                  <a:cubicBezTo>
                    <a:pt x="607550" y="138194"/>
                    <a:pt x="596246" y="165655"/>
                    <a:pt x="575597" y="186185"/>
                  </a:cubicBezTo>
                  <a:lnTo>
                    <a:pt x="252063" y="509231"/>
                  </a:lnTo>
                  <a:cubicBezTo>
                    <a:pt x="231414" y="529849"/>
                    <a:pt x="204000" y="541224"/>
                    <a:pt x="174806" y="541224"/>
                  </a:cubicBezTo>
                  <a:cubicBezTo>
                    <a:pt x="159675" y="541224"/>
                    <a:pt x="144723" y="538025"/>
                    <a:pt x="130927" y="532070"/>
                  </a:cubicBezTo>
                  <a:lnTo>
                    <a:pt x="67822" y="595080"/>
                  </a:lnTo>
                  <a:cubicBezTo>
                    <a:pt x="60346" y="602545"/>
                    <a:pt x="50377" y="606633"/>
                    <a:pt x="39785" y="606722"/>
                  </a:cubicBezTo>
                  <a:cubicBezTo>
                    <a:pt x="29105" y="606722"/>
                    <a:pt x="19136" y="602545"/>
                    <a:pt x="11660" y="595080"/>
                  </a:cubicBezTo>
                  <a:cubicBezTo>
                    <a:pt x="4094" y="587615"/>
                    <a:pt x="0" y="577572"/>
                    <a:pt x="0" y="566997"/>
                  </a:cubicBezTo>
                  <a:cubicBezTo>
                    <a:pt x="0" y="556421"/>
                    <a:pt x="4094" y="546467"/>
                    <a:pt x="11660" y="539002"/>
                  </a:cubicBezTo>
                  <a:lnTo>
                    <a:pt x="74764" y="475904"/>
                  </a:lnTo>
                  <a:cubicBezTo>
                    <a:pt x="68712" y="462218"/>
                    <a:pt x="65597" y="447199"/>
                    <a:pt x="65597" y="432091"/>
                  </a:cubicBezTo>
                  <a:cubicBezTo>
                    <a:pt x="65597" y="403030"/>
                    <a:pt x="76990" y="375569"/>
                    <a:pt x="97550" y="355039"/>
                  </a:cubicBezTo>
                  <a:lnTo>
                    <a:pt x="421173" y="31994"/>
                  </a:lnTo>
                  <a:cubicBezTo>
                    <a:pt x="441733" y="11375"/>
                    <a:pt x="469147" y="0"/>
                    <a:pt x="4983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6" name="图形" descr="E:\006包图网\素材\01创意3D\62b809d05895e.png62b809d05895e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883" y="2671"/>
              <a:ext cx="5066" cy="76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图形"/>
          <p:cNvGrpSpPr/>
          <p:nvPr/>
        </p:nvGrpSpPr>
        <p:grpSpPr>
          <a:xfrm>
            <a:off x="1015365" y="1196975"/>
            <a:ext cx="10641965" cy="4975225"/>
            <a:chOff x="1615" y="1918"/>
            <a:chExt cx="16759" cy="7835"/>
          </a:xfrm>
        </p:grpSpPr>
        <p:grpSp>
          <p:nvGrpSpPr>
            <p:cNvPr id="4" name="Group 68"/>
            <p:cNvGrpSpPr/>
            <p:nvPr/>
          </p:nvGrpSpPr>
          <p:grpSpPr>
            <a:xfrm>
              <a:off x="1615" y="3216"/>
              <a:ext cx="1445" cy="1445"/>
              <a:chOff x="1028276" y="1427062"/>
              <a:chExt cx="839890" cy="839890"/>
            </a:xfrm>
          </p:grpSpPr>
          <p:sp>
            <p:nvSpPr>
              <p:cNvPr id="16" name="图形"/>
              <p:cNvSpPr/>
              <p:nvPr/>
            </p:nvSpPr>
            <p:spPr>
              <a:xfrm>
                <a:off x="1028276" y="1427062"/>
                <a:ext cx="839890" cy="83989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600" dirty="0">
                  <a:cs typeface="+mn-ea"/>
                  <a:sym typeface="+mn-lt"/>
                </a:endParaRPr>
              </a:p>
            </p:txBody>
          </p:sp>
          <p:sp>
            <p:nvSpPr>
              <p:cNvPr id="15" name="图形"/>
              <p:cNvSpPr>
                <a:spLocks noEditPoints="1"/>
              </p:cNvSpPr>
              <p:nvPr/>
            </p:nvSpPr>
            <p:spPr bwMode="auto">
              <a:xfrm>
                <a:off x="1296250" y="1716194"/>
                <a:ext cx="303948" cy="261626"/>
              </a:xfrm>
              <a:custGeom>
                <a:avLst/>
                <a:gdLst/>
                <a:ahLst/>
                <a:cxnLst>
                  <a:cxn ang="0">
                    <a:pos x="73" y="47"/>
                  </a:cxn>
                  <a:cxn ang="0">
                    <a:pos x="67" y="53"/>
                  </a:cxn>
                  <a:cxn ang="0">
                    <a:pos x="46" y="53"/>
                  </a:cxn>
                  <a:cxn ang="0">
                    <a:pos x="48" y="60"/>
                  </a:cxn>
                  <a:cxn ang="0">
                    <a:pos x="46" y="63"/>
                  </a:cxn>
                  <a:cxn ang="0">
                    <a:pos x="26" y="63"/>
                  </a:cxn>
                  <a:cxn ang="0">
                    <a:pos x="24" y="60"/>
                  </a:cxn>
                  <a:cxn ang="0">
                    <a:pos x="26" y="53"/>
                  </a:cxn>
                  <a:cxn ang="0">
                    <a:pos x="6" y="53"/>
                  </a:cxn>
                  <a:cxn ang="0">
                    <a:pos x="0" y="47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47"/>
                  </a:cxn>
                  <a:cxn ang="0">
                    <a:pos x="68" y="6"/>
                  </a:cxn>
                  <a:cxn ang="0">
                    <a:pos x="67" y="5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5" y="37"/>
                  </a:cxn>
                  <a:cxn ang="0">
                    <a:pos x="6" y="39"/>
                  </a:cxn>
                  <a:cxn ang="0">
                    <a:pos x="67" y="39"/>
                  </a:cxn>
                  <a:cxn ang="0">
                    <a:pos x="68" y="37"/>
                  </a:cxn>
                  <a:cxn ang="0">
                    <a:pos x="68" y="6"/>
                  </a:cxn>
                </a:cxnLst>
                <a:rect l="0" t="0" r="r" b="b"/>
                <a:pathLst>
                  <a:path w="73" h="63">
                    <a:moveTo>
                      <a:pt x="73" y="47"/>
                    </a:moveTo>
                    <a:cubicBezTo>
                      <a:pt x="73" y="50"/>
                      <a:pt x="70" y="53"/>
                      <a:pt x="6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6"/>
                      <a:pt x="48" y="59"/>
                      <a:pt x="48" y="60"/>
                    </a:cubicBezTo>
                    <a:cubicBezTo>
                      <a:pt x="48" y="62"/>
                      <a:pt x="47" y="63"/>
                      <a:pt x="4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5" y="63"/>
                      <a:pt x="24" y="62"/>
                      <a:pt x="24" y="60"/>
                    </a:cubicBezTo>
                    <a:cubicBezTo>
                      <a:pt x="24" y="59"/>
                      <a:pt x="26" y="56"/>
                      <a:pt x="2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2" y="53"/>
                      <a:pt x="0" y="50"/>
                      <a:pt x="0" y="4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0" y="0"/>
                      <a:pt x="73" y="2"/>
                      <a:pt x="73" y="6"/>
                    </a:cubicBezTo>
                    <a:lnTo>
                      <a:pt x="73" y="47"/>
                    </a:lnTo>
                    <a:close/>
                    <a:moveTo>
                      <a:pt x="68" y="6"/>
                    </a:moveTo>
                    <a:cubicBezTo>
                      <a:pt x="68" y="5"/>
                      <a:pt x="67" y="5"/>
                      <a:pt x="6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38"/>
                      <a:pt x="68" y="37"/>
                    </a:cubicBezTo>
                    <a:lnTo>
                      <a:pt x="68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69"/>
            <p:cNvGrpSpPr/>
            <p:nvPr/>
          </p:nvGrpSpPr>
          <p:grpSpPr>
            <a:xfrm>
              <a:off x="1615" y="5231"/>
              <a:ext cx="1445" cy="1445"/>
              <a:chOff x="1028276" y="2372969"/>
              <a:chExt cx="839890" cy="839890"/>
            </a:xfrm>
          </p:grpSpPr>
          <p:sp>
            <p:nvSpPr>
              <p:cNvPr id="6" name="图形"/>
              <p:cNvSpPr/>
              <p:nvPr/>
            </p:nvSpPr>
            <p:spPr>
              <a:xfrm>
                <a:off x="1028276" y="2372969"/>
                <a:ext cx="839890" cy="83989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600" dirty="0">
                  <a:cs typeface="+mn-ea"/>
                  <a:sym typeface="+mn-lt"/>
                </a:endParaRPr>
              </a:p>
            </p:txBody>
          </p:sp>
          <p:sp>
            <p:nvSpPr>
              <p:cNvPr id="7" name="图形"/>
              <p:cNvSpPr>
                <a:spLocks noEditPoints="1"/>
              </p:cNvSpPr>
              <p:nvPr/>
            </p:nvSpPr>
            <p:spPr bwMode="auto">
              <a:xfrm>
                <a:off x="1296248" y="2678452"/>
                <a:ext cx="303952" cy="228924"/>
              </a:xfrm>
              <a:custGeom>
                <a:avLst/>
                <a:gdLst/>
                <a:ahLst/>
                <a:cxnLst>
                  <a:cxn ang="0">
                    <a:pos x="158" y="119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108"/>
                  </a:cxn>
                  <a:cxn ang="0">
                    <a:pos x="158" y="108"/>
                  </a:cxn>
                  <a:cxn ang="0">
                    <a:pos x="158" y="119"/>
                  </a:cxn>
                  <a:cxn ang="0">
                    <a:pos x="50" y="99"/>
                  </a:cxn>
                  <a:cxn ang="0">
                    <a:pos x="29" y="99"/>
                  </a:cxn>
                  <a:cxn ang="0">
                    <a:pos x="29" y="60"/>
                  </a:cxn>
                  <a:cxn ang="0">
                    <a:pos x="50" y="60"/>
                  </a:cxn>
                  <a:cxn ang="0">
                    <a:pos x="50" y="99"/>
                  </a:cxn>
                  <a:cxn ang="0">
                    <a:pos x="78" y="99"/>
                  </a:cxn>
                  <a:cxn ang="0">
                    <a:pos x="59" y="99"/>
                  </a:cxn>
                  <a:cxn ang="0">
                    <a:pos x="59" y="19"/>
                  </a:cxn>
                  <a:cxn ang="0">
                    <a:pos x="78" y="19"/>
                  </a:cxn>
                  <a:cxn ang="0">
                    <a:pos x="78" y="99"/>
                  </a:cxn>
                  <a:cxn ang="0">
                    <a:pos x="109" y="99"/>
                  </a:cxn>
                  <a:cxn ang="0">
                    <a:pos x="89" y="99"/>
                  </a:cxn>
                  <a:cxn ang="0">
                    <a:pos x="89" y="39"/>
                  </a:cxn>
                  <a:cxn ang="0">
                    <a:pos x="109" y="39"/>
                  </a:cxn>
                  <a:cxn ang="0">
                    <a:pos x="109" y="99"/>
                  </a:cxn>
                  <a:cxn ang="0">
                    <a:pos x="139" y="99"/>
                  </a:cxn>
                  <a:cxn ang="0">
                    <a:pos x="119" y="99"/>
                  </a:cxn>
                  <a:cxn ang="0">
                    <a:pos x="119" y="11"/>
                  </a:cxn>
                  <a:cxn ang="0">
                    <a:pos x="139" y="11"/>
                  </a:cxn>
                  <a:cxn ang="0">
                    <a:pos x="139" y="99"/>
                  </a:cxn>
                </a:cxnLst>
                <a:rect l="0" t="0" r="r" b="b"/>
                <a:pathLst>
                  <a:path w="158" h="119">
                    <a:moveTo>
                      <a:pt x="158" y="119"/>
                    </a:moveTo>
                    <a:lnTo>
                      <a:pt x="0" y="11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08"/>
                    </a:lnTo>
                    <a:lnTo>
                      <a:pt x="158" y="108"/>
                    </a:lnTo>
                    <a:lnTo>
                      <a:pt x="158" y="119"/>
                    </a:lnTo>
                    <a:close/>
                    <a:moveTo>
                      <a:pt x="50" y="99"/>
                    </a:moveTo>
                    <a:lnTo>
                      <a:pt x="29" y="99"/>
                    </a:lnTo>
                    <a:lnTo>
                      <a:pt x="29" y="60"/>
                    </a:lnTo>
                    <a:lnTo>
                      <a:pt x="50" y="60"/>
                    </a:lnTo>
                    <a:lnTo>
                      <a:pt x="50" y="99"/>
                    </a:lnTo>
                    <a:close/>
                    <a:moveTo>
                      <a:pt x="78" y="99"/>
                    </a:moveTo>
                    <a:lnTo>
                      <a:pt x="59" y="99"/>
                    </a:lnTo>
                    <a:lnTo>
                      <a:pt x="59" y="19"/>
                    </a:lnTo>
                    <a:lnTo>
                      <a:pt x="78" y="19"/>
                    </a:lnTo>
                    <a:lnTo>
                      <a:pt x="78" y="99"/>
                    </a:lnTo>
                    <a:close/>
                    <a:moveTo>
                      <a:pt x="109" y="99"/>
                    </a:moveTo>
                    <a:lnTo>
                      <a:pt x="89" y="99"/>
                    </a:lnTo>
                    <a:lnTo>
                      <a:pt x="89" y="39"/>
                    </a:lnTo>
                    <a:lnTo>
                      <a:pt x="109" y="39"/>
                    </a:lnTo>
                    <a:lnTo>
                      <a:pt x="109" y="99"/>
                    </a:lnTo>
                    <a:close/>
                    <a:moveTo>
                      <a:pt x="139" y="99"/>
                    </a:moveTo>
                    <a:lnTo>
                      <a:pt x="119" y="99"/>
                    </a:lnTo>
                    <a:lnTo>
                      <a:pt x="119" y="11"/>
                    </a:lnTo>
                    <a:lnTo>
                      <a:pt x="139" y="11"/>
                    </a:lnTo>
                    <a:lnTo>
                      <a:pt x="139" y="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70"/>
            <p:cNvGrpSpPr/>
            <p:nvPr/>
          </p:nvGrpSpPr>
          <p:grpSpPr>
            <a:xfrm>
              <a:off x="1615" y="7343"/>
              <a:ext cx="1445" cy="1445"/>
              <a:chOff x="1028277" y="3364715"/>
              <a:chExt cx="839890" cy="839890"/>
            </a:xfrm>
          </p:grpSpPr>
          <p:sp>
            <p:nvSpPr>
              <p:cNvPr id="11" name="图形"/>
              <p:cNvSpPr/>
              <p:nvPr/>
            </p:nvSpPr>
            <p:spPr>
              <a:xfrm>
                <a:off x="1028277" y="3364715"/>
                <a:ext cx="839890" cy="83989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600" dirty="0">
                  <a:cs typeface="+mn-ea"/>
                  <a:sym typeface="+mn-lt"/>
                </a:endParaRPr>
              </a:p>
            </p:txBody>
          </p:sp>
          <p:sp>
            <p:nvSpPr>
              <p:cNvPr id="10" name="图形"/>
              <p:cNvSpPr>
                <a:spLocks noEditPoints="1"/>
              </p:cNvSpPr>
              <p:nvPr/>
            </p:nvSpPr>
            <p:spPr bwMode="auto">
              <a:xfrm>
                <a:off x="1308756" y="3634610"/>
                <a:ext cx="278940" cy="300100"/>
              </a:xfrm>
              <a:custGeom>
                <a:avLst/>
                <a:gdLst/>
                <a:ahLst/>
                <a:cxnLst>
                  <a:cxn ang="0">
                    <a:pos x="67" y="67"/>
                  </a:cxn>
                  <a:cxn ang="0">
                    <a:pos x="61" y="72"/>
                  </a:cxn>
                  <a:cxn ang="0">
                    <a:pos x="5" y="72"/>
                  </a:cxn>
                  <a:cxn ang="0">
                    <a:pos x="0" y="67"/>
                  </a:cxn>
                  <a:cxn ang="0">
                    <a:pos x="0" y="16"/>
                  </a:cxn>
                  <a:cxn ang="0">
                    <a:pos x="5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5" y="7"/>
                  </a:cxn>
                  <a:cxn ang="0">
                    <a:pos x="25" y="11"/>
                  </a:cxn>
                  <a:cxn ang="0">
                    <a:pos x="41" y="11"/>
                  </a:cxn>
                  <a:cxn ang="0">
                    <a:pos x="41" y="7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61" y="11"/>
                  </a:cxn>
                  <a:cxn ang="0">
                    <a:pos x="67" y="16"/>
                  </a:cxn>
                  <a:cxn ang="0">
                    <a:pos x="67" y="67"/>
                  </a:cxn>
                  <a:cxn ang="0">
                    <a:pos x="61" y="67"/>
                  </a:cxn>
                  <a:cxn ang="0">
                    <a:pos x="61" y="26"/>
                  </a:cxn>
                  <a:cxn ang="0">
                    <a:pos x="5" y="26"/>
                  </a:cxn>
                  <a:cxn ang="0">
                    <a:pos x="5" y="67"/>
                  </a:cxn>
                  <a:cxn ang="0">
                    <a:pos x="61" y="67"/>
                  </a:cxn>
                  <a:cxn ang="0">
                    <a:pos x="20" y="7"/>
                  </a:cxn>
                  <a:cxn ang="0">
                    <a:pos x="19" y="5"/>
                  </a:cxn>
                  <a:cxn ang="0">
                    <a:pos x="16" y="5"/>
                  </a:cxn>
                  <a:cxn ang="0">
                    <a:pos x="15" y="7"/>
                  </a:cxn>
                  <a:cxn ang="0">
                    <a:pos x="15" y="18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20" y="18"/>
                  </a:cxn>
                  <a:cxn ang="0">
                    <a:pos x="20" y="7"/>
                  </a:cxn>
                  <a:cxn ang="0">
                    <a:pos x="51" y="7"/>
                  </a:cxn>
                  <a:cxn ang="0">
                    <a:pos x="50" y="5"/>
                  </a:cxn>
                  <a:cxn ang="0">
                    <a:pos x="47" y="5"/>
                  </a:cxn>
                  <a:cxn ang="0">
                    <a:pos x="46" y="7"/>
                  </a:cxn>
                  <a:cxn ang="0">
                    <a:pos x="46" y="18"/>
                  </a:cxn>
                  <a:cxn ang="0">
                    <a:pos x="47" y="20"/>
                  </a:cxn>
                  <a:cxn ang="0">
                    <a:pos x="50" y="20"/>
                  </a:cxn>
                  <a:cxn ang="0">
                    <a:pos x="51" y="18"/>
                  </a:cxn>
                  <a:cxn ang="0">
                    <a:pos x="51" y="7"/>
                  </a:cxn>
                </a:cxnLst>
                <a:rect l="0" t="0" r="r" b="b"/>
                <a:pathLst>
                  <a:path w="67" h="72">
                    <a:moveTo>
                      <a:pt x="67" y="67"/>
                    </a:moveTo>
                    <a:cubicBezTo>
                      <a:pt x="67" y="70"/>
                      <a:pt x="64" y="72"/>
                      <a:pt x="61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2" y="72"/>
                      <a:pt x="0" y="70"/>
                      <a:pt x="0" y="6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3"/>
                      <a:pt x="2" y="11"/>
                      <a:pt x="5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3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5" y="3"/>
                      <a:pt x="25" y="7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3"/>
                      <a:pt x="44" y="0"/>
                      <a:pt x="47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6" y="3"/>
                      <a:pt x="56" y="7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13"/>
                      <a:pt x="67" y="16"/>
                    </a:cubicBezTo>
                    <a:lnTo>
                      <a:pt x="67" y="67"/>
                    </a:lnTo>
                    <a:close/>
                    <a:moveTo>
                      <a:pt x="61" y="67"/>
                    </a:moveTo>
                    <a:cubicBezTo>
                      <a:pt x="61" y="26"/>
                      <a:pt x="61" y="26"/>
                      <a:pt x="61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67"/>
                      <a:pt x="5" y="67"/>
                      <a:pt x="5" y="67"/>
                    </a:cubicBezTo>
                    <a:lnTo>
                      <a:pt x="61" y="67"/>
                    </a:lnTo>
                    <a:close/>
                    <a:moveTo>
                      <a:pt x="20" y="7"/>
                    </a:moveTo>
                    <a:cubicBezTo>
                      <a:pt x="20" y="6"/>
                      <a:pt x="20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6"/>
                      <a:pt x="15" y="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9"/>
                      <a:pt x="16" y="20"/>
                      <a:pt x="16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0" y="20"/>
                      <a:pt x="20" y="19"/>
                      <a:pt x="20" y="18"/>
                    </a:cubicBezTo>
                    <a:lnTo>
                      <a:pt x="20" y="7"/>
                    </a:lnTo>
                    <a:close/>
                    <a:moveTo>
                      <a:pt x="51" y="7"/>
                    </a:moveTo>
                    <a:cubicBezTo>
                      <a:pt x="51" y="6"/>
                      <a:pt x="51" y="5"/>
                      <a:pt x="50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6" y="6"/>
                      <a:pt x="46" y="7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7" y="20"/>
                      <a:pt x="47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1" y="20"/>
                      <a:pt x="51" y="19"/>
                      <a:pt x="51" y="18"/>
                    </a:cubicBezTo>
                    <a:lnTo>
                      <a:pt x="51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600" dirty="0">
                  <a:cs typeface="+mn-ea"/>
                  <a:sym typeface="+mn-lt"/>
                </a:endParaRP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3110" y="3057"/>
              <a:ext cx="2555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图形"/>
            <p:cNvSpPr txBox="1"/>
            <p:nvPr/>
          </p:nvSpPr>
          <p:spPr>
            <a:xfrm>
              <a:off x="3110" y="3532"/>
              <a:ext cx="5785" cy="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content, content to match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图形"/>
            <p:cNvSpPr txBox="1"/>
            <p:nvPr/>
          </p:nvSpPr>
          <p:spPr>
            <a:xfrm>
              <a:off x="3110" y="5101"/>
              <a:ext cx="2555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图形"/>
            <p:cNvSpPr txBox="1"/>
            <p:nvPr/>
          </p:nvSpPr>
          <p:spPr>
            <a:xfrm>
              <a:off x="3110" y="5576"/>
              <a:ext cx="5785" cy="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content, content to match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图形"/>
            <p:cNvSpPr txBox="1"/>
            <p:nvPr/>
          </p:nvSpPr>
          <p:spPr>
            <a:xfrm>
              <a:off x="3110" y="7253"/>
              <a:ext cx="2555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图形"/>
            <p:cNvSpPr txBox="1"/>
            <p:nvPr/>
          </p:nvSpPr>
          <p:spPr>
            <a:xfrm>
              <a:off x="3110" y="7728"/>
              <a:ext cx="5785" cy="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content, content to match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" name="图形" descr="E:\006包图网\素材\01创意3D\包图网_19874613蓝色互联网人工智能VR元宇宙人物模型.jpg包图网_19874613蓝色互联网人工智能VR元宇宙人物模型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785" y="1918"/>
              <a:ext cx="8589" cy="7835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987013" y="1957126"/>
            <a:ext cx="9941472" cy="3941389"/>
            <a:chOff x="736" y="1685"/>
            <a:chExt cx="12904" cy="5116"/>
          </a:xfrm>
        </p:grpSpPr>
        <p:sp>
          <p:nvSpPr>
            <p:cNvPr id="7" name="图形"/>
            <p:cNvSpPr/>
            <p:nvPr/>
          </p:nvSpPr>
          <p:spPr>
            <a:xfrm>
              <a:off x="736" y="1698"/>
              <a:ext cx="6124" cy="2722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图形"/>
            <p:cNvSpPr/>
            <p:nvPr/>
          </p:nvSpPr>
          <p:spPr>
            <a:xfrm>
              <a:off x="7313" y="1698"/>
              <a:ext cx="6124" cy="2722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9" name="图形"/>
            <p:cNvCxnSpPr/>
            <p:nvPr/>
          </p:nvCxnSpPr>
          <p:spPr>
            <a:xfrm>
              <a:off x="7087" y="1812"/>
              <a:ext cx="0" cy="49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图形"/>
            <p:cNvSpPr txBox="1"/>
            <p:nvPr/>
          </p:nvSpPr>
          <p:spPr>
            <a:xfrm>
              <a:off x="963" y="4599"/>
              <a:ext cx="5670" cy="51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 b="1" i="1">
                  <a:solidFill>
                    <a:srgbClr val="1D8AC1"/>
                  </a:solidFill>
                </a:defRPr>
              </a:lvl1pPr>
            </a:lstStyle>
            <a:p>
              <a:pPr algn="l"/>
              <a:r>
                <a:rPr lang="en-US" altLang="zh-CN" sz="20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图形"/>
            <p:cNvSpPr/>
            <p:nvPr/>
          </p:nvSpPr>
          <p:spPr>
            <a:xfrm>
              <a:off x="793" y="5034"/>
              <a:ext cx="6335" cy="1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spcBef>
                  <a:spcPts val="600"/>
                </a:spcBef>
                <a:buFont typeface="字魂58号-创中黑" panose="00000500000000000000" charset="-122"/>
                <a:buChar char="•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spcBef>
                  <a:spcPts val="600"/>
                </a:spcBef>
                <a:buFont typeface="字魂58号-创中黑" panose="00000500000000000000" charset="-122"/>
                <a:buChar char="•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图形"/>
            <p:cNvSpPr/>
            <p:nvPr/>
          </p:nvSpPr>
          <p:spPr>
            <a:xfrm>
              <a:off x="7483" y="4599"/>
              <a:ext cx="5783" cy="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图形"/>
            <p:cNvSpPr/>
            <p:nvPr/>
          </p:nvSpPr>
          <p:spPr>
            <a:xfrm>
              <a:off x="7313" y="5034"/>
              <a:ext cx="6327" cy="1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spcBef>
                  <a:spcPts val="600"/>
                </a:spcBef>
                <a:buFont typeface="字魂58号-创中黑" panose="00000500000000000000" charset="-122"/>
                <a:buChar char="•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spcBef>
                  <a:spcPts val="600"/>
                </a:spcBef>
                <a:buFont typeface="字魂58号-创中黑" panose="00000500000000000000" charset="-122"/>
                <a:buChar char="•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图形"/>
            <p:cNvSpPr/>
            <p:nvPr/>
          </p:nvSpPr>
          <p:spPr>
            <a:xfrm>
              <a:off x="850" y="1685"/>
              <a:ext cx="972" cy="1928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图形"/>
            <p:cNvSpPr/>
            <p:nvPr/>
          </p:nvSpPr>
          <p:spPr>
            <a:xfrm rot="10800000">
              <a:off x="12303" y="2505"/>
              <a:ext cx="972" cy="1928"/>
            </a:xfrm>
            <a:prstGeom prst="downArrow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图形"/>
            <p:cNvSpPr txBox="1"/>
            <p:nvPr/>
          </p:nvSpPr>
          <p:spPr>
            <a:xfrm>
              <a:off x="1984" y="1811"/>
              <a:ext cx="2268" cy="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4400">
                  <a:solidFill>
                    <a:schemeClr val="bg1"/>
                  </a:solidFill>
                  <a:cs typeface="+mn-ea"/>
                  <a:sym typeface="+mn-lt"/>
                </a:rPr>
                <a:t>66%</a:t>
              </a:r>
              <a:endParaRPr lang="zh-CN" altLang="en-US" sz="4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图形"/>
            <p:cNvSpPr txBox="1"/>
            <p:nvPr/>
          </p:nvSpPr>
          <p:spPr>
            <a:xfrm>
              <a:off x="10148" y="3094"/>
              <a:ext cx="2268" cy="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400">
                  <a:solidFill>
                    <a:schemeClr val="bg1"/>
                  </a:solidFill>
                  <a:cs typeface="+mn-ea"/>
                  <a:sym typeface="+mn-lt"/>
                </a:rPr>
                <a:t>34%</a:t>
              </a:r>
              <a:endParaRPr lang="zh-CN" altLang="en-US" sz="4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图形"/>
            <p:cNvSpPr/>
            <p:nvPr/>
          </p:nvSpPr>
          <p:spPr>
            <a:xfrm>
              <a:off x="1984" y="2870"/>
              <a:ext cx="4649" cy="79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图形"/>
            <p:cNvSpPr/>
            <p:nvPr/>
          </p:nvSpPr>
          <p:spPr>
            <a:xfrm>
              <a:off x="7427" y="1811"/>
              <a:ext cx="4649" cy="79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图形"/>
          <p:cNvGrpSpPr/>
          <p:nvPr/>
        </p:nvGrpSpPr>
        <p:grpSpPr>
          <a:xfrm>
            <a:off x="-2600325" y="-1494155"/>
            <a:ext cx="15991840" cy="12027535"/>
            <a:chOff x="-4095" y="-2308"/>
            <a:chExt cx="25184" cy="18941"/>
          </a:xfrm>
        </p:grpSpPr>
        <p:sp>
          <p:nvSpPr>
            <p:cNvPr id="16" name="图形"/>
            <p:cNvSpPr/>
            <p:nvPr/>
          </p:nvSpPr>
          <p:spPr>
            <a:xfrm>
              <a:off x="12582" y="-2308"/>
              <a:ext cx="8507" cy="8507"/>
            </a:xfrm>
            <a:prstGeom prst="ellipse">
              <a:avLst/>
            </a:prstGeom>
            <a:gradFill>
              <a:gsLst>
                <a:gs pos="5000">
                  <a:srgbClr val="096AED">
                    <a:alpha val="4000"/>
                  </a:srgbClr>
                </a:gs>
                <a:gs pos="100000">
                  <a:srgbClr val="0695F0">
                    <a:alpha val="2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-4095" y="3036"/>
              <a:ext cx="13597" cy="13597"/>
              <a:chOff x="7170" y="5823"/>
              <a:chExt cx="13597" cy="13597"/>
            </a:xfrm>
          </p:grpSpPr>
          <p:sp>
            <p:nvSpPr>
              <p:cNvPr id="8" name="图形"/>
              <p:cNvSpPr/>
              <p:nvPr/>
            </p:nvSpPr>
            <p:spPr>
              <a:xfrm>
                <a:off x="7170" y="5823"/>
                <a:ext cx="13597" cy="13597"/>
              </a:xfrm>
              <a:prstGeom prst="ellipse">
                <a:avLst/>
              </a:prstGeom>
              <a:gradFill>
                <a:gsLst>
                  <a:gs pos="0">
                    <a:srgbClr val="096AED">
                      <a:alpha val="16000"/>
                    </a:srgbClr>
                  </a:gs>
                  <a:gs pos="100000">
                    <a:srgbClr val="0695F0">
                      <a:alpha val="53000"/>
                    </a:srgbClr>
                  </a:gs>
                </a:gsLst>
                <a:lin ang="27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图形"/>
              <p:cNvSpPr/>
              <p:nvPr/>
            </p:nvSpPr>
            <p:spPr>
              <a:xfrm flipV="1">
                <a:off x="8762" y="7415"/>
                <a:ext cx="10413" cy="10413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图形"/>
            <p:cNvSpPr/>
            <p:nvPr/>
          </p:nvSpPr>
          <p:spPr>
            <a:xfrm>
              <a:off x="726" y="1084"/>
              <a:ext cx="17748" cy="8633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819CF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10647" y="2289"/>
              <a:ext cx="4310" cy="4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900">
                  <a:gradFill>
                    <a:gsLst>
                      <a:gs pos="0">
                        <a:srgbClr val="096AED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03</a:t>
              </a:r>
            </a:p>
          </p:txBody>
        </p:sp>
        <p:pic>
          <p:nvPicPr>
            <p:cNvPr id="7" name="图形" descr="包图网_198745453D虚拟元宇宙商务人物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27" y="1515"/>
              <a:ext cx="8712" cy="7772"/>
            </a:xfrm>
            <a:prstGeom prst="rect">
              <a:avLst/>
            </a:prstGeom>
          </p:spPr>
        </p:pic>
        <p:sp>
          <p:nvSpPr>
            <p:cNvPr id="29" name="图形"/>
            <p:cNvSpPr/>
            <p:nvPr/>
          </p:nvSpPr>
          <p:spPr>
            <a:xfrm rot="10800000" flipH="1">
              <a:off x="13997" y="2901"/>
              <a:ext cx="1092" cy="1092"/>
            </a:xfrm>
            <a:prstGeom prst="ellipse">
              <a:avLst/>
            </a:prstGeom>
            <a:gradFill>
              <a:gsLst>
                <a:gs pos="16000">
                  <a:schemeClr val="bg1">
                    <a:alpha val="0"/>
                  </a:schemeClr>
                </a:gs>
                <a:gs pos="100000">
                  <a:srgbClr val="7AB3FA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图形"/>
            <p:cNvSpPr txBox="1"/>
            <p:nvPr/>
          </p:nvSpPr>
          <p:spPr>
            <a:xfrm>
              <a:off x="10894" y="6687"/>
              <a:ext cx="6461" cy="8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content</a:t>
              </a: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here.</a:t>
              </a: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content</a:t>
              </a: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here.</a:t>
              </a: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content</a:t>
              </a: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here.</a:t>
              </a: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content</a:t>
              </a: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1" name="图形"/>
            <p:cNvSpPr>
              <a:spLocks noChangeAspect="1"/>
            </p:cNvSpPr>
            <p:nvPr/>
          </p:nvSpPr>
          <p:spPr>
            <a:xfrm rot="5400000">
              <a:off x="11111" y="8046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图形"/>
            <p:cNvSpPr>
              <a:spLocks noChangeAspect="1"/>
            </p:cNvSpPr>
            <p:nvPr/>
          </p:nvSpPr>
          <p:spPr>
            <a:xfrm rot="5400000">
              <a:off x="11456" y="8046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图形"/>
            <p:cNvSpPr>
              <a:spLocks noChangeAspect="1"/>
            </p:cNvSpPr>
            <p:nvPr/>
          </p:nvSpPr>
          <p:spPr>
            <a:xfrm rot="5400000">
              <a:off x="11800" y="8046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0" name="图形"/>
            <p:cNvCxnSpPr/>
            <p:nvPr/>
          </p:nvCxnSpPr>
          <p:spPr>
            <a:xfrm>
              <a:off x="12582" y="8148"/>
              <a:ext cx="4364" cy="0"/>
            </a:xfrm>
            <a:prstGeom prst="line">
              <a:avLst/>
            </a:prstGeom>
            <a:ln w="12700">
              <a:gradFill>
                <a:gsLst>
                  <a:gs pos="0">
                    <a:srgbClr val="096AED">
                      <a:alpha val="100000"/>
                    </a:srgbClr>
                  </a:gs>
                  <a:gs pos="100000">
                    <a:srgbClr val="0695F0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图形"/>
            <p:cNvSpPr txBox="1"/>
            <p:nvPr/>
          </p:nvSpPr>
          <p:spPr>
            <a:xfrm>
              <a:off x="10860" y="4264"/>
              <a:ext cx="5428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THREE</a:t>
              </a:r>
            </a:p>
          </p:txBody>
        </p:sp>
        <p:sp>
          <p:nvSpPr>
            <p:cNvPr id="13" name="图形"/>
            <p:cNvSpPr txBox="1"/>
            <p:nvPr/>
          </p:nvSpPr>
          <p:spPr>
            <a:xfrm>
              <a:off x="10860" y="5445"/>
              <a:ext cx="6293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en-US" altLang="zh-CN" sz="4800" dirty="0">
                  <a:solidFill>
                    <a:srgbClr val="0865D8"/>
                  </a:solidFill>
                  <a:cs typeface="+mn-ea"/>
                  <a:sym typeface="+mn-lt"/>
                </a:rPr>
                <a:t>Add title text</a:t>
              </a:r>
              <a:endParaRPr lang="zh-CN" altLang="en-US" sz="4800" dirty="0">
                <a:solidFill>
                  <a:srgbClr val="0865D8"/>
                </a:solidFill>
                <a:cs typeface="+mn-ea"/>
                <a:sym typeface="+mn-lt"/>
              </a:endParaRPr>
            </a:p>
          </p:txBody>
        </p:sp>
        <p:sp>
          <p:nvSpPr>
            <p:cNvPr id="17" name="图形"/>
            <p:cNvSpPr/>
            <p:nvPr/>
          </p:nvSpPr>
          <p:spPr>
            <a:xfrm flipH="1" flipV="1">
              <a:off x="16768" y="1062"/>
              <a:ext cx="1717" cy="1584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图形"/>
            <p:cNvSpPr/>
            <p:nvPr/>
          </p:nvSpPr>
          <p:spPr>
            <a:xfrm flipV="1">
              <a:off x="16984" y="2785"/>
              <a:ext cx="251" cy="251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图形"/>
            <p:cNvSpPr/>
            <p:nvPr/>
          </p:nvSpPr>
          <p:spPr>
            <a:xfrm flipV="1">
              <a:off x="7932" y="6378"/>
              <a:ext cx="309" cy="309"/>
            </a:xfrm>
            <a:prstGeom prst="ellipse">
              <a:avLst/>
            </a:prstGeom>
            <a:noFill/>
            <a:ln w="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10800000" scaled="1"/>
              </a:gradFill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915670" y="1825625"/>
            <a:ext cx="10530205" cy="4150360"/>
            <a:chOff x="1442" y="2875"/>
            <a:chExt cx="16583" cy="6536"/>
          </a:xfrm>
        </p:grpSpPr>
        <p:pic>
          <p:nvPicPr>
            <p:cNvPr id="13" name="图形" descr="E:\006包图网\素材\01创意3D\包图网_198745413D虚拟元宇宙全身人物.jpg包图网_198745413D虚拟元宇宙全身人物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466" y="2875"/>
              <a:ext cx="6536" cy="6536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5413" y="4089"/>
              <a:ext cx="8641" cy="3664"/>
              <a:chOff x="5413" y="4089"/>
              <a:chExt cx="8641" cy="3664"/>
            </a:xfrm>
          </p:grpSpPr>
          <p:grpSp>
            <p:nvGrpSpPr>
              <p:cNvPr id="4" name="Group 84"/>
              <p:cNvGrpSpPr>
                <a:grpSpLocks noChangeAspect="1"/>
              </p:cNvGrpSpPr>
              <p:nvPr/>
            </p:nvGrpSpPr>
            <p:grpSpPr>
              <a:xfrm>
                <a:off x="13097" y="4089"/>
                <a:ext cx="956" cy="957"/>
                <a:chOff x="7275513" y="5302250"/>
                <a:chExt cx="1012825" cy="1012825"/>
              </a:xfrm>
              <a:solidFill>
                <a:schemeClr val="accent1"/>
              </a:solidFill>
            </p:grpSpPr>
            <p:sp>
              <p:nvSpPr>
                <p:cNvPr id="7" name="图形"/>
                <p:cNvSpPr/>
                <p:nvPr/>
              </p:nvSpPr>
              <p:spPr bwMode="auto">
                <a:xfrm>
                  <a:off x="7467601" y="5521325"/>
                  <a:ext cx="608013" cy="606425"/>
                </a:xfrm>
                <a:custGeom>
                  <a:avLst/>
                  <a:gdLst>
                    <a:gd name="T0" fmla="*/ 189 w 211"/>
                    <a:gd name="T1" fmla="*/ 85 h 211"/>
                    <a:gd name="T2" fmla="*/ 187 w 211"/>
                    <a:gd name="T3" fmla="*/ 64 h 211"/>
                    <a:gd name="T4" fmla="*/ 192 w 211"/>
                    <a:gd name="T5" fmla="*/ 41 h 211"/>
                    <a:gd name="T6" fmla="*/ 179 w 211"/>
                    <a:gd name="T7" fmla="*/ 31 h 211"/>
                    <a:gd name="T8" fmla="*/ 170 w 211"/>
                    <a:gd name="T9" fmla="*/ 36 h 211"/>
                    <a:gd name="T10" fmla="*/ 164 w 211"/>
                    <a:gd name="T11" fmla="*/ 34 h 211"/>
                    <a:gd name="T12" fmla="*/ 155 w 211"/>
                    <a:gd name="T13" fmla="*/ 26 h 211"/>
                    <a:gd name="T14" fmla="*/ 148 w 211"/>
                    <a:gd name="T15" fmla="*/ 20 h 211"/>
                    <a:gd name="T16" fmla="*/ 149 w 211"/>
                    <a:gd name="T17" fmla="*/ 11 h 211"/>
                    <a:gd name="T18" fmla="*/ 125 w 211"/>
                    <a:gd name="T19" fmla="*/ 5 h 211"/>
                    <a:gd name="T20" fmla="*/ 106 w 211"/>
                    <a:gd name="T21" fmla="*/ 1 h 211"/>
                    <a:gd name="T22" fmla="*/ 89 w 211"/>
                    <a:gd name="T23" fmla="*/ 2 h 211"/>
                    <a:gd name="T24" fmla="*/ 88 w 211"/>
                    <a:gd name="T25" fmla="*/ 7 h 211"/>
                    <a:gd name="T26" fmla="*/ 99 w 211"/>
                    <a:gd name="T27" fmla="*/ 3 h 211"/>
                    <a:gd name="T28" fmla="*/ 101 w 211"/>
                    <a:gd name="T29" fmla="*/ 13 h 211"/>
                    <a:gd name="T30" fmla="*/ 83 w 211"/>
                    <a:gd name="T31" fmla="*/ 23 h 211"/>
                    <a:gd name="T32" fmla="*/ 87 w 211"/>
                    <a:gd name="T33" fmla="*/ 31 h 211"/>
                    <a:gd name="T34" fmla="*/ 96 w 211"/>
                    <a:gd name="T35" fmla="*/ 25 h 211"/>
                    <a:gd name="T36" fmla="*/ 108 w 211"/>
                    <a:gd name="T37" fmla="*/ 30 h 211"/>
                    <a:gd name="T38" fmla="*/ 118 w 211"/>
                    <a:gd name="T39" fmla="*/ 29 h 211"/>
                    <a:gd name="T40" fmla="*/ 130 w 211"/>
                    <a:gd name="T41" fmla="*/ 32 h 211"/>
                    <a:gd name="T42" fmla="*/ 128 w 211"/>
                    <a:gd name="T43" fmla="*/ 37 h 211"/>
                    <a:gd name="T44" fmla="*/ 116 w 211"/>
                    <a:gd name="T45" fmla="*/ 43 h 211"/>
                    <a:gd name="T46" fmla="*/ 117 w 211"/>
                    <a:gd name="T47" fmla="*/ 50 h 211"/>
                    <a:gd name="T48" fmla="*/ 113 w 211"/>
                    <a:gd name="T49" fmla="*/ 58 h 211"/>
                    <a:gd name="T50" fmla="*/ 110 w 211"/>
                    <a:gd name="T51" fmla="*/ 91 h 211"/>
                    <a:gd name="T52" fmla="*/ 104 w 211"/>
                    <a:gd name="T53" fmla="*/ 97 h 211"/>
                    <a:gd name="T54" fmla="*/ 88 w 211"/>
                    <a:gd name="T55" fmla="*/ 77 h 211"/>
                    <a:gd name="T56" fmla="*/ 57 w 211"/>
                    <a:gd name="T57" fmla="*/ 83 h 211"/>
                    <a:gd name="T58" fmla="*/ 73 w 211"/>
                    <a:gd name="T59" fmla="*/ 89 h 211"/>
                    <a:gd name="T60" fmla="*/ 75 w 211"/>
                    <a:gd name="T61" fmla="*/ 94 h 211"/>
                    <a:gd name="T62" fmla="*/ 63 w 211"/>
                    <a:gd name="T63" fmla="*/ 97 h 211"/>
                    <a:gd name="T64" fmla="*/ 62 w 211"/>
                    <a:gd name="T65" fmla="*/ 105 h 211"/>
                    <a:gd name="T66" fmla="*/ 70 w 211"/>
                    <a:gd name="T67" fmla="*/ 110 h 211"/>
                    <a:gd name="T68" fmla="*/ 84 w 211"/>
                    <a:gd name="T69" fmla="*/ 107 h 211"/>
                    <a:gd name="T70" fmla="*/ 99 w 211"/>
                    <a:gd name="T71" fmla="*/ 114 h 211"/>
                    <a:gd name="T72" fmla="*/ 116 w 211"/>
                    <a:gd name="T73" fmla="*/ 109 h 211"/>
                    <a:gd name="T74" fmla="*/ 118 w 211"/>
                    <a:gd name="T75" fmla="*/ 131 h 211"/>
                    <a:gd name="T76" fmla="*/ 109 w 211"/>
                    <a:gd name="T77" fmla="*/ 159 h 211"/>
                    <a:gd name="T78" fmla="*/ 90 w 211"/>
                    <a:gd name="T79" fmla="*/ 189 h 211"/>
                    <a:gd name="T80" fmla="*/ 82 w 211"/>
                    <a:gd name="T81" fmla="*/ 197 h 211"/>
                    <a:gd name="T82" fmla="*/ 79 w 211"/>
                    <a:gd name="T83" fmla="*/ 181 h 211"/>
                    <a:gd name="T84" fmla="*/ 78 w 211"/>
                    <a:gd name="T85" fmla="*/ 159 h 211"/>
                    <a:gd name="T86" fmla="*/ 63 w 211"/>
                    <a:gd name="T87" fmla="*/ 132 h 211"/>
                    <a:gd name="T88" fmla="*/ 72 w 211"/>
                    <a:gd name="T89" fmla="*/ 125 h 211"/>
                    <a:gd name="T90" fmla="*/ 60 w 211"/>
                    <a:gd name="T91" fmla="*/ 115 h 211"/>
                    <a:gd name="T92" fmla="*/ 55 w 211"/>
                    <a:gd name="T93" fmla="*/ 102 h 211"/>
                    <a:gd name="T94" fmla="*/ 50 w 211"/>
                    <a:gd name="T95" fmla="*/ 89 h 211"/>
                    <a:gd name="T96" fmla="*/ 38 w 211"/>
                    <a:gd name="T97" fmla="*/ 78 h 211"/>
                    <a:gd name="T98" fmla="*/ 37 w 211"/>
                    <a:gd name="T99" fmla="*/ 91 h 211"/>
                    <a:gd name="T100" fmla="*/ 30 w 211"/>
                    <a:gd name="T101" fmla="*/ 91 h 211"/>
                    <a:gd name="T102" fmla="*/ 32 w 211"/>
                    <a:gd name="T103" fmla="*/ 52 h 211"/>
                    <a:gd name="T104" fmla="*/ 20 w 211"/>
                    <a:gd name="T105" fmla="*/ 148 h 211"/>
                    <a:gd name="T106" fmla="*/ 167 w 211"/>
                    <a:gd name="T107" fmla="*/ 185 h 211"/>
                    <a:gd name="T108" fmla="*/ 160 w 211"/>
                    <a:gd name="T109" fmla="*/ 127 h 211"/>
                    <a:gd name="T110" fmla="*/ 184 w 211"/>
                    <a:gd name="T111" fmla="*/ 133 h 211"/>
                    <a:gd name="T112" fmla="*/ 201 w 211"/>
                    <a:gd name="T113" fmla="*/ 146 h 211"/>
                    <a:gd name="T114" fmla="*/ 206 w 211"/>
                    <a:gd name="T115" fmla="*/ 109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11" h="211">
                      <a:moveTo>
                        <a:pt x="196" y="93"/>
                      </a:moveTo>
                      <a:cubicBezTo>
                        <a:pt x="195" y="88"/>
                        <a:pt x="194" y="87"/>
                        <a:pt x="189" y="85"/>
                      </a:cubicBezTo>
                      <a:cubicBezTo>
                        <a:pt x="183" y="84"/>
                        <a:pt x="181" y="81"/>
                        <a:pt x="183" y="76"/>
                      </a:cubicBezTo>
                      <a:cubicBezTo>
                        <a:pt x="184" y="72"/>
                        <a:pt x="186" y="68"/>
                        <a:pt x="187" y="64"/>
                      </a:cubicBezTo>
                      <a:cubicBezTo>
                        <a:pt x="189" y="61"/>
                        <a:pt x="190" y="57"/>
                        <a:pt x="189" y="52"/>
                      </a:cubicBezTo>
                      <a:cubicBezTo>
                        <a:pt x="188" y="48"/>
                        <a:pt x="189" y="44"/>
                        <a:pt x="192" y="41"/>
                      </a:cubicBezTo>
                      <a:cubicBezTo>
                        <a:pt x="189" y="37"/>
                        <a:pt x="186" y="34"/>
                        <a:pt x="182" y="30"/>
                      </a:cubicBezTo>
                      <a:cubicBezTo>
                        <a:pt x="181" y="28"/>
                        <a:pt x="180" y="29"/>
                        <a:pt x="179" y="31"/>
                      </a:cubicBezTo>
                      <a:cubicBezTo>
                        <a:pt x="179" y="32"/>
                        <a:pt x="179" y="33"/>
                        <a:pt x="179" y="33"/>
                      </a:cubicBezTo>
                      <a:cubicBezTo>
                        <a:pt x="178" y="38"/>
                        <a:pt x="174" y="39"/>
                        <a:pt x="170" y="36"/>
                      </a:cubicBezTo>
                      <a:cubicBezTo>
                        <a:pt x="170" y="36"/>
                        <a:pt x="169" y="35"/>
                        <a:pt x="168" y="35"/>
                      </a:cubicBezTo>
                      <a:cubicBezTo>
                        <a:pt x="167" y="34"/>
                        <a:pt x="165" y="34"/>
                        <a:pt x="164" y="34"/>
                      </a:cubicBezTo>
                      <a:cubicBezTo>
                        <a:pt x="160" y="35"/>
                        <a:pt x="159" y="34"/>
                        <a:pt x="159" y="30"/>
                      </a:cubicBezTo>
                      <a:cubicBezTo>
                        <a:pt x="160" y="27"/>
                        <a:pt x="159" y="25"/>
                        <a:pt x="155" y="26"/>
                      </a:cubicBezTo>
                      <a:cubicBezTo>
                        <a:pt x="154" y="26"/>
                        <a:pt x="153" y="26"/>
                        <a:pt x="152" y="26"/>
                      </a:cubicBezTo>
                      <a:cubicBezTo>
                        <a:pt x="149" y="26"/>
                        <a:pt x="147" y="23"/>
                        <a:pt x="148" y="20"/>
                      </a:cubicBezTo>
                      <a:cubicBezTo>
                        <a:pt x="148" y="18"/>
                        <a:pt x="149" y="17"/>
                        <a:pt x="149" y="15"/>
                      </a:cubicBezTo>
                      <a:cubicBezTo>
                        <a:pt x="150" y="14"/>
                        <a:pt x="150" y="12"/>
                        <a:pt x="149" y="11"/>
                      </a:cubicBezTo>
                      <a:cubicBezTo>
                        <a:pt x="147" y="9"/>
                        <a:pt x="144" y="7"/>
                        <a:pt x="141" y="5"/>
                      </a:cubicBezTo>
                      <a:cubicBezTo>
                        <a:pt x="136" y="1"/>
                        <a:pt x="130" y="4"/>
                        <a:pt x="125" y="5"/>
                      </a:cubicBezTo>
                      <a:cubicBezTo>
                        <a:pt x="124" y="9"/>
                        <a:pt x="124" y="10"/>
                        <a:pt x="119" y="9"/>
                      </a:cubicBezTo>
                      <a:cubicBezTo>
                        <a:pt x="114" y="7"/>
                        <a:pt x="110" y="5"/>
                        <a:pt x="106" y="1"/>
                      </a:cubicBezTo>
                      <a:cubicBezTo>
                        <a:pt x="106" y="0"/>
                        <a:pt x="105" y="0"/>
                        <a:pt x="104" y="0"/>
                      </a:cubicBezTo>
                      <a:cubicBezTo>
                        <a:pt x="99" y="1"/>
                        <a:pt x="94" y="1"/>
                        <a:pt x="89" y="2"/>
                      </a:cubicBezTo>
                      <a:cubicBezTo>
                        <a:pt x="88" y="2"/>
                        <a:pt x="87" y="3"/>
                        <a:pt x="87" y="4"/>
                      </a:cubicBezTo>
                      <a:cubicBezTo>
                        <a:pt x="87" y="5"/>
                        <a:pt x="87" y="6"/>
                        <a:pt x="88" y="7"/>
                      </a:cubicBezTo>
                      <a:cubicBezTo>
                        <a:pt x="90" y="7"/>
                        <a:pt x="92" y="7"/>
                        <a:pt x="93" y="6"/>
                      </a:cubicBezTo>
                      <a:cubicBezTo>
                        <a:pt x="95" y="5"/>
                        <a:pt x="97" y="4"/>
                        <a:pt x="99" y="3"/>
                      </a:cubicBezTo>
                      <a:cubicBezTo>
                        <a:pt x="102" y="2"/>
                        <a:pt x="103" y="2"/>
                        <a:pt x="104" y="5"/>
                      </a:cubicBezTo>
                      <a:cubicBezTo>
                        <a:pt x="105" y="8"/>
                        <a:pt x="104" y="11"/>
                        <a:pt x="101" y="13"/>
                      </a:cubicBezTo>
                      <a:cubicBezTo>
                        <a:pt x="98" y="15"/>
                        <a:pt x="94" y="17"/>
                        <a:pt x="90" y="19"/>
                      </a:cubicBezTo>
                      <a:cubicBezTo>
                        <a:pt x="88" y="20"/>
                        <a:pt x="85" y="22"/>
                        <a:pt x="83" y="23"/>
                      </a:cubicBezTo>
                      <a:cubicBezTo>
                        <a:pt x="81" y="25"/>
                        <a:pt x="79" y="27"/>
                        <a:pt x="81" y="30"/>
                      </a:cubicBezTo>
                      <a:cubicBezTo>
                        <a:pt x="82" y="32"/>
                        <a:pt x="85" y="31"/>
                        <a:pt x="87" y="31"/>
                      </a:cubicBezTo>
                      <a:cubicBezTo>
                        <a:pt x="89" y="30"/>
                        <a:pt x="91" y="29"/>
                        <a:pt x="93" y="28"/>
                      </a:cubicBezTo>
                      <a:cubicBezTo>
                        <a:pt x="94" y="27"/>
                        <a:pt x="95" y="26"/>
                        <a:pt x="96" y="25"/>
                      </a:cubicBezTo>
                      <a:cubicBezTo>
                        <a:pt x="98" y="24"/>
                        <a:pt x="99" y="24"/>
                        <a:pt x="100" y="27"/>
                      </a:cubicBezTo>
                      <a:cubicBezTo>
                        <a:pt x="102" y="31"/>
                        <a:pt x="105" y="32"/>
                        <a:pt x="108" y="30"/>
                      </a:cubicBezTo>
                      <a:cubicBezTo>
                        <a:pt x="110" y="29"/>
                        <a:pt x="111" y="27"/>
                        <a:pt x="113" y="26"/>
                      </a:cubicBezTo>
                      <a:cubicBezTo>
                        <a:pt x="116" y="25"/>
                        <a:pt x="118" y="26"/>
                        <a:pt x="118" y="29"/>
                      </a:cubicBezTo>
                      <a:cubicBezTo>
                        <a:pt x="119" y="33"/>
                        <a:pt x="120" y="34"/>
                        <a:pt x="124" y="33"/>
                      </a:cubicBezTo>
                      <a:cubicBezTo>
                        <a:pt x="126" y="33"/>
                        <a:pt x="128" y="33"/>
                        <a:pt x="130" y="32"/>
                      </a:cubicBezTo>
                      <a:cubicBezTo>
                        <a:pt x="130" y="33"/>
                        <a:pt x="131" y="33"/>
                        <a:pt x="131" y="33"/>
                      </a:cubicBezTo>
                      <a:cubicBezTo>
                        <a:pt x="130" y="34"/>
                        <a:pt x="130" y="36"/>
                        <a:pt x="128" y="37"/>
                      </a:cubicBezTo>
                      <a:cubicBezTo>
                        <a:pt x="127" y="39"/>
                        <a:pt x="124" y="40"/>
                        <a:pt x="122" y="41"/>
                      </a:cubicBezTo>
                      <a:cubicBezTo>
                        <a:pt x="119" y="42"/>
                        <a:pt x="116" y="43"/>
                        <a:pt x="116" y="43"/>
                      </a:cubicBezTo>
                      <a:cubicBezTo>
                        <a:pt x="116" y="43"/>
                        <a:pt x="120" y="45"/>
                        <a:pt x="118" y="46"/>
                      </a:cubicBezTo>
                      <a:cubicBezTo>
                        <a:pt x="114" y="47"/>
                        <a:pt x="108" y="53"/>
                        <a:pt x="117" y="50"/>
                      </a:cubicBezTo>
                      <a:cubicBezTo>
                        <a:pt x="118" y="50"/>
                        <a:pt x="120" y="50"/>
                        <a:pt x="122" y="49"/>
                      </a:cubicBezTo>
                      <a:cubicBezTo>
                        <a:pt x="120" y="54"/>
                        <a:pt x="116" y="56"/>
                        <a:pt x="113" y="58"/>
                      </a:cubicBezTo>
                      <a:cubicBezTo>
                        <a:pt x="102" y="64"/>
                        <a:pt x="101" y="79"/>
                        <a:pt x="107" y="86"/>
                      </a:cubicBezTo>
                      <a:cubicBezTo>
                        <a:pt x="108" y="88"/>
                        <a:pt x="109" y="89"/>
                        <a:pt x="110" y="91"/>
                      </a:cubicBezTo>
                      <a:cubicBezTo>
                        <a:pt x="111" y="93"/>
                        <a:pt x="111" y="96"/>
                        <a:pt x="109" y="97"/>
                      </a:cubicBezTo>
                      <a:cubicBezTo>
                        <a:pt x="108" y="98"/>
                        <a:pt x="105" y="97"/>
                        <a:pt x="104" y="97"/>
                      </a:cubicBezTo>
                      <a:cubicBezTo>
                        <a:pt x="101" y="94"/>
                        <a:pt x="98" y="92"/>
                        <a:pt x="96" y="89"/>
                      </a:cubicBezTo>
                      <a:cubicBezTo>
                        <a:pt x="93" y="85"/>
                        <a:pt x="91" y="81"/>
                        <a:pt x="88" y="77"/>
                      </a:cubicBezTo>
                      <a:cubicBezTo>
                        <a:pt x="78" y="66"/>
                        <a:pt x="66" y="68"/>
                        <a:pt x="57" y="77"/>
                      </a:cubicBezTo>
                      <a:cubicBezTo>
                        <a:pt x="54" y="79"/>
                        <a:pt x="55" y="81"/>
                        <a:pt x="57" y="83"/>
                      </a:cubicBezTo>
                      <a:cubicBezTo>
                        <a:pt x="58" y="83"/>
                        <a:pt x="59" y="84"/>
                        <a:pt x="60" y="84"/>
                      </a:cubicBezTo>
                      <a:cubicBezTo>
                        <a:pt x="65" y="86"/>
                        <a:pt x="69" y="88"/>
                        <a:pt x="73" y="89"/>
                      </a:cubicBezTo>
                      <a:cubicBezTo>
                        <a:pt x="74" y="90"/>
                        <a:pt x="75" y="90"/>
                        <a:pt x="76" y="91"/>
                      </a:cubicBezTo>
                      <a:cubicBezTo>
                        <a:pt x="77" y="92"/>
                        <a:pt x="77" y="93"/>
                        <a:pt x="75" y="94"/>
                      </a:cubicBezTo>
                      <a:cubicBezTo>
                        <a:pt x="74" y="95"/>
                        <a:pt x="72" y="95"/>
                        <a:pt x="71" y="95"/>
                      </a:cubicBezTo>
                      <a:cubicBezTo>
                        <a:pt x="68" y="96"/>
                        <a:pt x="65" y="96"/>
                        <a:pt x="63" y="97"/>
                      </a:cubicBezTo>
                      <a:cubicBezTo>
                        <a:pt x="61" y="98"/>
                        <a:pt x="59" y="100"/>
                        <a:pt x="59" y="101"/>
                      </a:cubicBezTo>
                      <a:cubicBezTo>
                        <a:pt x="59" y="102"/>
                        <a:pt x="61" y="104"/>
                        <a:pt x="62" y="105"/>
                      </a:cubicBezTo>
                      <a:cubicBezTo>
                        <a:pt x="63" y="106"/>
                        <a:pt x="64" y="106"/>
                        <a:pt x="65" y="107"/>
                      </a:cubicBezTo>
                      <a:cubicBezTo>
                        <a:pt x="67" y="108"/>
                        <a:pt x="69" y="109"/>
                        <a:pt x="70" y="110"/>
                      </a:cubicBezTo>
                      <a:cubicBezTo>
                        <a:pt x="72" y="113"/>
                        <a:pt x="74" y="113"/>
                        <a:pt x="76" y="112"/>
                      </a:cubicBezTo>
                      <a:cubicBezTo>
                        <a:pt x="79" y="110"/>
                        <a:pt x="81" y="109"/>
                        <a:pt x="84" y="107"/>
                      </a:cubicBezTo>
                      <a:cubicBezTo>
                        <a:pt x="87" y="105"/>
                        <a:pt x="87" y="105"/>
                        <a:pt x="89" y="108"/>
                      </a:cubicBezTo>
                      <a:cubicBezTo>
                        <a:pt x="91" y="112"/>
                        <a:pt x="94" y="115"/>
                        <a:pt x="99" y="114"/>
                      </a:cubicBezTo>
                      <a:cubicBezTo>
                        <a:pt x="102" y="114"/>
                        <a:pt x="106" y="112"/>
                        <a:pt x="109" y="111"/>
                      </a:cubicBezTo>
                      <a:cubicBezTo>
                        <a:pt x="111" y="110"/>
                        <a:pt x="113" y="109"/>
                        <a:pt x="116" y="109"/>
                      </a:cubicBezTo>
                      <a:cubicBezTo>
                        <a:pt x="121" y="108"/>
                        <a:pt x="124" y="112"/>
                        <a:pt x="124" y="118"/>
                      </a:cubicBezTo>
                      <a:cubicBezTo>
                        <a:pt x="125" y="124"/>
                        <a:pt x="122" y="128"/>
                        <a:pt x="118" y="131"/>
                      </a:cubicBezTo>
                      <a:cubicBezTo>
                        <a:pt x="114" y="135"/>
                        <a:pt x="112" y="139"/>
                        <a:pt x="114" y="145"/>
                      </a:cubicBezTo>
                      <a:cubicBezTo>
                        <a:pt x="116" y="150"/>
                        <a:pt x="114" y="155"/>
                        <a:pt x="109" y="159"/>
                      </a:cubicBezTo>
                      <a:cubicBezTo>
                        <a:pt x="106" y="162"/>
                        <a:pt x="103" y="164"/>
                        <a:pt x="99" y="167"/>
                      </a:cubicBezTo>
                      <a:cubicBezTo>
                        <a:pt x="95" y="169"/>
                        <a:pt x="89" y="184"/>
                        <a:pt x="90" y="189"/>
                      </a:cubicBezTo>
                      <a:cubicBezTo>
                        <a:pt x="90" y="190"/>
                        <a:pt x="91" y="191"/>
                        <a:pt x="90" y="192"/>
                      </a:cubicBezTo>
                      <a:cubicBezTo>
                        <a:pt x="90" y="197"/>
                        <a:pt x="87" y="196"/>
                        <a:pt x="82" y="197"/>
                      </a:cubicBezTo>
                      <a:cubicBezTo>
                        <a:pt x="79" y="198"/>
                        <a:pt x="80" y="192"/>
                        <a:pt x="79" y="189"/>
                      </a:cubicBezTo>
                      <a:cubicBezTo>
                        <a:pt x="78" y="186"/>
                        <a:pt x="78" y="183"/>
                        <a:pt x="79" y="181"/>
                      </a:cubicBezTo>
                      <a:cubicBezTo>
                        <a:pt x="79" y="178"/>
                        <a:pt x="81" y="176"/>
                        <a:pt x="81" y="173"/>
                      </a:cubicBezTo>
                      <a:cubicBezTo>
                        <a:pt x="83" y="168"/>
                        <a:pt x="82" y="163"/>
                        <a:pt x="78" y="159"/>
                      </a:cubicBezTo>
                      <a:cubicBezTo>
                        <a:pt x="76" y="158"/>
                        <a:pt x="74" y="156"/>
                        <a:pt x="73" y="154"/>
                      </a:cubicBezTo>
                      <a:cubicBezTo>
                        <a:pt x="66" y="148"/>
                        <a:pt x="63" y="141"/>
                        <a:pt x="63" y="132"/>
                      </a:cubicBezTo>
                      <a:cubicBezTo>
                        <a:pt x="63" y="128"/>
                        <a:pt x="65" y="126"/>
                        <a:pt x="69" y="126"/>
                      </a:cubicBezTo>
                      <a:cubicBezTo>
                        <a:pt x="70" y="126"/>
                        <a:pt x="71" y="125"/>
                        <a:pt x="72" y="125"/>
                      </a:cubicBezTo>
                      <a:cubicBezTo>
                        <a:pt x="71" y="122"/>
                        <a:pt x="70" y="120"/>
                        <a:pt x="66" y="120"/>
                      </a:cubicBezTo>
                      <a:cubicBezTo>
                        <a:pt x="63" y="120"/>
                        <a:pt x="61" y="118"/>
                        <a:pt x="60" y="115"/>
                      </a:cubicBezTo>
                      <a:cubicBezTo>
                        <a:pt x="59" y="114"/>
                        <a:pt x="59" y="112"/>
                        <a:pt x="59" y="111"/>
                      </a:cubicBezTo>
                      <a:cubicBezTo>
                        <a:pt x="57" y="108"/>
                        <a:pt x="57" y="104"/>
                        <a:pt x="55" y="102"/>
                      </a:cubicBezTo>
                      <a:cubicBezTo>
                        <a:pt x="53" y="99"/>
                        <a:pt x="52" y="97"/>
                        <a:pt x="52" y="94"/>
                      </a:cubicBezTo>
                      <a:cubicBezTo>
                        <a:pt x="52" y="92"/>
                        <a:pt x="51" y="91"/>
                        <a:pt x="50" y="89"/>
                      </a:cubicBezTo>
                      <a:cubicBezTo>
                        <a:pt x="47" y="87"/>
                        <a:pt x="45" y="84"/>
                        <a:pt x="42" y="82"/>
                      </a:cubicBezTo>
                      <a:cubicBezTo>
                        <a:pt x="41" y="81"/>
                        <a:pt x="40" y="80"/>
                        <a:pt x="38" y="78"/>
                      </a:cubicBezTo>
                      <a:cubicBezTo>
                        <a:pt x="38" y="81"/>
                        <a:pt x="38" y="83"/>
                        <a:pt x="38" y="84"/>
                      </a:cubicBezTo>
                      <a:cubicBezTo>
                        <a:pt x="38" y="86"/>
                        <a:pt x="38" y="89"/>
                        <a:pt x="37" y="91"/>
                      </a:cubicBezTo>
                      <a:cubicBezTo>
                        <a:pt x="37" y="92"/>
                        <a:pt x="35" y="94"/>
                        <a:pt x="34" y="94"/>
                      </a:cubicBezTo>
                      <a:cubicBezTo>
                        <a:pt x="33" y="94"/>
                        <a:pt x="31" y="92"/>
                        <a:pt x="30" y="91"/>
                      </a:cubicBezTo>
                      <a:cubicBezTo>
                        <a:pt x="30" y="89"/>
                        <a:pt x="30" y="86"/>
                        <a:pt x="30" y="84"/>
                      </a:cubicBezTo>
                      <a:cubicBezTo>
                        <a:pt x="32" y="73"/>
                        <a:pt x="33" y="62"/>
                        <a:pt x="32" y="52"/>
                      </a:cubicBezTo>
                      <a:cubicBezTo>
                        <a:pt x="32" y="48"/>
                        <a:pt x="31" y="44"/>
                        <a:pt x="30" y="39"/>
                      </a:cubicBezTo>
                      <a:cubicBezTo>
                        <a:pt x="10" y="64"/>
                        <a:pt x="0" y="108"/>
                        <a:pt x="20" y="148"/>
                      </a:cubicBezTo>
                      <a:cubicBezTo>
                        <a:pt x="42" y="190"/>
                        <a:pt x="89" y="211"/>
                        <a:pt x="135" y="199"/>
                      </a:cubicBezTo>
                      <a:cubicBezTo>
                        <a:pt x="147" y="196"/>
                        <a:pt x="158" y="191"/>
                        <a:pt x="167" y="185"/>
                      </a:cubicBezTo>
                      <a:cubicBezTo>
                        <a:pt x="162" y="183"/>
                        <a:pt x="155" y="180"/>
                        <a:pt x="154" y="161"/>
                      </a:cubicBezTo>
                      <a:cubicBezTo>
                        <a:pt x="153" y="133"/>
                        <a:pt x="157" y="127"/>
                        <a:pt x="160" y="127"/>
                      </a:cubicBezTo>
                      <a:cubicBezTo>
                        <a:pt x="162" y="127"/>
                        <a:pt x="164" y="126"/>
                        <a:pt x="172" y="134"/>
                      </a:cubicBezTo>
                      <a:cubicBezTo>
                        <a:pt x="179" y="143"/>
                        <a:pt x="183" y="139"/>
                        <a:pt x="184" y="133"/>
                      </a:cubicBezTo>
                      <a:cubicBezTo>
                        <a:pt x="184" y="127"/>
                        <a:pt x="190" y="118"/>
                        <a:pt x="193" y="127"/>
                      </a:cubicBezTo>
                      <a:cubicBezTo>
                        <a:pt x="194" y="133"/>
                        <a:pt x="198" y="141"/>
                        <a:pt x="201" y="146"/>
                      </a:cubicBezTo>
                      <a:cubicBezTo>
                        <a:pt x="207" y="135"/>
                        <a:pt x="210" y="123"/>
                        <a:pt x="211" y="111"/>
                      </a:cubicBezTo>
                      <a:cubicBezTo>
                        <a:pt x="209" y="110"/>
                        <a:pt x="208" y="110"/>
                        <a:pt x="206" y="109"/>
                      </a:cubicBezTo>
                      <a:cubicBezTo>
                        <a:pt x="200" y="106"/>
                        <a:pt x="196" y="101"/>
                        <a:pt x="196" y="9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800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图形"/>
                <p:cNvSpPr>
                  <a:spLocks noEditPoints="1"/>
                </p:cNvSpPr>
                <p:nvPr/>
              </p:nvSpPr>
              <p:spPr bwMode="auto">
                <a:xfrm>
                  <a:off x="7275513" y="5302250"/>
                  <a:ext cx="1012825" cy="1012825"/>
                </a:xfrm>
                <a:custGeom>
                  <a:avLst/>
                  <a:gdLst>
                    <a:gd name="T0" fmla="*/ 176 w 352"/>
                    <a:gd name="T1" fmla="*/ 0 h 352"/>
                    <a:gd name="T2" fmla="*/ 0 w 352"/>
                    <a:gd name="T3" fmla="*/ 176 h 352"/>
                    <a:gd name="T4" fmla="*/ 176 w 352"/>
                    <a:gd name="T5" fmla="*/ 352 h 352"/>
                    <a:gd name="T6" fmla="*/ 352 w 352"/>
                    <a:gd name="T7" fmla="*/ 176 h 352"/>
                    <a:gd name="T8" fmla="*/ 176 w 352"/>
                    <a:gd name="T9" fmla="*/ 0 h 352"/>
                    <a:gd name="T10" fmla="*/ 258 w 352"/>
                    <a:gd name="T11" fmla="*/ 261 h 352"/>
                    <a:gd name="T12" fmla="*/ 188 w 352"/>
                    <a:gd name="T13" fmla="*/ 294 h 352"/>
                    <a:gd name="T14" fmla="*/ 96 w 352"/>
                    <a:gd name="T15" fmla="*/ 263 h 352"/>
                    <a:gd name="T16" fmla="*/ 59 w 352"/>
                    <a:gd name="T17" fmla="*/ 189 h 352"/>
                    <a:gd name="T18" fmla="*/ 157 w 352"/>
                    <a:gd name="T19" fmla="*/ 60 h 352"/>
                    <a:gd name="T20" fmla="*/ 175 w 352"/>
                    <a:gd name="T21" fmla="*/ 58 h 352"/>
                    <a:gd name="T22" fmla="*/ 176 w 352"/>
                    <a:gd name="T23" fmla="*/ 58 h 352"/>
                    <a:gd name="T24" fmla="*/ 196 w 352"/>
                    <a:gd name="T25" fmla="*/ 60 h 352"/>
                    <a:gd name="T26" fmla="*/ 272 w 352"/>
                    <a:gd name="T27" fmla="*/ 108 h 352"/>
                    <a:gd name="T28" fmla="*/ 293 w 352"/>
                    <a:gd name="T29" fmla="*/ 162 h 352"/>
                    <a:gd name="T30" fmla="*/ 258 w 352"/>
                    <a:gd name="T31" fmla="*/ 261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52" h="352">
                      <a:moveTo>
                        <a:pt x="176" y="0"/>
                      </a:moveTo>
                      <a:cubicBezTo>
                        <a:pt x="79" y="0"/>
                        <a:pt x="0" y="79"/>
                        <a:pt x="0" y="176"/>
                      </a:cubicBezTo>
                      <a:cubicBezTo>
                        <a:pt x="0" y="273"/>
                        <a:pt x="79" y="352"/>
                        <a:pt x="176" y="352"/>
                      </a:cubicBezTo>
                      <a:cubicBezTo>
                        <a:pt x="273" y="352"/>
                        <a:pt x="352" y="273"/>
                        <a:pt x="352" y="176"/>
                      </a:cubicBezTo>
                      <a:cubicBezTo>
                        <a:pt x="352" y="79"/>
                        <a:pt x="273" y="0"/>
                        <a:pt x="176" y="0"/>
                      </a:cubicBezTo>
                      <a:close/>
                      <a:moveTo>
                        <a:pt x="258" y="261"/>
                      </a:moveTo>
                      <a:cubicBezTo>
                        <a:pt x="238" y="280"/>
                        <a:pt x="215" y="291"/>
                        <a:pt x="188" y="294"/>
                      </a:cubicBezTo>
                      <a:cubicBezTo>
                        <a:pt x="153" y="297"/>
                        <a:pt x="122" y="287"/>
                        <a:pt x="96" y="263"/>
                      </a:cubicBezTo>
                      <a:cubicBezTo>
                        <a:pt x="75" y="243"/>
                        <a:pt x="62" y="218"/>
                        <a:pt x="59" y="189"/>
                      </a:cubicBezTo>
                      <a:cubicBezTo>
                        <a:pt x="52" y="127"/>
                        <a:pt x="96" y="69"/>
                        <a:pt x="157" y="60"/>
                      </a:cubicBezTo>
                      <a:cubicBezTo>
                        <a:pt x="163" y="59"/>
                        <a:pt x="169" y="59"/>
                        <a:pt x="175" y="58"/>
                      </a:cubicBezTo>
                      <a:cubicBezTo>
                        <a:pt x="176" y="58"/>
                        <a:pt x="176" y="58"/>
                        <a:pt x="176" y="58"/>
                      </a:cubicBezTo>
                      <a:cubicBezTo>
                        <a:pt x="183" y="59"/>
                        <a:pt x="189" y="59"/>
                        <a:pt x="196" y="60"/>
                      </a:cubicBezTo>
                      <a:cubicBezTo>
                        <a:pt x="227" y="66"/>
                        <a:pt x="253" y="82"/>
                        <a:pt x="272" y="108"/>
                      </a:cubicBezTo>
                      <a:cubicBezTo>
                        <a:pt x="283" y="124"/>
                        <a:pt x="291" y="142"/>
                        <a:pt x="293" y="162"/>
                      </a:cubicBezTo>
                      <a:cubicBezTo>
                        <a:pt x="297" y="200"/>
                        <a:pt x="286" y="234"/>
                        <a:pt x="258" y="2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80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Group 92"/>
              <p:cNvGrpSpPr>
                <a:grpSpLocks noChangeAspect="1"/>
              </p:cNvGrpSpPr>
              <p:nvPr/>
            </p:nvGrpSpPr>
            <p:grpSpPr>
              <a:xfrm>
                <a:off x="13097" y="6793"/>
                <a:ext cx="957" cy="959"/>
                <a:chOff x="4427538" y="3192463"/>
                <a:chExt cx="823913" cy="825500"/>
              </a:xfrm>
              <a:solidFill>
                <a:schemeClr val="accent1"/>
              </a:solidFill>
            </p:grpSpPr>
            <p:sp>
              <p:nvSpPr>
                <p:cNvPr id="10" name="图形"/>
                <p:cNvSpPr>
                  <a:spLocks noChangeArrowheads="1"/>
                </p:cNvSpPr>
                <p:nvPr/>
              </p:nvSpPr>
              <p:spPr bwMode="auto">
                <a:xfrm>
                  <a:off x="4813301" y="3825875"/>
                  <a:ext cx="57150" cy="57150"/>
                </a:xfrm>
                <a:prstGeom prst="ellipse">
                  <a:avLst/>
                </a:pr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80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图形"/>
                <p:cNvSpPr>
                  <a:spLocks noChangeArrowheads="1"/>
                </p:cNvSpPr>
                <p:nvPr/>
              </p:nvSpPr>
              <p:spPr bwMode="auto">
                <a:xfrm>
                  <a:off x="4784726" y="3352800"/>
                  <a:ext cx="115888" cy="15875"/>
                </a:xfrm>
                <a:prstGeom prst="rect">
                  <a:avLst/>
                </a:pr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80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图形"/>
                <p:cNvSpPr>
                  <a:spLocks noEditPoints="1"/>
                </p:cNvSpPr>
                <p:nvPr/>
              </p:nvSpPr>
              <p:spPr bwMode="auto">
                <a:xfrm>
                  <a:off x="4427538" y="3192463"/>
                  <a:ext cx="823913" cy="825500"/>
                </a:xfrm>
                <a:custGeom>
                  <a:avLst/>
                  <a:gdLst>
                    <a:gd name="T0" fmla="*/ 143 w 286"/>
                    <a:gd name="T1" fmla="*/ 0 h 287"/>
                    <a:gd name="T2" fmla="*/ 0 w 286"/>
                    <a:gd name="T3" fmla="*/ 143 h 287"/>
                    <a:gd name="T4" fmla="*/ 143 w 286"/>
                    <a:gd name="T5" fmla="*/ 287 h 287"/>
                    <a:gd name="T6" fmla="*/ 286 w 286"/>
                    <a:gd name="T7" fmla="*/ 143 h 287"/>
                    <a:gd name="T8" fmla="*/ 143 w 286"/>
                    <a:gd name="T9" fmla="*/ 0 h 287"/>
                    <a:gd name="T10" fmla="*/ 201 w 286"/>
                    <a:gd name="T11" fmla="*/ 234 h 287"/>
                    <a:gd name="T12" fmla="*/ 187 w 286"/>
                    <a:gd name="T13" fmla="*/ 248 h 287"/>
                    <a:gd name="T14" fmla="*/ 101 w 286"/>
                    <a:gd name="T15" fmla="*/ 248 h 287"/>
                    <a:gd name="T16" fmla="*/ 87 w 286"/>
                    <a:gd name="T17" fmla="*/ 234 h 287"/>
                    <a:gd name="T18" fmla="*/ 87 w 286"/>
                    <a:gd name="T19" fmla="*/ 60 h 287"/>
                    <a:gd name="T20" fmla="*/ 101 w 286"/>
                    <a:gd name="T21" fmla="*/ 46 h 287"/>
                    <a:gd name="T22" fmla="*/ 187 w 286"/>
                    <a:gd name="T23" fmla="*/ 46 h 287"/>
                    <a:gd name="T24" fmla="*/ 201 w 286"/>
                    <a:gd name="T25" fmla="*/ 60 h 287"/>
                    <a:gd name="T26" fmla="*/ 201 w 286"/>
                    <a:gd name="T27" fmla="*/ 234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6" h="287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7"/>
                        <a:pt x="143" y="287"/>
                      </a:cubicBezTo>
                      <a:cubicBezTo>
                        <a:pt x="222" y="287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201" y="234"/>
                      </a:moveTo>
                      <a:cubicBezTo>
                        <a:pt x="201" y="242"/>
                        <a:pt x="195" y="248"/>
                        <a:pt x="187" y="248"/>
                      </a:cubicBezTo>
                      <a:cubicBezTo>
                        <a:pt x="101" y="248"/>
                        <a:pt x="101" y="248"/>
                        <a:pt x="101" y="248"/>
                      </a:cubicBezTo>
                      <a:cubicBezTo>
                        <a:pt x="93" y="248"/>
                        <a:pt x="87" y="242"/>
                        <a:pt x="87" y="234"/>
                      </a:cubicBezTo>
                      <a:cubicBezTo>
                        <a:pt x="87" y="60"/>
                        <a:pt x="87" y="60"/>
                        <a:pt x="87" y="60"/>
                      </a:cubicBezTo>
                      <a:cubicBezTo>
                        <a:pt x="87" y="52"/>
                        <a:pt x="93" y="46"/>
                        <a:pt x="101" y="46"/>
                      </a:cubicBezTo>
                      <a:cubicBezTo>
                        <a:pt x="187" y="46"/>
                        <a:pt x="187" y="46"/>
                        <a:pt x="187" y="46"/>
                      </a:cubicBezTo>
                      <a:cubicBezTo>
                        <a:pt x="195" y="46"/>
                        <a:pt x="201" y="52"/>
                        <a:pt x="201" y="60"/>
                      </a:cubicBezTo>
                      <a:lnTo>
                        <a:pt x="201" y="2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800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图形"/>
                <p:cNvSpPr>
                  <a:spLocks noChangeArrowheads="1"/>
                </p:cNvSpPr>
                <p:nvPr/>
              </p:nvSpPr>
              <p:spPr bwMode="auto">
                <a:xfrm>
                  <a:off x="4926013" y="3351213"/>
                  <a:ext cx="22225" cy="19050"/>
                </a:xfrm>
                <a:prstGeom prst="ellipse">
                  <a:avLst/>
                </a:pr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80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图形"/>
                <p:cNvSpPr>
                  <a:spLocks noChangeArrowheads="1"/>
                </p:cNvSpPr>
                <p:nvPr/>
              </p:nvSpPr>
              <p:spPr bwMode="auto">
                <a:xfrm>
                  <a:off x="4710113" y="3397250"/>
                  <a:ext cx="265113" cy="40005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6435" tIns="48218" rIns="96435" bIns="48218"/>
                <a:lstStyle/>
                <a:p>
                  <a:pPr defTabSz="963930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8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831" name="图形"/>
              <p:cNvSpPr>
                <a:spLocks noChangeAspect="1" noEditPoints="1"/>
              </p:cNvSpPr>
              <p:nvPr/>
            </p:nvSpPr>
            <p:spPr bwMode="auto">
              <a:xfrm>
                <a:off x="5413" y="4089"/>
                <a:ext cx="957" cy="958"/>
              </a:xfrm>
              <a:custGeom>
                <a:avLst/>
                <a:gdLst>
                  <a:gd name="T0" fmla="*/ 216000 w 280"/>
                  <a:gd name="T1" fmla="*/ 0 h 280"/>
                  <a:gd name="T2" fmla="*/ 0 w 280"/>
                  <a:gd name="T3" fmla="*/ 216426 h 280"/>
                  <a:gd name="T4" fmla="*/ 216000 w 280"/>
                  <a:gd name="T5" fmla="*/ 432851 h 280"/>
                  <a:gd name="T6" fmla="*/ 432000 w 280"/>
                  <a:gd name="T7" fmla="*/ 216426 h 280"/>
                  <a:gd name="T8" fmla="*/ 216000 w 280"/>
                  <a:gd name="T9" fmla="*/ 0 h 280"/>
                  <a:gd name="T10" fmla="*/ 285429 w 280"/>
                  <a:gd name="T11" fmla="*/ 106667 h 280"/>
                  <a:gd name="T12" fmla="*/ 325543 w 280"/>
                  <a:gd name="T13" fmla="*/ 146860 h 280"/>
                  <a:gd name="T14" fmla="*/ 285429 w 280"/>
                  <a:gd name="T15" fmla="*/ 188599 h 280"/>
                  <a:gd name="T16" fmla="*/ 268457 w 280"/>
                  <a:gd name="T17" fmla="*/ 183962 h 280"/>
                  <a:gd name="T18" fmla="*/ 243771 w 280"/>
                  <a:gd name="T19" fmla="*/ 146860 h 280"/>
                  <a:gd name="T20" fmla="*/ 285429 w 280"/>
                  <a:gd name="T21" fmla="*/ 106667 h 280"/>
                  <a:gd name="T22" fmla="*/ 217543 w 280"/>
                  <a:gd name="T23" fmla="*/ 148406 h 280"/>
                  <a:gd name="T24" fmla="*/ 257657 w 280"/>
                  <a:gd name="T25" fmla="*/ 190145 h 280"/>
                  <a:gd name="T26" fmla="*/ 217543 w 280"/>
                  <a:gd name="T27" fmla="*/ 230339 h 280"/>
                  <a:gd name="T28" fmla="*/ 177429 w 280"/>
                  <a:gd name="T29" fmla="*/ 190145 h 280"/>
                  <a:gd name="T30" fmla="*/ 217543 w 280"/>
                  <a:gd name="T31" fmla="*/ 148406 h 280"/>
                  <a:gd name="T32" fmla="*/ 146571 w 280"/>
                  <a:gd name="T33" fmla="*/ 106667 h 280"/>
                  <a:gd name="T34" fmla="*/ 186686 w 280"/>
                  <a:gd name="T35" fmla="*/ 146860 h 280"/>
                  <a:gd name="T36" fmla="*/ 186686 w 280"/>
                  <a:gd name="T37" fmla="*/ 149952 h 280"/>
                  <a:gd name="T38" fmla="*/ 168171 w 280"/>
                  <a:gd name="T39" fmla="*/ 182416 h 280"/>
                  <a:gd name="T40" fmla="*/ 146571 w 280"/>
                  <a:gd name="T41" fmla="*/ 188599 h 280"/>
                  <a:gd name="T42" fmla="*/ 104914 w 280"/>
                  <a:gd name="T43" fmla="*/ 146860 h 280"/>
                  <a:gd name="T44" fmla="*/ 146571 w 280"/>
                  <a:gd name="T45" fmla="*/ 106667 h 280"/>
                  <a:gd name="T46" fmla="*/ 138857 w 280"/>
                  <a:gd name="T47" fmla="*/ 298358 h 280"/>
                  <a:gd name="T48" fmla="*/ 80229 w 280"/>
                  <a:gd name="T49" fmla="*/ 287537 h 280"/>
                  <a:gd name="T50" fmla="*/ 77143 w 280"/>
                  <a:gd name="T51" fmla="*/ 285991 h 280"/>
                  <a:gd name="T52" fmla="*/ 77143 w 280"/>
                  <a:gd name="T53" fmla="*/ 285991 h 280"/>
                  <a:gd name="T54" fmla="*/ 77143 w 280"/>
                  <a:gd name="T55" fmla="*/ 242706 h 280"/>
                  <a:gd name="T56" fmla="*/ 129600 w 280"/>
                  <a:gd name="T57" fmla="*/ 191691 h 280"/>
                  <a:gd name="T58" fmla="*/ 163543 w 280"/>
                  <a:gd name="T59" fmla="*/ 191691 h 280"/>
                  <a:gd name="T60" fmla="*/ 166629 w 280"/>
                  <a:gd name="T61" fmla="*/ 191691 h 280"/>
                  <a:gd name="T62" fmla="*/ 182057 w 280"/>
                  <a:gd name="T63" fmla="*/ 225701 h 280"/>
                  <a:gd name="T64" fmla="*/ 138857 w 280"/>
                  <a:gd name="T65" fmla="*/ 285991 h 280"/>
                  <a:gd name="T66" fmla="*/ 138857 w 280"/>
                  <a:gd name="T67" fmla="*/ 298358 h 280"/>
                  <a:gd name="T68" fmla="*/ 286971 w 280"/>
                  <a:gd name="T69" fmla="*/ 327730 h 280"/>
                  <a:gd name="T70" fmla="*/ 286971 w 280"/>
                  <a:gd name="T71" fmla="*/ 327730 h 280"/>
                  <a:gd name="T72" fmla="*/ 283886 w 280"/>
                  <a:gd name="T73" fmla="*/ 329276 h 280"/>
                  <a:gd name="T74" fmla="*/ 222171 w 280"/>
                  <a:gd name="T75" fmla="*/ 340097 h 280"/>
                  <a:gd name="T76" fmla="*/ 151200 w 280"/>
                  <a:gd name="T77" fmla="*/ 329276 h 280"/>
                  <a:gd name="T78" fmla="*/ 148114 w 280"/>
                  <a:gd name="T79" fmla="*/ 327730 h 280"/>
                  <a:gd name="T80" fmla="*/ 148114 w 280"/>
                  <a:gd name="T81" fmla="*/ 327730 h 280"/>
                  <a:gd name="T82" fmla="*/ 148114 w 280"/>
                  <a:gd name="T83" fmla="*/ 285991 h 280"/>
                  <a:gd name="T84" fmla="*/ 200571 w 280"/>
                  <a:gd name="T85" fmla="*/ 233430 h 280"/>
                  <a:gd name="T86" fmla="*/ 234514 w 280"/>
                  <a:gd name="T87" fmla="*/ 233430 h 280"/>
                  <a:gd name="T88" fmla="*/ 286971 w 280"/>
                  <a:gd name="T89" fmla="*/ 285991 h 280"/>
                  <a:gd name="T90" fmla="*/ 286971 w 280"/>
                  <a:gd name="T91" fmla="*/ 327730 h 280"/>
                  <a:gd name="T92" fmla="*/ 354857 w 280"/>
                  <a:gd name="T93" fmla="*/ 285991 h 280"/>
                  <a:gd name="T94" fmla="*/ 354857 w 280"/>
                  <a:gd name="T95" fmla="*/ 285991 h 280"/>
                  <a:gd name="T96" fmla="*/ 351771 w 280"/>
                  <a:gd name="T97" fmla="*/ 287537 h 280"/>
                  <a:gd name="T98" fmla="*/ 296229 w 280"/>
                  <a:gd name="T99" fmla="*/ 298358 h 280"/>
                  <a:gd name="T100" fmla="*/ 296229 w 280"/>
                  <a:gd name="T101" fmla="*/ 285991 h 280"/>
                  <a:gd name="T102" fmla="*/ 253029 w 280"/>
                  <a:gd name="T103" fmla="*/ 225701 h 280"/>
                  <a:gd name="T104" fmla="*/ 268457 w 280"/>
                  <a:gd name="T105" fmla="*/ 191691 h 280"/>
                  <a:gd name="T106" fmla="*/ 302400 w 280"/>
                  <a:gd name="T107" fmla="*/ 191691 h 280"/>
                  <a:gd name="T108" fmla="*/ 354857 w 280"/>
                  <a:gd name="T109" fmla="*/ 242706 h 280"/>
                  <a:gd name="T110" fmla="*/ 354857 w 280"/>
                  <a:gd name="T111" fmla="*/ 285991 h 2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0" h="280">
                    <a:moveTo>
                      <a:pt x="140" y="0"/>
                    </a:moveTo>
                    <a:cubicBezTo>
                      <a:pt x="62" y="0"/>
                      <a:pt x="0" y="62"/>
                      <a:pt x="0" y="140"/>
                    </a:cubicBezTo>
                    <a:cubicBezTo>
                      <a:pt x="0" y="217"/>
                      <a:pt x="62" y="280"/>
                      <a:pt x="140" y="280"/>
                    </a:cubicBezTo>
                    <a:cubicBezTo>
                      <a:pt x="217" y="280"/>
                      <a:pt x="280" y="217"/>
                      <a:pt x="280" y="140"/>
                    </a:cubicBezTo>
                    <a:cubicBezTo>
                      <a:pt x="280" y="62"/>
                      <a:pt x="217" y="0"/>
                      <a:pt x="140" y="0"/>
                    </a:cubicBezTo>
                    <a:close/>
                    <a:moveTo>
                      <a:pt x="185" y="69"/>
                    </a:moveTo>
                    <a:cubicBezTo>
                      <a:pt x="199" y="69"/>
                      <a:pt x="211" y="81"/>
                      <a:pt x="211" y="95"/>
                    </a:cubicBezTo>
                    <a:cubicBezTo>
                      <a:pt x="211" y="110"/>
                      <a:pt x="199" y="122"/>
                      <a:pt x="185" y="122"/>
                    </a:cubicBezTo>
                    <a:cubicBezTo>
                      <a:pt x="181" y="122"/>
                      <a:pt x="177" y="121"/>
                      <a:pt x="174" y="119"/>
                    </a:cubicBezTo>
                    <a:cubicBezTo>
                      <a:pt x="173" y="109"/>
                      <a:pt x="167" y="100"/>
                      <a:pt x="158" y="95"/>
                    </a:cubicBezTo>
                    <a:cubicBezTo>
                      <a:pt x="159" y="81"/>
                      <a:pt x="170" y="69"/>
                      <a:pt x="185" y="69"/>
                    </a:cubicBezTo>
                    <a:close/>
                    <a:moveTo>
                      <a:pt x="141" y="96"/>
                    </a:moveTo>
                    <a:cubicBezTo>
                      <a:pt x="156" y="96"/>
                      <a:pt x="167" y="108"/>
                      <a:pt x="167" y="123"/>
                    </a:cubicBezTo>
                    <a:cubicBezTo>
                      <a:pt x="167" y="137"/>
                      <a:pt x="156" y="149"/>
                      <a:pt x="141" y="149"/>
                    </a:cubicBezTo>
                    <a:cubicBezTo>
                      <a:pt x="127" y="149"/>
                      <a:pt x="115" y="137"/>
                      <a:pt x="115" y="123"/>
                    </a:cubicBezTo>
                    <a:cubicBezTo>
                      <a:pt x="115" y="108"/>
                      <a:pt x="127" y="96"/>
                      <a:pt x="141" y="96"/>
                    </a:cubicBezTo>
                    <a:close/>
                    <a:moveTo>
                      <a:pt x="95" y="69"/>
                    </a:moveTo>
                    <a:cubicBezTo>
                      <a:pt x="109" y="69"/>
                      <a:pt x="121" y="81"/>
                      <a:pt x="121" y="95"/>
                    </a:cubicBezTo>
                    <a:cubicBezTo>
                      <a:pt x="121" y="96"/>
                      <a:pt x="121" y="96"/>
                      <a:pt x="121" y="97"/>
                    </a:cubicBezTo>
                    <a:cubicBezTo>
                      <a:pt x="115" y="102"/>
                      <a:pt x="110" y="109"/>
                      <a:pt x="109" y="118"/>
                    </a:cubicBezTo>
                    <a:cubicBezTo>
                      <a:pt x="105" y="120"/>
                      <a:pt x="100" y="122"/>
                      <a:pt x="95" y="122"/>
                    </a:cubicBezTo>
                    <a:cubicBezTo>
                      <a:pt x="80" y="122"/>
                      <a:pt x="68" y="110"/>
                      <a:pt x="68" y="95"/>
                    </a:cubicBezTo>
                    <a:cubicBezTo>
                      <a:pt x="68" y="81"/>
                      <a:pt x="80" y="69"/>
                      <a:pt x="95" y="69"/>
                    </a:cubicBezTo>
                    <a:close/>
                    <a:moveTo>
                      <a:pt x="90" y="193"/>
                    </a:moveTo>
                    <a:cubicBezTo>
                      <a:pt x="79" y="192"/>
                      <a:pt x="66" y="190"/>
                      <a:pt x="52" y="186"/>
                    </a:cubicBezTo>
                    <a:cubicBezTo>
                      <a:pt x="50" y="185"/>
                      <a:pt x="50" y="185"/>
                      <a:pt x="50" y="185"/>
                    </a:cubicBezTo>
                    <a:cubicBezTo>
                      <a:pt x="50" y="185"/>
                      <a:pt x="50" y="185"/>
                      <a:pt x="50" y="185"/>
                    </a:cubicBezTo>
                    <a:cubicBezTo>
                      <a:pt x="50" y="157"/>
                      <a:pt x="50" y="157"/>
                      <a:pt x="50" y="157"/>
                    </a:cubicBezTo>
                    <a:cubicBezTo>
                      <a:pt x="50" y="139"/>
                      <a:pt x="65" y="124"/>
                      <a:pt x="84" y="124"/>
                    </a:cubicBezTo>
                    <a:cubicBezTo>
                      <a:pt x="106" y="124"/>
                      <a:pt x="106" y="124"/>
                      <a:pt x="106" y="124"/>
                    </a:cubicBezTo>
                    <a:cubicBezTo>
                      <a:pt x="107" y="124"/>
                      <a:pt x="108" y="124"/>
                      <a:pt x="108" y="124"/>
                    </a:cubicBezTo>
                    <a:cubicBezTo>
                      <a:pt x="109" y="132"/>
                      <a:pt x="113" y="140"/>
                      <a:pt x="118" y="146"/>
                    </a:cubicBezTo>
                    <a:cubicBezTo>
                      <a:pt x="102" y="151"/>
                      <a:pt x="90" y="166"/>
                      <a:pt x="90" y="185"/>
                    </a:cubicBezTo>
                    <a:lnTo>
                      <a:pt x="90" y="193"/>
                    </a:lnTo>
                    <a:close/>
                    <a:moveTo>
                      <a:pt x="186" y="212"/>
                    </a:moveTo>
                    <a:cubicBezTo>
                      <a:pt x="186" y="212"/>
                      <a:pt x="186" y="212"/>
                      <a:pt x="186" y="212"/>
                    </a:cubicBezTo>
                    <a:cubicBezTo>
                      <a:pt x="184" y="213"/>
                      <a:pt x="184" y="213"/>
                      <a:pt x="184" y="213"/>
                    </a:cubicBezTo>
                    <a:cubicBezTo>
                      <a:pt x="183" y="213"/>
                      <a:pt x="169" y="220"/>
                      <a:pt x="144" y="220"/>
                    </a:cubicBezTo>
                    <a:cubicBezTo>
                      <a:pt x="131" y="220"/>
                      <a:pt x="116" y="218"/>
                      <a:pt x="98" y="213"/>
                    </a:cubicBezTo>
                    <a:cubicBezTo>
                      <a:pt x="96" y="212"/>
                      <a:pt x="96" y="212"/>
                      <a:pt x="96" y="212"/>
                    </a:cubicBezTo>
                    <a:cubicBezTo>
                      <a:pt x="96" y="212"/>
                      <a:pt x="96" y="212"/>
                      <a:pt x="96" y="212"/>
                    </a:cubicBezTo>
                    <a:cubicBezTo>
                      <a:pt x="96" y="185"/>
                      <a:pt x="96" y="185"/>
                      <a:pt x="96" y="185"/>
                    </a:cubicBezTo>
                    <a:cubicBezTo>
                      <a:pt x="96" y="166"/>
                      <a:pt x="111" y="151"/>
                      <a:pt x="130" y="151"/>
                    </a:cubicBezTo>
                    <a:cubicBezTo>
                      <a:pt x="152" y="151"/>
                      <a:pt x="152" y="151"/>
                      <a:pt x="152" y="151"/>
                    </a:cubicBezTo>
                    <a:cubicBezTo>
                      <a:pt x="171" y="151"/>
                      <a:pt x="186" y="166"/>
                      <a:pt x="186" y="185"/>
                    </a:cubicBezTo>
                    <a:lnTo>
                      <a:pt x="186" y="212"/>
                    </a:lnTo>
                    <a:close/>
                    <a:moveTo>
                      <a:pt x="230" y="185"/>
                    </a:moveTo>
                    <a:cubicBezTo>
                      <a:pt x="230" y="185"/>
                      <a:pt x="230" y="185"/>
                      <a:pt x="230" y="185"/>
                    </a:cubicBezTo>
                    <a:cubicBezTo>
                      <a:pt x="228" y="186"/>
                      <a:pt x="228" y="186"/>
                      <a:pt x="228" y="186"/>
                    </a:cubicBezTo>
                    <a:cubicBezTo>
                      <a:pt x="227" y="186"/>
                      <a:pt x="214" y="192"/>
                      <a:pt x="192" y="193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192" y="166"/>
                      <a:pt x="180" y="151"/>
                      <a:pt x="164" y="146"/>
                    </a:cubicBezTo>
                    <a:cubicBezTo>
                      <a:pt x="170" y="140"/>
                      <a:pt x="173" y="132"/>
                      <a:pt x="174" y="124"/>
                    </a:cubicBezTo>
                    <a:cubicBezTo>
                      <a:pt x="196" y="124"/>
                      <a:pt x="196" y="124"/>
                      <a:pt x="196" y="124"/>
                    </a:cubicBezTo>
                    <a:cubicBezTo>
                      <a:pt x="215" y="124"/>
                      <a:pt x="230" y="139"/>
                      <a:pt x="230" y="157"/>
                    </a:cubicBezTo>
                    <a:lnTo>
                      <a:pt x="230" y="18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29" name="图形"/>
              <p:cNvSpPr>
                <a:spLocks noChangeAspect="1" noEditPoints="1"/>
              </p:cNvSpPr>
              <p:nvPr/>
            </p:nvSpPr>
            <p:spPr bwMode="auto">
              <a:xfrm>
                <a:off x="5413" y="6796"/>
                <a:ext cx="957" cy="957"/>
              </a:xfrm>
              <a:custGeom>
                <a:avLst/>
                <a:gdLst>
                  <a:gd name="T0" fmla="*/ 0 w 342"/>
                  <a:gd name="T1" fmla="*/ 216349 h 342"/>
                  <a:gd name="T2" fmla="*/ 432000 w 342"/>
                  <a:gd name="T3" fmla="*/ 216349 h 342"/>
                  <a:gd name="T4" fmla="*/ 60632 w 342"/>
                  <a:gd name="T5" fmla="*/ 177128 h 342"/>
                  <a:gd name="T6" fmla="*/ 136421 w 342"/>
                  <a:gd name="T7" fmla="*/ 207493 h 342"/>
                  <a:gd name="T8" fmla="*/ 60632 w 342"/>
                  <a:gd name="T9" fmla="*/ 177128 h 342"/>
                  <a:gd name="T10" fmla="*/ 137684 w 342"/>
                  <a:gd name="T11" fmla="*/ 216349 h 342"/>
                  <a:gd name="T12" fmla="*/ 83368 w 342"/>
                  <a:gd name="T13" fmla="*/ 264427 h 342"/>
                  <a:gd name="T14" fmla="*/ 120000 w 342"/>
                  <a:gd name="T15" fmla="*/ 358051 h 342"/>
                  <a:gd name="T16" fmla="*/ 120000 w 342"/>
                  <a:gd name="T17" fmla="*/ 309974 h 342"/>
                  <a:gd name="T18" fmla="*/ 120000 w 342"/>
                  <a:gd name="T19" fmla="*/ 358051 h 342"/>
                  <a:gd name="T20" fmla="*/ 84632 w 342"/>
                  <a:gd name="T21" fmla="*/ 273283 h 342"/>
                  <a:gd name="T22" fmla="*/ 144000 w 342"/>
                  <a:gd name="T23" fmla="*/ 302383 h 342"/>
                  <a:gd name="T24" fmla="*/ 213474 w 342"/>
                  <a:gd name="T25" fmla="*/ 302383 h 342"/>
                  <a:gd name="T26" fmla="*/ 151579 w 342"/>
                  <a:gd name="T27" fmla="*/ 273283 h 342"/>
                  <a:gd name="T28" fmla="*/ 213474 w 342"/>
                  <a:gd name="T29" fmla="*/ 302383 h 342"/>
                  <a:gd name="T30" fmla="*/ 150316 w 342"/>
                  <a:gd name="T31" fmla="*/ 264427 h 342"/>
                  <a:gd name="T32" fmla="*/ 221053 w 342"/>
                  <a:gd name="T33" fmla="*/ 216349 h 342"/>
                  <a:gd name="T34" fmla="*/ 146526 w 342"/>
                  <a:gd name="T35" fmla="*/ 207493 h 342"/>
                  <a:gd name="T36" fmla="*/ 223579 w 342"/>
                  <a:gd name="T37" fmla="*/ 177128 h 342"/>
                  <a:gd name="T38" fmla="*/ 146526 w 342"/>
                  <a:gd name="T39" fmla="*/ 207493 h 342"/>
                  <a:gd name="T40" fmla="*/ 223579 w 342"/>
                  <a:gd name="T41" fmla="*/ 334012 h 342"/>
                  <a:gd name="T42" fmla="*/ 271579 w 342"/>
                  <a:gd name="T43" fmla="*/ 334012 h 342"/>
                  <a:gd name="T44" fmla="*/ 274105 w 342"/>
                  <a:gd name="T45" fmla="*/ 302383 h 342"/>
                  <a:gd name="T46" fmla="*/ 224842 w 342"/>
                  <a:gd name="T47" fmla="*/ 273283 h 342"/>
                  <a:gd name="T48" fmla="*/ 274105 w 342"/>
                  <a:gd name="T49" fmla="*/ 302383 h 342"/>
                  <a:gd name="T50" fmla="*/ 226105 w 342"/>
                  <a:gd name="T51" fmla="*/ 264427 h 342"/>
                  <a:gd name="T52" fmla="*/ 296842 w 342"/>
                  <a:gd name="T53" fmla="*/ 216349 h 342"/>
                  <a:gd name="T54" fmla="*/ 357474 w 342"/>
                  <a:gd name="T55" fmla="*/ 159415 h 342"/>
                  <a:gd name="T56" fmla="*/ 304421 w 342"/>
                  <a:gd name="T57" fmla="*/ 188515 h 342"/>
                  <a:gd name="T58" fmla="*/ 229895 w 342"/>
                  <a:gd name="T59" fmla="*/ 207493 h 342"/>
                  <a:gd name="T60" fmla="*/ 277895 w 342"/>
                  <a:gd name="T61" fmla="*/ 177128 h 342"/>
                  <a:gd name="T62" fmla="*/ 318316 w 342"/>
                  <a:gd name="T63" fmla="*/ 135376 h 342"/>
                  <a:gd name="T64" fmla="*/ 328421 w 342"/>
                  <a:gd name="T65" fmla="*/ 130315 h 342"/>
                  <a:gd name="T66" fmla="*/ 357474 w 342"/>
                  <a:gd name="T67" fmla="*/ 159415 h 3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42" h="342">
                    <a:moveTo>
                      <a:pt x="171" y="0"/>
                    </a:moveTo>
                    <a:cubicBezTo>
                      <a:pt x="76" y="0"/>
                      <a:pt x="0" y="77"/>
                      <a:pt x="0" y="171"/>
                    </a:cubicBezTo>
                    <a:cubicBezTo>
                      <a:pt x="0" y="266"/>
                      <a:pt x="76" y="342"/>
                      <a:pt x="171" y="342"/>
                    </a:cubicBezTo>
                    <a:cubicBezTo>
                      <a:pt x="265" y="342"/>
                      <a:pt x="342" y="266"/>
                      <a:pt x="342" y="171"/>
                    </a:cubicBezTo>
                    <a:cubicBezTo>
                      <a:pt x="342" y="77"/>
                      <a:pt x="265" y="0"/>
                      <a:pt x="171" y="0"/>
                    </a:cubicBezTo>
                    <a:close/>
                    <a:moveTo>
                      <a:pt x="48" y="140"/>
                    </a:move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64"/>
                      <a:pt x="108" y="164"/>
                      <a:pt x="108" y="164"/>
                    </a:cubicBezTo>
                    <a:cubicBezTo>
                      <a:pt x="54" y="164"/>
                      <a:pt x="54" y="164"/>
                      <a:pt x="54" y="164"/>
                    </a:cubicBezTo>
                    <a:lnTo>
                      <a:pt x="48" y="140"/>
                    </a:lnTo>
                    <a:close/>
                    <a:moveTo>
                      <a:pt x="56" y="171"/>
                    </a:moveTo>
                    <a:cubicBezTo>
                      <a:pt x="109" y="171"/>
                      <a:pt x="109" y="171"/>
                      <a:pt x="109" y="171"/>
                    </a:cubicBezTo>
                    <a:cubicBezTo>
                      <a:pt x="112" y="209"/>
                      <a:pt x="112" y="209"/>
                      <a:pt x="112" y="209"/>
                    </a:cubicBezTo>
                    <a:cubicBezTo>
                      <a:pt x="66" y="209"/>
                      <a:pt x="66" y="209"/>
                      <a:pt x="66" y="209"/>
                    </a:cubicBezTo>
                    <a:lnTo>
                      <a:pt x="56" y="171"/>
                    </a:lnTo>
                    <a:close/>
                    <a:moveTo>
                      <a:pt x="95" y="283"/>
                    </a:moveTo>
                    <a:cubicBezTo>
                      <a:pt x="85" y="283"/>
                      <a:pt x="76" y="275"/>
                      <a:pt x="76" y="264"/>
                    </a:cubicBezTo>
                    <a:cubicBezTo>
                      <a:pt x="76" y="254"/>
                      <a:pt x="85" y="245"/>
                      <a:pt x="95" y="245"/>
                    </a:cubicBezTo>
                    <a:cubicBezTo>
                      <a:pt x="106" y="245"/>
                      <a:pt x="114" y="254"/>
                      <a:pt x="114" y="264"/>
                    </a:cubicBezTo>
                    <a:cubicBezTo>
                      <a:pt x="114" y="275"/>
                      <a:pt x="106" y="283"/>
                      <a:pt x="95" y="283"/>
                    </a:cubicBezTo>
                    <a:close/>
                    <a:moveTo>
                      <a:pt x="73" y="239"/>
                    </a:moveTo>
                    <a:cubicBezTo>
                      <a:pt x="67" y="216"/>
                      <a:pt x="67" y="216"/>
                      <a:pt x="67" y="216"/>
                    </a:cubicBezTo>
                    <a:cubicBezTo>
                      <a:pt x="113" y="216"/>
                      <a:pt x="113" y="216"/>
                      <a:pt x="113" y="216"/>
                    </a:cubicBezTo>
                    <a:cubicBezTo>
                      <a:pt x="114" y="239"/>
                      <a:pt x="114" y="239"/>
                      <a:pt x="114" y="239"/>
                    </a:cubicBezTo>
                    <a:lnTo>
                      <a:pt x="73" y="239"/>
                    </a:lnTo>
                    <a:close/>
                    <a:moveTo>
                      <a:pt x="169" y="239"/>
                    </a:moveTo>
                    <a:cubicBezTo>
                      <a:pt x="122" y="239"/>
                      <a:pt x="122" y="239"/>
                      <a:pt x="122" y="239"/>
                    </a:cubicBezTo>
                    <a:cubicBezTo>
                      <a:pt x="120" y="216"/>
                      <a:pt x="120" y="216"/>
                      <a:pt x="120" y="216"/>
                    </a:cubicBezTo>
                    <a:cubicBezTo>
                      <a:pt x="171" y="216"/>
                      <a:pt x="171" y="216"/>
                      <a:pt x="171" y="216"/>
                    </a:cubicBezTo>
                    <a:lnTo>
                      <a:pt x="169" y="239"/>
                    </a:lnTo>
                    <a:close/>
                    <a:moveTo>
                      <a:pt x="171" y="209"/>
                    </a:moveTo>
                    <a:cubicBezTo>
                      <a:pt x="119" y="209"/>
                      <a:pt x="119" y="209"/>
                      <a:pt x="119" y="209"/>
                    </a:cubicBezTo>
                    <a:cubicBezTo>
                      <a:pt x="116" y="171"/>
                      <a:pt x="116" y="171"/>
                      <a:pt x="116" y="171"/>
                    </a:cubicBezTo>
                    <a:cubicBezTo>
                      <a:pt x="175" y="171"/>
                      <a:pt x="175" y="171"/>
                      <a:pt x="175" y="171"/>
                    </a:cubicBezTo>
                    <a:lnTo>
                      <a:pt x="171" y="209"/>
                    </a:lnTo>
                    <a:close/>
                    <a:moveTo>
                      <a:pt x="116" y="164"/>
                    </a:moveTo>
                    <a:cubicBezTo>
                      <a:pt x="114" y="140"/>
                      <a:pt x="114" y="140"/>
                      <a:pt x="114" y="140"/>
                    </a:cubicBezTo>
                    <a:cubicBezTo>
                      <a:pt x="177" y="140"/>
                      <a:pt x="177" y="140"/>
                      <a:pt x="177" y="140"/>
                    </a:cubicBezTo>
                    <a:cubicBezTo>
                      <a:pt x="175" y="164"/>
                      <a:pt x="175" y="164"/>
                      <a:pt x="175" y="164"/>
                    </a:cubicBezTo>
                    <a:lnTo>
                      <a:pt x="116" y="164"/>
                    </a:lnTo>
                    <a:close/>
                    <a:moveTo>
                      <a:pt x="196" y="283"/>
                    </a:moveTo>
                    <a:cubicBezTo>
                      <a:pt x="185" y="283"/>
                      <a:pt x="177" y="275"/>
                      <a:pt x="177" y="264"/>
                    </a:cubicBezTo>
                    <a:cubicBezTo>
                      <a:pt x="177" y="254"/>
                      <a:pt x="185" y="245"/>
                      <a:pt x="196" y="245"/>
                    </a:cubicBezTo>
                    <a:cubicBezTo>
                      <a:pt x="206" y="245"/>
                      <a:pt x="215" y="254"/>
                      <a:pt x="215" y="264"/>
                    </a:cubicBezTo>
                    <a:cubicBezTo>
                      <a:pt x="215" y="275"/>
                      <a:pt x="206" y="283"/>
                      <a:pt x="196" y="283"/>
                    </a:cubicBezTo>
                    <a:close/>
                    <a:moveTo>
                      <a:pt x="217" y="239"/>
                    </a:moveTo>
                    <a:cubicBezTo>
                      <a:pt x="176" y="239"/>
                      <a:pt x="176" y="239"/>
                      <a:pt x="176" y="239"/>
                    </a:cubicBezTo>
                    <a:cubicBezTo>
                      <a:pt x="178" y="216"/>
                      <a:pt x="178" y="216"/>
                      <a:pt x="178" y="216"/>
                    </a:cubicBezTo>
                    <a:cubicBezTo>
                      <a:pt x="223" y="216"/>
                      <a:pt x="223" y="216"/>
                      <a:pt x="223" y="216"/>
                    </a:cubicBezTo>
                    <a:lnTo>
                      <a:pt x="217" y="239"/>
                    </a:lnTo>
                    <a:close/>
                    <a:moveTo>
                      <a:pt x="225" y="209"/>
                    </a:moveTo>
                    <a:cubicBezTo>
                      <a:pt x="179" y="209"/>
                      <a:pt x="179" y="209"/>
                      <a:pt x="179" y="209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235" y="171"/>
                      <a:pt x="235" y="171"/>
                      <a:pt x="235" y="171"/>
                    </a:cubicBezTo>
                    <a:lnTo>
                      <a:pt x="225" y="209"/>
                    </a:lnTo>
                    <a:close/>
                    <a:moveTo>
                      <a:pt x="283" y="126"/>
                    </a:moveTo>
                    <a:cubicBezTo>
                      <a:pt x="264" y="126"/>
                      <a:pt x="264" y="126"/>
                      <a:pt x="264" y="126"/>
                    </a:cubicBezTo>
                    <a:cubicBezTo>
                      <a:pt x="256" y="133"/>
                      <a:pt x="249" y="141"/>
                      <a:pt x="241" y="149"/>
                    </a:cubicBezTo>
                    <a:cubicBezTo>
                      <a:pt x="237" y="164"/>
                      <a:pt x="237" y="164"/>
                      <a:pt x="237" y="164"/>
                    </a:cubicBezTo>
                    <a:cubicBezTo>
                      <a:pt x="182" y="164"/>
                      <a:pt x="182" y="164"/>
                      <a:pt x="182" y="164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220" y="140"/>
                      <a:pt x="220" y="140"/>
                      <a:pt x="220" y="140"/>
                    </a:cubicBezTo>
                    <a:cubicBezTo>
                      <a:pt x="221" y="139"/>
                      <a:pt x="221" y="138"/>
                      <a:pt x="222" y="137"/>
                    </a:cubicBezTo>
                    <a:cubicBezTo>
                      <a:pt x="232" y="127"/>
                      <a:pt x="242" y="117"/>
                      <a:pt x="252" y="107"/>
                    </a:cubicBezTo>
                    <a:cubicBezTo>
                      <a:pt x="252" y="107"/>
                      <a:pt x="253" y="106"/>
                      <a:pt x="254" y="105"/>
                    </a:cubicBezTo>
                    <a:cubicBezTo>
                      <a:pt x="256" y="104"/>
                      <a:pt x="258" y="103"/>
                      <a:pt x="260" y="103"/>
                    </a:cubicBezTo>
                    <a:cubicBezTo>
                      <a:pt x="283" y="103"/>
                      <a:pt x="283" y="103"/>
                      <a:pt x="283" y="103"/>
                    </a:cubicBezTo>
                    <a:cubicBezTo>
                      <a:pt x="297" y="103"/>
                      <a:pt x="297" y="126"/>
                      <a:pt x="283" y="12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" name="图形"/>
            <p:cNvSpPr/>
            <p:nvPr/>
          </p:nvSpPr>
          <p:spPr>
            <a:xfrm>
              <a:off x="14173" y="4541"/>
              <a:ext cx="3852" cy="1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图形"/>
            <p:cNvSpPr txBox="1"/>
            <p:nvPr/>
          </p:nvSpPr>
          <p:spPr>
            <a:xfrm>
              <a:off x="14173" y="3945"/>
              <a:ext cx="2806" cy="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图形"/>
            <p:cNvSpPr/>
            <p:nvPr/>
          </p:nvSpPr>
          <p:spPr>
            <a:xfrm>
              <a:off x="14173" y="7222"/>
              <a:ext cx="3852" cy="1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图形"/>
            <p:cNvSpPr txBox="1"/>
            <p:nvPr/>
          </p:nvSpPr>
          <p:spPr>
            <a:xfrm>
              <a:off x="14173" y="6626"/>
              <a:ext cx="2806" cy="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图形"/>
            <p:cNvSpPr/>
            <p:nvPr/>
          </p:nvSpPr>
          <p:spPr>
            <a:xfrm>
              <a:off x="1442" y="4541"/>
              <a:ext cx="3852" cy="1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图形"/>
            <p:cNvSpPr txBox="1"/>
            <p:nvPr/>
          </p:nvSpPr>
          <p:spPr>
            <a:xfrm>
              <a:off x="2488" y="3945"/>
              <a:ext cx="2806" cy="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图形"/>
            <p:cNvSpPr/>
            <p:nvPr/>
          </p:nvSpPr>
          <p:spPr>
            <a:xfrm>
              <a:off x="1442" y="7222"/>
              <a:ext cx="3852" cy="1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图形"/>
            <p:cNvSpPr txBox="1"/>
            <p:nvPr/>
          </p:nvSpPr>
          <p:spPr>
            <a:xfrm>
              <a:off x="2488" y="6626"/>
              <a:ext cx="2806" cy="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图形"/>
          <p:cNvGrpSpPr/>
          <p:nvPr/>
        </p:nvGrpSpPr>
        <p:grpSpPr>
          <a:xfrm>
            <a:off x="-28575" y="1788795"/>
            <a:ext cx="12386945" cy="5069205"/>
            <a:chOff x="-45" y="2817"/>
            <a:chExt cx="19507" cy="7983"/>
          </a:xfrm>
        </p:grpSpPr>
        <p:sp>
          <p:nvSpPr>
            <p:cNvPr id="25" name="图形"/>
            <p:cNvSpPr/>
            <p:nvPr/>
          </p:nvSpPr>
          <p:spPr>
            <a:xfrm>
              <a:off x="-45" y="3553"/>
              <a:ext cx="19507" cy="7247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507" h="7793">
                  <a:moveTo>
                    <a:pt x="9646" y="0"/>
                  </a:moveTo>
                  <a:cubicBezTo>
                    <a:pt x="13883" y="0"/>
                    <a:pt x="17574" y="2335"/>
                    <a:pt x="19505" y="5788"/>
                  </a:cubicBezTo>
                  <a:lnTo>
                    <a:pt x="19507" y="5792"/>
                  </a:lnTo>
                  <a:lnTo>
                    <a:pt x="19507" y="7793"/>
                  </a:lnTo>
                  <a:lnTo>
                    <a:pt x="0" y="7793"/>
                  </a:lnTo>
                  <a:lnTo>
                    <a:pt x="0" y="5422"/>
                  </a:lnTo>
                  <a:lnTo>
                    <a:pt x="64" y="5319"/>
                  </a:lnTo>
                  <a:cubicBezTo>
                    <a:pt x="2057" y="2125"/>
                    <a:pt x="5603" y="0"/>
                    <a:pt x="964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图形"/>
            <p:cNvSpPr/>
            <p:nvPr/>
          </p:nvSpPr>
          <p:spPr>
            <a:xfrm>
              <a:off x="2162" y="6230"/>
              <a:ext cx="4615" cy="23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图形"/>
            <p:cNvSpPr/>
            <p:nvPr/>
          </p:nvSpPr>
          <p:spPr>
            <a:xfrm>
              <a:off x="7544" y="6230"/>
              <a:ext cx="4615" cy="2397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  <a:effectLst>
              <a:outerShdw blurRad="3556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图形"/>
            <p:cNvSpPr/>
            <p:nvPr/>
          </p:nvSpPr>
          <p:spPr>
            <a:xfrm>
              <a:off x="12926" y="6230"/>
              <a:ext cx="4615" cy="23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图形"/>
            <p:cNvSpPr/>
            <p:nvPr/>
          </p:nvSpPr>
          <p:spPr>
            <a:xfrm>
              <a:off x="2162" y="3115"/>
              <a:ext cx="4615" cy="2397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  <a:effectLst>
              <a:outerShdw blurRad="3556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图形"/>
            <p:cNvSpPr/>
            <p:nvPr/>
          </p:nvSpPr>
          <p:spPr>
            <a:xfrm>
              <a:off x="7544" y="3115"/>
              <a:ext cx="4615" cy="23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图形"/>
            <p:cNvSpPr/>
            <p:nvPr/>
          </p:nvSpPr>
          <p:spPr>
            <a:xfrm>
              <a:off x="12926" y="3115"/>
              <a:ext cx="4615" cy="2397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  <a:effectLst>
              <a:outerShdw blurRad="3556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图形"/>
            <p:cNvSpPr txBox="1"/>
            <p:nvPr/>
          </p:nvSpPr>
          <p:spPr>
            <a:xfrm>
              <a:off x="2968" y="3553"/>
              <a:ext cx="2865" cy="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图形"/>
            <p:cNvSpPr txBox="1"/>
            <p:nvPr/>
          </p:nvSpPr>
          <p:spPr>
            <a:xfrm>
              <a:off x="2819" y="4115"/>
              <a:ext cx="3301" cy="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图形"/>
            <p:cNvSpPr txBox="1"/>
            <p:nvPr/>
          </p:nvSpPr>
          <p:spPr>
            <a:xfrm>
              <a:off x="2968" y="6588"/>
              <a:ext cx="2865" cy="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图形"/>
            <p:cNvSpPr txBox="1"/>
            <p:nvPr/>
          </p:nvSpPr>
          <p:spPr>
            <a:xfrm>
              <a:off x="2819" y="7150"/>
              <a:ext cx="3301" cy="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图形"/>
            <p:cNvSpPr txBox="1"/>
            <p:nvPr/>
          </p:nvSpPr>
          <p:spPr>
            <a:xfrm>
              <a:off x="8350" y="3553"/>
              <a:ext cx="2865" cy="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8201" y="4115"/>
              <a:ext cx="3301" cy="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图形"/>
            <p:cNvSpPr txBox="1"/>
            <p:nvPr/>
          </p:nvSpPr>
          <p:spPr>
            <a:xfrm>
              <a:off x="8350" y="6588"/>
              <a:ext cx="2865" cy="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图形"/>
            <p:cNvSpPr txBox="1"/>
            <p:nvPr/>
          </p:nvSpPr>
          <p:spPr>
            <a:xfrm>
              <a:off x="8201" y="7150"/>
              <a:ext cx="3301" cy="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图形"/>
            <p:cNvSpPr txBox="1"/>
            <p:nvPr/>
          </p:nvSpPr>
          <p:spPr>
            <a:xfrm>
              <a:off x="13732" y="3553"/>
              <a:ext cx="2865" cy="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图形"/>
            <p:cNvSpPr txBox="1"/>
            <p:nvPr/>
          </p:nvSpPr>
          <p:spPr>
            <a:xfrm>
              <a:off x="13583" y="4115"/>
              <a:ext cx="3301" cy="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图形"/>
            <p:cNvSpPr txBox="1"/>
            <p:nvPr/>
          </p:nvSpPr>
          <p:spPr>
            <a:xfrm>
              <a:off x="13732" y="6588"/>
              <a:ext cx="2865" cy="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图形"/>
            <p:cNvSpPr txBox="1"/>
            <p:nvPr/>
          </p:nvSpPr>
          <p:spPr>
            <a:xfrm>
              <a:off x="13583" y="7150"/>
              <a:ext cx="3301" cy="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图形"/>
            <p:cNvSpPr/>
            <p:nvPr/>
          </p:nvSpPr>
          <p:spPr bwMode="auto">
            <a:xfrm>
              <a:off x="1813" y="5929"/>
              <a:ext cx="1006" cy="1006"/>
            </a:xfrm>
            <a:custGeom>
              <a:avLst/>
              <a:gdLst>
                <a:gd name="connsiteX0" fmla="*/ 1557579 w 3115160"/>
                <a:gd name="connsiteY0" fmla="*/ 790413 h 3115160"/>
                <a:gd name="connsiteX1" fmla="*/ 790412 w 3115160"/>
                <a:gd name="connsiteY1" fmla="*/ 1557580 h 3115160"/>
                <a:gd name="connsiteX2" fmla="*/ 1557579 w 3115160"/>
                <a:gd name="connsiteY2" fmla="*/ 2324747 h 3115160"/>
                <a:gd name="connsiteX3" fmla="*/ 2324746 w 3115160"/>
                <a:gd name="connsiteY3" fmla="*/ 1557580 h 3115160"/>
                <a:gd name="connsiteX4" fmla="*/ 1557579 w 3115160"/>
                <a:gd name="connsiteY4" fmla="*/ 790413 h 3115160"/>
                <a:gd name="connsiteX5" fmla="*/ 1557580 w 3115160"/>
                <a:gd name="connsiteY5" fmla="*/ 0 h 3115160"/>
                <a:gd name="connsiteX6" fmla="*/ 3115160 w 3115160"/>
                <a:gd name="connsiteY6" fmla="*/ 1557580 h 3115160"/>
                <a:gd name="connsiteX7" fmla="*/ 1557580 w 3115160"/>
                <a:gd name="connsiteY7" fmla="*/ 3115160 h 3115160"/>
                <a:gd name="connsiteX8" fmla="*/ 0 w 3115160"/>
                <a:gd name="connsiteY8" fmla="*/ 1557580 h 3115160"/>
                <a:gd name="connsiteX9" fmla="*/ 1557580 w 3115160"/>
                <a:gd name="connsiteY9" fmla="*/ 0 h 311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5160" h="3115160">
                  <a:moveTo>
                    <a:pt x="1557579" y="790413"/>
                  </a:moveTo>
                  <a:cubicBezTo>
                    <a:pt x="1133884" y="790413"/>
                    <a:pt x="790412" y="1133885"/>
                    <a:pt x="790412" y="1557580"/>
                  </a:cubicBezTo>
                  <a:cubicBezTo>
                    <a:pt x="790412" y="1981275"/>
                    <a:pt x="1133884" y="2324747"/>
                    <a:pt x="1557579" y="2324747"/>
                  </a:cubicBezTo>
                  <a:cubicBezTo>
                    <a:pt x="1981274" y="2324747"/>
                    <a:pt x="2324746" y="1981275"/>
                    <a:pt x="2324746" y="1557580"/>
                  </a:cubicBezTo>
                  <a:cubicBezTo>
                    <a:pt x="2324746" y="1133885"/>
                    <a:pt x="1981274" y="790413"/>
                    <a:pt x="1557579" y="790413"/>
                  </a:cubicBezTo>
                  <a:close/>
                  <a:moveTo>
                    <a:pt x="1557580" y="0"/>
                  </a:moveTo>
                  <a:cubicBezTo>
                    <a:pt x="2417808" y="0"/>
                    <a:pt x="3115160" y="697352"/>
                    <a:pt x="3115160" y="1557580"/>
                  </a:cubicBezTo>
                  <a:cubicBezTo>
                    <a:pt x="3115160" y="2417808"/>
                    <a:pt x="2417808" y="3115160"/>
                    <a:pt x="1557580" y="3115160"/>
                  </a:cubicBezTo>
                  <a:cubicBezTo>
                    <a:pt x="697352" y="3115160"/>
                    <a:pt x="0" y="2417808"/>
                    <a:pt x="0" y="1557580"/>
                  </a:cubicBezTo>
                  <a:cubicBezTo>
                    <a:pt x="0" y="697352"/>
                    <a:pt x="697352" y="0"/>
                    <a:pt x="155758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0">
              <a:noFill/>
              <a:prstDash val="solid"/>
              <a:round/>
            </a:ln>
          </p:spPr>
          <p:txBody>
            <a:bodyPr vert="horz" wrap="square" lIns="182880" tIns="91440" rIns="182880" bIns="91440" numCol="1" rtlCol="0" anchor="t" anchorCtr="0" compatLnSpc="1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algn="l"/>
              <a:endParaRPr lang="en-US" sz="60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图形"/>
            <p:cNvSpPr/>
            <p:nvPr/>
          </p:nvSpPr>
          <p:spPr bwMode="auto">
            <a:xfrm>
              <a:off x="7129" y="2817"/>
              <a:ext cx="1006" cy="1006"/>
            </a:xfrm>
            <a:custGeom>
              <a:avLst/>
              <a:gdLst>
                <a:gd name="connsiteX0" fmla="*/ 1557579 w 3115160"/>
                <a:gd name="connsiteY0" fmla="*/ 790413 h 3115160"/>
                <a:gd name="connsiteX1" fmla="*/ 790412 w 3115160"/>
                <a:gd name="connsiteY1" fmla="*/ 1557580 h 3115160"/>
                <a:gd name="connsiteX2" fmla="*/ 1557579 w 3115160"/>
                <a:gd name="connsiteY2" fmla="*/ 2324747 h 3115160"/>
                <a:gd name="connsiteX3" fmla="*/ 2324746 w 3115160"/>
                <a:gd name="connsiteY3" fmla="*/ 1557580 h 3115160"/>
                <a:gd name="connsiteX4" fmla="*/ 1557579 w 3115160"/>
                <a:gd name="connsiteY4" fmla="*/ 790413 h 3115160"/>
                <a:gd name="connsiteX5" fmla="*/ 1557580 w 3115160"/>
                <a:gd name="connsiteY5" fmla="*/ 0 h 3115160"/>
                <a:gd name="connsiteX6" fmla="*/ 3115160 w 3115160"/>
                <a:gd name="connsiteY6" fmla="*/ 1557580 h 3115160"/>
                <a:gd name="connsiteX7" fmla="*/ 1557580 w 3115160"/>
                <a:gd name="connsiteY7" fmla="*/ 3115160 h 3115160"/>
                <a:gd name="connsiteX8" fmla="*/ 0 w 3115160"/>
                <a:gd name="connsiteY8" fmla="*/ 1557580 h 3115160"/>
                <a:gd name="connsiteX9" fmla="*/ 1557580 w 3115160"/>
                <a:gd name="connsiteY9" fmla="*/ 0 h 311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5160" h="3115160">
                  <a:moveTo>
                    <a:pt x="1557579" y="790413"/>
                  </a:moveTo>
                  <a:cubicBezTo>
                    <a:pt x="1133884" y="790413"/>
                    <a:pt x="790412" y="1133885"/>
                    <a:pt x="790412" y="1557580"/>
                  </a:cubicBezTo>
                  <a:cubicBezTo>
                    <a:pt x="790412" y="1981275"/>
                    <a:pt x="1133884" y="2324747"/>
                    <a:pt x="1557579" y="2324747"/>
                  </a:cubicBezTo>
                  <a:cubicBezTo>
                    <a:pt x="1981274" y="2324747"/>
                    <a:pt x="2324746" y="1981275"/>
                    <a:pt x="2324746" y="1557580"/>
                  </a:cubicBezTo>
                  <a:cubicBezTo>
                    <a:pt x="2324746" y="1133885"/>
                    <a:pt x="1981274" y="790413"/>
                    <a:pt x="1557579" y="790413"/>
                  </a:cubicBezTo>
                  <a:close/>
                  <a:moveTo>
                    <a:pt x="1557580" y="0"/>
                  </a:moveTo>
                  <a:cubicBezTo>
                    <a:pt x="2417808" y="0"/>
                    <a:pt x="3115160" y="697352"/>
                    <a:pt x="3115160" y="1557580"/>
                  </a:cubicBezTo>
                  <a:cubicBezTo>
                    <a:pt x="3115160" y="2417808"/>
                    <a:pt x="2417808" y="3115160"/>
                    <a:pt x="1557580" y="3115160"/>
                  </a:cubicBezTo>
                  <a:cubicBezTo>
                    <a:pt x="697352" y="3115160"/>
                    <a:pt x="0" y="2417808"/>
                    <a:pt x="0" y="1557580"/>
                  </a:cubicBezTo>
                  <a:cubicBezTo>
                    <a:pt x="0" y="697352"/>
                    <a:pt x="697352" y="0"/>
                    <a:pt x="155758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0">
              <a:noFill/>
              <a:prstDash val="solid"/>
              <a:round/>
            </a:ln>
          </p:spPr>
          <p:txBody>
            <a:bodyPr vert="horz" wrap="square" lIns="182880" tIns="91440" rIns="182880" bIns="91440" numCol="1" rtlCol="0" anchor="t" anchorCtr="0" compatLnSpc="1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algn="l"/>
              <a:endParaRPr lang="en-US" sz="60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图形"/>
            <p:cNvSpPr/>
            <p:nvPr/>
          </p:nvSpPr>
          <p:spPr bwMode="auto">
            <a:xfrm>
              <a:off x="12577" y="5929"/>
              <a:ext cx="1006" cy="1006"/>
            </a:xfrm>
            <a:custGeom>
              <a:avLst/>
              <a:gdLst>
                <a:gd name="connsiteX0" fmla="*/ 1557579 w 3115160"/>
                <a:gd name="connsiteY0" fmla="*/ 790413 h 3115160"/>
                <a:gd name="connsiteX1" fmla="*/ 790412 w 3115160"/>
                <a:gd name="connsiteY1" fmla="*/ 1557580 h 3115160"/>
                <a:gd name="connsiteX2" fmla="*/ 1557579 w 3115160"/>
                <a:gd name="connsiteY2" fmla="*/ 2324747 h 3115160"/>
                <a:gd name="connsiteX3" fmla="*/ 2324746 w 3115160"/>
                <a:gd name="connsiteY3" fmla="*/ 1557580 h 3115160"/>
                <a:gd name="connsiteX4" fmla="*/ 1557579 w 3115160"/>
                <a:gd name="connsiteY4" fmla="*/ 790413 h 3115160"/>
                <a:gd name="connsiteX5" fmla="*/ 1557580 w 3115160"/>
                <a:gd name="connsiteY5" fmla="*/ 0 h 3115160"/>
                <a:gd name="connsiteX6" fmla="*/ 3115160 w 3115160"/>
                <a:gd name="connsiteY6" fmla="*/ 1557580 h 3115160"/>
                <a:gd name="connsiteX7" fmla="*/ 1557580 w 3115160"/>
                <a:gd name="connsiteY7" fmla="*/ 3115160 h 3115160"/>
                <a:gd name="connsiteX8" fmla="*/ 0 w 3115160"/>
                <a:gd name="connsiteY8" fmla="*/ 1557580 h 3115160"/>
                <a:gd name="connsiteX9" fmla="*/ 1557580 w 3115160"/>
                <a:gd name="connsiteY9" fmla="*/ 0 h 311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5160" h="3115160">
                  <a:moveTo>
                    <a:pt x="1557579" y="790413"/>
                  </a:moveTo>
                  <a:cubicBezTo>
                    <a:pt x="1133884" y="790413"/>
                    <a:pt x="790412" y="1133885"/>
                    <a:pt x="790412" y="1557580"/>
                  </a:cubicBezTo>
                  <a:cubicBezTo>
                    <a:pt x="790412" y="1981275"/>
                    <a:pt x="1133884" y="2324747"/>
                    <a:pt x="1557579" y="2324747"/>
                  </a:cubicBezTo>
                  <a:cubicBezTo>
                    <a:pt x="1981274" y="2324747"/>
                    <a:pt x="2324746" y="1981275"/>
                    <a:pt x="2324746" y="1557580"/>
                  </a:cubicBezTo>
                  <a:cubicBezTo>
                    <a:pt x="2324746" y="1133885"/>
                    <a:pt x="1981274" y="790413"/>
                    <a:pt x="1557579" y="790413"/>
                  </a:cubicBezTo>
                  <a:close/>
                  <a:moveTo>
                    <a:pt x="1557580" y="0"/>
                  </a:moveTo>
                  <a:cubicBezTo>
                    <a:pt x="2417808" y="0"/>
                    <a:pt x="3115160" y="697352"/>
                    <a:pt x="3115160" y="1557580"/>
                  </a:cubicBezTo>
                  <a:cubicBezTo>
                    <a:pt x="3115160" y="2417808"/>
                    <a:pt x="2417808" y="3115160"/>
                    <a:pt x="1557580" y="3115160"/>
                  </a:cubicBezTo>
                  <a:cubicBezTo>
                    <a:pt x="697352" y="3115160"/>
                    <a:pt x="0" y="2417808"/>
                    <a:pt x="0" y="1557580"/>
                  </a:cubicBezTo>
                  <a:cubicBezTo>
                    <a:pt x="0" y="697352"/>
                    <a:pt x="697352" y="0"/>
                    <a:pt x="155758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0">
              <a:noFill/>
              <a:prstDash val="solid"/>
              <a:round/>
            </a:ln>
          </p:spPr>
          <p:txBody>
            <a:bodyPr vert="horz" wrap="square" lIns="182880" tIns="91440" rIns="182880" bIns="91440" numCol="1" rtlCol="0" anchor="t" anchorCtr="0" compatLnSpc="1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rgbClr val="454752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algn="l"/>
              <a:endParaRPr lang="en-US" sz="60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929005" y="1651635"/>
            <a:ext cx="10230485" cy="3882390"/>
            <a:chOff x="1463" y="2601"/>
            <a:chExt cx="16111" cy="6114"/>
          </a:xfrm>
        </p:grpSpPr>
        <p:grpSp>
          <p:nvGrpSpPr>
            <p:cNvPr id="97" name="图形"/>
            <p:cNvGrpSpPr/>
            <p:nvPr/>
          </p:nvGrpSpPr>
          <p:grpSpPr>
            <a:xfrm>
              <a:off x="6768" y="2601"/>
              <a:ext cx="5480" cy="4647"/>
              <a:chOff x="6342" y="2511"/>
              <a:chExt cx="5870" cy="4977"/>
            </a:xfrm>
          </p:grpSpPr>
          <p:sp>
            <p:nvSpPr>
              <p:cNvPr id="105" name="图形"/>
              <p:cNvSpPr/>
              <p:nvPr>
                <p:custDataLst>
                  <p:tags r:id="rId3"/>
                </p:custDataLst>
              </p:nvPr>
            </p:nvSpPr>
            <p:spPr>
              <a:xfrm>
                <a:off x="7867" y="2511"/>
                <a:ext cx="2830" cy="2312"/>
              </a:xfrm>
              <a:custGeom>
                <a:avLst/>
                <a:gdLst/>
                <a:ahLst/>
                <a:cxnLst/>
                <a:rect l="l" t="t" r="r" b="b"/>
                <a:pathLst>
                  <a:path w="1796802" h="1469072">
                    <a:moveTo>
                      <a:pt x="898401" y="0"/>
                    </a:moveTo>
                    <a:lnTo>
                      <a:pt x="1796802" y="1469072"/>
                    </a:lnTo>
                    <a:lnTo>
                      <a:pt x="1015417" y="1469072"/>
                    </a:lnTo>
                    <a:lnTo>
                      <a:pt x="1015417" y="1372637"/>
                    </a:lnTo>
                    <a:lnTo>
                      <a:pt x="1154781" y="1372637"/>
                    </a:lnTo>
                    <a:lnTo>
                      <a:pt x="876052" y="1125318"/>
                    </a:lnTo>
                    <a:lnTo>
                      <a:pt x="597323" y="1372637"/>
                    </a:lnTo>
                    <a:lnTo>
                      <a:pt x="736688" y="1372637"/>
                    </a:lnTo>
                    <a:lnTo>
                      <a:pt x="736688" y="1469072"/>
                    </a:lnTo>
                    <a:lnTo>
                      <a:pt x="0" y="1469072"/>
                    </a:lnTo>
                    <a:close/>
                  </a:path>
                </a:pathLst>
              </a:cu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16000"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FFFFFF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图形"/>
              <p:cNvSpPr/>
              <p:nvPr>
                <p:custDataLst>
                  <p:tags r:id="rId4"/>
                </p:custDataLst>
              </p:nvPr>
            </p:nvSpPr>
            <p:spPr>
              <a:xfrm>
                <a:off x="9432" y="5126"/>
                <a:ext cx="2780" cy="2362"/>
              </a:xfrm>
              <a:custGeom>
                <a:avLst/>
                <a:gdLst/>
                <a:ahLst/>
                <a:cxnLst/>
                <a:rect l="l" t="t" r="r" b="b"/>
                <a:pathLst>
                  <a:path w="1765052" h="1500603">
                    <a:moveTo>
                      <a:pt x="882526" y="0"/>
                    </a:moveTo>
                    <a:lnTo>
                      <a:pt x="1765052" y="1500603"/>
                    </a:lnTo>
                    <a:lnTo>
                      <a:pt x="0" y="1500603"/>
                    </a:lnTo>
                    <a:lnTo>
                      <a:pt x="375894" y="861452"/>
                    </a:lnTo>
                    <a:lnTo>
                      <a:pt x="464514" y="915388"/>
                    </a:lnTo>
                    <a:lnTo>
                      <a:pt x="392059" y="1034436"/>
                    </a:lnTo>
                    <a:lnTo>
                      <a:pt x="748236" y="924919"/>
                    </a:lnTo>
                    <a:lnTo>
                      <a:pt x="681880" y="558240"/>
                    </a:lnTo>
                    <a:lnTo>
                      <a:pt x="609424" y="677289"/>
                    </a:lnTo>
                    <a:lnTo>
                      <a:pt x="517210" y="621166"/>
                    </a:lnTo>
                    <a:close/>
                  </a:path>
                </a:pathLst>
              </a:cu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612000" rIns="0"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FFFFFF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图形"/>
              <p:cNvSpPr/>
              <p:nvPr>
                <p:custDataLst>
                  <p:tags r:id="rId5"/>
                </p:custDataLst>
              </p:nvPr>
            </p:nvSpPr>
            <p:spPr>
              <a:xfrm>
                <a:off x="6342" y="5126"/>
                <a:ext cx="2780" cy="2362"/>
              </a:xfrm>
              <a:custGeom>
                <a:avLst/>
                <a:gdLst/>
                <a:ahLst/>
                <a:cxnLst/>
                <a:rect l="l" t="t" r="r" b="b"/>
                <a:pathLst>
                  <a:path w="1765052" h="1500603">
                    <a:moveTo>
                      <a:pt x="882526" y="0"/>
                    </a:moveTo>
                    <a:lnTo>
                      <a:pt x="1236032" y="601083"/>
                    </a:lnTo>
                    <a:lnTo>
                      <a:pt x="1121186" y="667974"/>
                    </a:lnTo>
                    <a:lnTo>
                      <a:pt x="1051045" y="547547"/>
                    </a:lnTo>
                    <a:lnTo>
                      <a:pt x="977616" y="912876"/>
                    </a:lnTo>
                    <a:lnTo>
                      <a:pt x="1331611" y="1029255"/>
                    </a:lnTo>
                    <a:lnTo>
                      <a:pt x="1261469" y="908828"/>
                    </a:lnTo>
                    <a:lnTo>
                      <a:pt x="1377332" y="841344"/>
                    </a:lnTo>
                    <a:lnTo>
                      <a:pt x="1765052" y="1500603"/>
                    </a:lnTo>
                    <a:lnTo>
                      <a:pt x="0" y="1500603"/>
                    </a:lnTo>
                    <a:close/>
                  </a:path>
                </a:pathLst>
              </a:cu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612000" rIns="180000"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FFFFFF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图形"/>
              <p:cNvSpPr/>
              <p:nvPr>
                <p:custDataLst>
                  <p:tags r:id="rId6"/>
                </p:custDataLst>
              </p:nvPr>
            </p:nvSpPr>
            <p:spPr>
              <a:xfrm>
                <a:off x="7812" y="4963"/>
                <a:ext cx="2870" cy="2443"/>
              </a:xfrm>
              <a:custGeom>
                <a:avLst/>
                <a:gdLst>
                  <a:gd name="connsiteX0" fmla="*/ 0 w 1822450"/>
                  <a:gd name="connsiteY0" fmla="*/ 0 h 1551623"/>
                  <a:gd name="connsiteX1" fmla="*/ 1822450 w 1822450"/>
                  <a:gd name="connsiteY1" fmla="*/ 0 h 1551623"/>
                  <a:gd name="connsiteX2" fmla="*/ 911225 w 1822450"/>
                  <a:gd name="connsiteY2" fmla="*/ 1551623 h 1551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2450" h="1551623">
                    <a:moveTo>
                      <a:pt x="0" y="0"/>
                    </a:moveTo>
                    <a:lnTo>
                      <a:pt x="1822450" y="0"/>
                    </a:lnTo>
                    <a:lnTo>
                      <a:pt x="911225" y="1551623"/>
                    </a:lnTo>
                    <a:close/>
                  </a:path>
                </a:pathLst>
              </a:cu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32000" tIns="0" rIns="432000" bIns="396000" anchor="ctr"/>
              <a:lstStyle/>
              <a:p>
                <a:pPr algn="ctr">
                  <a:lnSpc>
                    <a:spcPct val="130000"/>
                  </a:lnSpc>
                  <a:defRPr/>
                </a:pPr>
                <a:endParaRPr lang="en-US" altLang="zh-CN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3" name="Group 58"/>
              <p:cNvGrpSpPr/>
              <p:nvPr/>
            </p:nvGrpSpPr>
            <p:grpSpPr>
              <a:xfrm>
                <a:off x="8757" y="5329"/>
                <a:ext cx="980" cy="980"/>
                <a:chOff x="1839913" y="1474788"/>
                <a:chExt cx="358775" cy="358775"/>
              </a:xfrm>
              <a:solidFill>
                <a:schemeClr val="bg1"/>
              </a:solidFill>
            </p:grpSpPr>
            <p:sp>
              <p:nvSpPr>
                <p:cNvPr id="114" name="图形"/>
                <p:cNvSpPr/>
                <p:nvPr/>
              </p:nvSpPr>
              <p:spPr bwMode="auto">
                <a:xfrm>
                  <a:off x="1930400" y="1565276"/>
                  <a:ext cx="138112" cy="136525"/>
                </a:xfrm>
                <a:custGeom>
                  <a:avLst/>
                  <a:gdLst>
                    <a:gd name="T0" fmla="*/ 58 w 87"/>
                    <a:gd name="T1" fmla="*/ 0 h 86"/>
                    <a:gd name="T2" fmla="*/ 29 w 87"/>
                    <a:gd name="T3" fmla="*/ 0 h 86"/>
                    <a:gd name="T4" fmla="*/ 29 w 87"/>
                    <a:gd name="T5" fmla="*/ 29 h 86"/>
                    <a:gd name="T6" fmla="*/ 0 w 87"/>
                    <a:gd name="T7" fmla="*/ 29 h 86"/>
                    <a:gd name="T8" fmla="*/ 0 w 87"/>
                    <a:gd name="T9" fmla="*/ 58 h 86"/>
                    <a:gd name="T10" fmla="*/ 29 w 87"/>
                    <a:gd name="T11" fmla="*/ 58 h 86"/>
                    <a:gd name="T12" fmla="*/ 29 w 87"/>
                    <a:gd name="T13" fmla="*/ 86 h 86"/>
                    <a:gd name="T14" fmla="*/ 58 w 87"/>
                    <a:gd name="T15" fmla="*/ 86 h 86"/>
                    <a:gd name="T16" fmla="*/ 58 w 87"/>
                    <a:gd name="T17" fmla="*/ 58 h 86"/>
                    <a:gd name="T18" fmla="*/ 87 w 87"/>
                    <a:gd name="T19" fmla="*/ 58 h 86"/>
                    <a:gd name="T20" fmla="*/ 87 w 87"/>
                    <a:gd name="T21" fmla="*/ 29 h 86"/>
                    <a:gd name="T22" fmla="*/ 58 w 87"/>
                    <a:gd name="T23" fmla="*/ 29 h 86"/>
                    <a:gd name="T24" fmla="*/ 58 w 87"/>
                    <a:gd name="T25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7" h="86">
                      <a:moveTo>
                        <a:pt x="58" y="0"/>
                      </a:moveTo>
                      <a:lnTo>
                        <a:pt x="29" y="0"/>
                      </a:lnTo>
                      <a:lnTo>
                        <a:pt x="29" y="29"/>
                      </a:lnTo>
                      <a:lnTo>
                        <a:pt x="0" y="29"/>
                      </a:lnTo>
                      <a:lnTo>
                        <a:pt x="0" y="58"/>
                      </a:lnTo>
                      <a:lnTo>
                        <a:pt x="29" y="58"/>
                      </a:lnTo>
                      <a:lnTo>
                        <a:pt x="29" y="86"/>
                      </a:lnTo>
                      <a:lnTo>
                        <a:pt x="58" y="86"/>
                      </a:lnTo>
                      <a:lnTo>
                        <a:pt x="58" y="58"/>
                      </a:lnTo>
                      <a:lnTo>
                        <a:pt x="87" y="58"/>
                      </a:lnTo>
                      <a:lnTo>
                        <a:pt x="87" y="29"/>
                      </a:lnTo>
                      <a:lnTo>
                        <a:pt x="58" y="29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图形"/>
                <p:cNvSpPr>
                  <a:spLocks noEditPoints="1"/>
                </p:cNvSpPr>
                <p:nvPr/>
              </p:nvSpPr>
              <p:spPr bwMode="auto">
                <a:xfrm>
                  <a:off x="1839913" y="1474788"/>
                  <a:ext cx="358775" cy="358775"/>
                </a:xfrm>
                <a:custGeom>
                  <a:avLst/>
                  <a:gdLst>
                    <a:gd name="T0" fmla="*/ 62 w 63"/>
                    <a:gd name="T1" fmla="*/ 54 h 63"/>
                    <a:gd name="T2" fmla="*/ 51 w 63"/>
                    <a:gd name="T3" fmla="*/ 43 h 63"/>
                    <a:gd name="T4" fmla="*/ 56 w 63"/>
                    <a:gd name="T5" fmla="*/ 28 h 63"/>
                    <a:gd name="T6" fmla="*/ 28 w 63"/>
                    <a:gd name="T7" fmla="*/ 0 h 63"/>
                    <a:gd name="T8" fmla="*/ 0 w 63"/>
                    <a:gd name="T9" fmla="*/ 28 h 63"/>
                    <a:gd name="T10" fmla="*/ 28 w 63"/>
                    <a:gd name="T11" fmla="*/ 56 h 63"/>
                    <a:gd name="T12" fmla="*/ 43 w 63"/>
                    <a:gd name="T13" fmla="*/ 52 h 63"/>
                    <a:gd name="T14" fmla="*/ 54 w 63"/>
                    <a:gd name="T15" fmla="*/ 63 h 63"/>
                    <a:gd name="T16" fmla="*/ 57 w 63"/>
                    <a:gd name="T17" fmla="*/ 63 h 63"/>
                    <a:gd name="T18" fmla="*/ 62 w 63"/>
                    <a:gd name="T19" fmla="*/ 57 h 63"/>
                    <a:gd name="T20" fmla="*/ 62 w 63"/>
                    <a:gd name="T21" fmla="*/ 54 h 63"/>
                    <a:gd name="T22" fmla="*/ 28 w 63"/>
                    <a:gd name="T23" fmla="*/ 48 h 63"/>
                    <a:gd name="T24" fmla="*/ 8 w 63"/>
                    <a:gd name="T25" fmla="*/ 28 h 63"/>
                    <a:gd name="T26" fmla="*/ 28 w 63"/>
                    <a:gd name="T27" fmla="*/ 8 h 63"/>
                    <a:gd name="T28" fmla="*/ 48 w 63"/>
                    <a:gd name="T29" fmla="*/ 28 h 63"/>
                    <a:gd name="T30" fmla="*/ 28 w 63"/>
                    <a:gd name="T31" fmla="*/ 4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3" h="63">
                      <a:moveTo>
                        <a:pt x="62" y="54"/>
                      </a:move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4" y="39"/>
                        <a:pt x="56" y="34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43"/>
                        <a:pt x="12" y="56"/>
                        <a:pt x="28" y="56"/>
                      </a:cubicBezTo>
                      <a:cubicBezTo>
                        <a:pt x="33" y="56"/>
                        <a:pt x="39" y="54"/>
                        <a:pt x="43" y="52"/>
                      </a:cubicBezTo>
                      <a:cubicBezTo>
                        <a:pt x="54" y="63"/>
                        <a:pt x="54" y="63"/>
                        <a:pt x="54" y="63"/>
                      </a:cubicBezTo>
                      <a:cubicBezTo>
                        <a:pt x="55" y="63"/>
                        <a:pt x="56" y="63"/>
                        <a:pt x="57" y="63"/>
                      </a:cubicBezTo>
                      <a:cubicBezTo>
                        <a:pt x="62" y="57"/>
                        <a:pt x="62" y="57"/>
                        <a:pt x="62" y="57"/>
                      </a:cubicBezTo>
                      <a:cubicBezTo>
                        <a:pt x="63" y="56"/>
                        <a:pt x="63" y="55"/>
                        <a:pt x="62" y="54"/>
                      </a:cubicBezTo>
                      <a:close/>
                      <a:moveTo>
                        <a:pt x="28" y="48"/>
                      </a:moveTo>
                      <a:cubicBezTo>
                        <a:pt x="17" y="48"/>
                        <a:pt x="8" y="39"/>
                        <a:pt x="8" y="28"/>
                      </a:cubicBezTo>
                      <a:cubicBezTo>
                        <a:pt x="8" y="17"/>
                        <a:pt x="17" y="8"/>
                        <a:pt x="28" y="8"/>
                      </a:cubicBezTo>
                      <a:cubicBezTo>
                        <a:pt x="39" y="8"/>
                        <a:pt x="48" y="17"/>
                        <a:pt x="48" y="28"/>
                      </a:cubicBezTo>
                      <a:cubicBezTo>
                        <a:pt x="48" y="39"/>
                        <a:pt x="39" y="48"/>
                        <a:pt x="28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6" name="图形"/>
            <p:cNvSpPr/>
            <p:nvPr/>
          </p:nvSpPr>
          <p:spPr>
            <a:xfrm>
              <a:off x="1463" y="3122"/>
              <a:ext cx="391" cy="391"/>
            </a:xfrm>
            <a:prstGeom prst="ellipse">
              <a:avLst/>
            </a:prstGeom>
            <a:gradFill>
              <a:gsLst>
                <a:gs pos="11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17" name="图形"/>
            <p:cNvSpPr txBox="1"/>
            <p:nvPr/>
          </p:nvSpPr>
          <p:spPr>
            <a:xfrm>
              <a:off x="2136" y="2929"/>
              <a:ext cx="146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cs typeface="+mn-ea"/>
                  <a:sym typeface="+mn-lt"/>
                </a:rPr>
                <a:t>32% </a:t>
              </a:r>
            </a:p>
          </p:txBody>
        </p:sp>
        <p:sp>
          <p:nvSpPr>
            <p:cNvPr id="118" name="图形"/>
            <p:cNvSpPr/>
            <p:nvPr/>
          </p:nvSpPr>
          <p:spPr>
            <a:xfrm>
              <a:off x="3758" y="2892"/>
              <a:ext cx="96" cy="851"/>
            </a:xfrm>
            <a:prstGeom prst="rect">
              <a:avLst/>
            </a:prstGeom>
            <a:gradFill>
              <a:gsLst>
                <a:gs pos="11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19" name="图形"/>
            <p:cNvSpPr txBox="1"/>
            <p:nvPr/>
          </p:nvSpPr>
          <p:spPr>
            <a:xfrm>
              <a:off x="3938" y="2687"/>
              <a:ext cx="3803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图形"/>
            <p:cNvSpPr/>
            <p:nvPr/>
          </p:nvSpPr>
          <p:spPr>
            <a:xfrm>
              <a:off x="1463" y="5042"/>
              <a:ext cx="391" cy="391"/>
            </a:xfrm>
            <a:prstGeom prst="ellipse">
              <a:avLst/>
            </a:prstGeom>
            <a:gradFill>
              <a:gsLst>
                <a:gs pos="11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21" name="图形"/>
            <p:cNvSpPr txBox="1"/>
            <p:nvPr/>
          </p:nvSpPr>
          <p:spPr>
            <a:xfrm>
              <a:off x="2136" y="4849"/>
              <a:ext cx="146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cs typeface="+mn-ea"/>
                  <a:sym typeface="+mn-lt"/>
                </a:rPr>
                <a:t>45% </a:t>
              </a:r>
            </a:p>
          </p:txBody>
        </p:sp>
        <p:sp>
          <p:nvSpPr>
            <p:cNvPr id="122" name="图形"/>
            <p:cNvSpPr/>
            <p:nvPr/>
          </p:nvSpPr>
          <p:spPr>
            <a:xfrm>
              <a:off x="3758" y="4812"/>
              <a:ext cx="96" cy="851"/>
            </a:xfrm>
            <a:prstGeom prst="rect">
              <a:avLst/>
            </a:prstGeom>
            <a:gradFill>
              <a:gsLst>
                <a:gs pos="11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23" name="图形"/>
            <p:cNvSpPr txBox="1"/>
            <p:nvPr/>
          </p:nvSpPr>
          <p:spPr>
            <a:xfrm>
              <a:off x="3938" y="4495"/>
              <a:ext cx="3803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4" name="图形"/>
            <p:cNvGrpSpPr/>
            <p:nvPr/>
          </p:nvGrpSpPr>
          <p:grpSpPr>
            <a:xfrm flipH="1">
              <a:off x="11296" y="2687"/>
              <a:ext cx="6278" cy="2976"/>
              <a:chOff x="1663" y="2887"/>
              <a:chExt cx="6278" cy="2976"/>
            </a:xfrm>
          </p:grpSpPr>
          <p:sp>
            <p:nvSpPr>
              <p:cNvPr id="125" name="图形"/>
              <p:cNvSpPr/>
              <p:nvPr/>
            </p:nvSpPr>
            <p:spPr>
              <a:xfrm>
                <a:off x="1663" y="3322"/>
                <a:ext cx="391" cy="391"/>
              </a:xfrm>
              <a:prstGeom prst="ellipse">
                <a:avLst/>
              </a:pr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26" name="图形"/>
              <p:cNvSpPr txBox="1"/>
              <p:nvPr/>
            </p:nvSpPr>
            <p:spPr>
              <a:xfrm>
                <a:off x="2336" y="3129"/>
                <a:ext cx="146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cs typeface="+mn-ea"/>
                    <a:sym typeface="+mn-lt"/>
                  </a:rPr>
                  <a:t>32% </a:t>
                </a:r>
              </a:p>
            </p:txBody>
          </p:sp>
          <p:sp>
            <p:nvSpPr>
              <p:cNvPr id="127" name="图形"/>
              <p:cNvSpPr/>
              <p:nvPr/>
            </p:nvSpPr>
            <p:spPr>
              <a:xfrm>
                <a:off x="3958" y="3092"/>
                <a:ext cx="96" cy="851"/>
              </a:xfrm>
              <a:prstGeom prst="rect">
                <a:avLst/>
              </a:pr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28" name="图形"/>
              <p:cNvSpPr txBox="1"/>
              <p:nvPr/>
            </p:nvSpPr>
            <p:spPr>
              <a:xfrm>
                <a:off x="4138" y="2887"/>
                <a:ext cx="3803" cy="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" name="图形"/>
              <p:cNvSpPr/>
              <p:nvPr/>
            </p:nvSpPr>
            <p:spPr>
              <a:xfrm>
                <a:off x="1663" y="5242"/>
                <a:ext cx="391" cy="391"/>
              </a:xfrm>
              <a:prstGeom prst="ellipse">
                <a:avLst/>
              </a:pr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30" name="图形"/>
              <p:cNvSpPr txBox="1"/>
              <p:nvPr/>
            </p:nvSpPr>
            <p:spPr>
              <a:xfrm>
                <a:off x="2336" y="5049"/>
                <a:ext cx="146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cs typeface="+mn-ea"/>
                    <a:sym typeface="+mn-lt"/>
                  </a:rPr>
                  <a:t>45% </a:t>
                </a:r>
              </a:p>
            </p:txBody>
          </p:sp>
          <p:sp>
            <p:nvSpPr>
              <p:cNvPr id="131" name="图形"/>
              <p:cNvSpPr/>
              <p:nvPr/>
            </p:nvSpPr>
            <p:spPr>
              <a:xfrm>
                <a:off x="3958" y="5012"/>
                <a:ext cx="96" cy="851"/>
              </a:xfrm>
              <a:prstGeom prst="rect">
                <a:avLst/>
              </a:prstGeom>
              <a:gradFill>
                <a:gsLst>
                  <a:gs pos="1100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32" name="图形"/>
              <p:cNvSpPr txBox="1"/>
              <p:nvPr/>
            </p:nvSpPr>
            <p:spPr>
              <a:xfrm>
                <a:off x="4138" y="4695"/>
                <a:ext cx="3803" cy="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3" name="图形"/>
            <p:cNvSpPr txBox="1"/>
            <p:nvPr>
              <p:custDataLst>
                <p:tags r:id="rId2"/>
              </p:custDataLst>
            </p:nvPr>
          </p:nvSpPr>
          <p:spPr bwMode="auto">
            <a:xfrm>
              <a:off x="1503" y="7435"/>
              <a:ext cx="15851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here to add text content, such as keywords, some brief introductions,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500380" y="1727835"/>
            <a:ext cx="11085195" cy="4691380"/>
            <a:chOff x="804" y="2652"/>
            <a:chExt cx="17457" cy="7388"/>
          </a:xfrm>
        </p:grpSpPr>
        <p:pic>
          <p:nvPicPr>
            <p:cNvPr id="3" name="图形" descr="E:\006包图网\素材\01创意3D\62ad69e27be04.png62ad69e27be0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412" y="3404"/>
              <a:ext cx="4424" cy="6636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5294" y="4814"/>
              <a:ext cx="1033" cy="1033"/>
              <a:chOff x="3026569" y="3056854"/>
              <a:chExt cx="655996" cy="656167"/>
            </a:xfrm>
          </p:grpSpPr>
          <p:sp>
            <p:nvSpPr>
              <p:cNvPr id="59" name="图形"/>
              <p:cNvSpPr/>
              <p:nvPr/>
            </p:nvSpPr>
            <p:spPr bwMode="auto">
              <a:xfrm>
                <a:off x="3026569" y="3056854"/>
                <a:ext cx="655996" cy="656167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0" name="图形"/>
              <p:cNvSpPr/>
              <p:nvPr/>
            </p:nvSpPr>
            <p:spPr bwMode="auto">
              <a:xfrm>
                <a:off x="3183925" y="3240507"/>
                <a:ext cx="327190" cy="281253"/>
              </a:xfrm>
              <a:custGeom>
                <a:avLst/>
                <a:gdLst>
                  <a:gd name="T0" fmla="*/ 10782 w 21564"/>
                  <a:gd name="T1" fmla="*/ 10800 h 21600"/>
                  <a:gd name="T2" fmla="*/ 10782 w 21564"/>
                  <a:gd name="T3" fmla="*/ 10800 h 21600"/>
                  <a:gd name="T4" fmla="*/ 10782 w 21564"/>
                  <a:gd name="T5" fmla="*/ 10800 h 21600"/>
                  <a:gd name="T6" fmla="*/ 10782 w 2156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64" h="21600">
                    <a:moveTo>
                      <a:pt x="20680" y="3130"/>
                    </a:moveTo>
                    <a:cubicBezTo>
                      <a:pt x="20952" y="3130"/>
                      <a:pt x="21179" y="3257"/>
                      <a:pt x="21357" y="3515"/>
                    </a:cubicBezTo>
                    <a:cubicBezTo>
                      <a:pt x="21536" y="3767"/>
                      <a:pt x="21600" y="4044"/>
                      <a:pt x="21543" y="4340"/>
                    </a:cubicBezTo>
                    <a:lnTo>
                      <a:pt x="20279" y="12471"/>
                    </a:lnTo>
                    <a:cubicBezTo>
                      <a:pt x="20230" y="12706"/>
                      <a:pt x="20128" y="12899"/>
                      <a:pt x="19969" y="13061"/>
                    </a:cubicBezTo>
                    <a:cubicBezTo>
                      <a:pt x="19810" y="13222"/>
                      <a:pt x="19614" y="13296"/>
                      <a:pt x="19389" y="13296"/>
                    </a:cubicBezTo>
                    <a:lnTo>
                      <a:pt x="6706" y="13296"/>
                    </a:lnTo>
                    <a:lnTo>
                      <a:pt x="7114" y="15660"/>
                    </a:lnTo>
                    <a:cubicBezTo>
                      <a:pt x="7146" y="15810"/>
                      <a:pt x="7214" y="15936"/>
                      <a:pt x="7319" y="16033"/>
                    </a:cubicBezTo>
                    <a:cubicBezTo>
                      <a:pt x="7424" y="16130"/>
                      <a:pt x="7539" y="16183"/>
                      <a:pt x="7666" y="16183"/>
                    </a:cubicBezTo>
                    <a:lnTo>
                      <a:pt x="17685" y="16183"/>
                    </a:lnTo>
                    <a:cubicBezTo>
                      <a:pt x="17810" y="16183"/>
                      <a:pt x="17918" y="16236"/>
                      <a:pt x="18008" y="16345"/>
                    </a:cubicBezTo>
                    <a:cubicBezTo>
                      <a:pt x="18096" y="16453"/>
                      <a:pt x="18143" y="16580"/>
                      <a:pt x="18143" y="16735"/>
                    </a:cubicBezTo>
                    <a:lnTo>
                      <a:pt x="18143" y="17831"/>
                    </a:lnTo>
                    <a:cubicBezTo>
                      <a:pt x="18143" y="17981"/>
                      <a:pt x="18099" y="18107"/>
                      <a:pt x="18013" y="18204"/>
                    </a:cubicBezTo>
                    <a:cubicBezTo>
                      <a:pt x="17927" y="18301"/>
                      <a:pt x="17817" y="18348"/>
                      <a:pt x="17685" y="18348"/>
                    </a:cubicBezTo>
                    <a:lnTo>
                      <a:pt x="15776" y="18348"/>
                    </a:lnTo>
                    <a:lnTo>
                      <a:pt x="8146" y="18348"/>
                    </a:lnTo>
                    <a:lnTo>
                      <a:pt x="6928" y="18348"/>
                    </a:lnTo>
                    <a:cubicBezTo>
                      <a:pt x="6801" y="18348"/>
                      <a:pt x="6662" y="18336"/>
                      <a:pt x="6500" y="18301"/>
                    </a:cubicBezTo>
                    <a:cubicBezTo>
                      <a:pt x="6339" y="18266"/>
                      <a:pt x="6202" y="18222"/>
                      <a:pt x="6085" y="18169"/>
                    </a:cubicBezTo>
                    <a:cubicBezTo>
                      <a:pt x="6036" y="18145"/>
                      <a:pt x="5982" y="18090"/>
                      <a:pt x="5921" y="17987"/>
                    </a:cubicBezTo>
                    <a:cubicBezTo>
                      <a:pt x="5860" y="17884"/>
                      <a:pt x="5799" y="17769"/>
                      <a:pt x="5740" y="17643"/>
                    </a:cubicBezTo>
                    <a:cubicBezTo>
                      <a:pt x="5684" y="17517"/>
                      <a:pt x="5632" y="17391"/>
                      <a:pt x="5593" y="17258"/>
                    </a:cubicBezTo>
                    <a:cubicBezTo>
                      <a:pt x="5552" y="17132"/>
                      <a:pt x="5527" y="17035"/>
                      <a:pt x="5513" y="16959"/>
                    </a:cubicBezTo>
                    <a:lnTo>
                      <a:pt x="2997" y="2669"/>
                    </a:lnTo>
                    <a:cubicBezTo>
                      <a:pt x="2965" y="2519"/>
                      <a:pt x="2897" y="2399"/>
                      <a:pt x="2791" y="2308"/>
                    </a:cubicBezTo>
                    <a:cubicBezTo>
                      <a:pt x="2686" y="2211"/>
                      <a:pt x="2569" y="2164"/>
                      <a:pt x="2444" y="2164"/>
                    </a:cubicBezTo>
                    <a:lnTo>
                      <a:pt x="457" y="2164"/>
                    </a:lnTo>
                    <a:cubicBezTo>
                      <a:pt x="151" y="2164"/>
                      <a:pt x="0" y="1982"/>
                      <a:pt x="0" y="1618"/>
                    </a:cubicBezTo>
                    <a:lnTo>
                      <a:pt x="0" y="546"/>
                    </a:lnTo>
                    <a:cubicBezTo>
                      <a:pt x="0" y="185"/>
                      <a:pt x="151" y="0"/>
                      <a:pt x="457" y="0"/>
                    </a:cubicBezTo>
                    <a:lnTo>
                      <a:pt x="3158" y="0"/>
                    </a:lnTo>
                    <a:cubicBezTo>
                      <a:pt x="3285" y="0"/>
                      <a:pt x="3432" y="17"/>
                      <a:pt x="3606" y="58"/>
                    </a:cubicBezTo>
                    <a:cubicBezTo>
                      <a:pt x="3774" y="94"/>
                      <a:pt x="3916" y="132"/>
                      <a:pt x="4026" y="167"/>
                    </a:cubicBezTo>
                    <a:cubicBezTo>
                      <a:pt x="4075" y="208"/>
                      <a:pt x="4129" y="276"/>
                      <a:pt x="4192" y="373"/>
                    </a:cubicBezTo>
                    <a:cubicBezTo>
                      <a:pt x="4261" y="470"/>
                      <a:pt x="4322" y="584"/>
                      <a:pt x="4376" y="704"/>
                    </a:cubicBezTo>
                    <a:cubicBezTo>
                      <a:pt x="4429" y="825"/>
                      <a:pt x="4478" y="951"/>
                      <a:pt x="4518" y="1072"/>
                    </a:cubicBezTo>
                    <a:cubicBezTo>
                      <a:pt x="4557" y="1198"/>
                      <a:pt x="4584" y="1301"/>
                      <a:pt x="4598" y="1377"/>
                    </a:cubicBezTo>
                    <a:lnTo>
                      <a:pt x="4916" y="3134"/>
                    </a:lnTo>
                    <a:lnTo>
                      <a:pt x="20680" y="3134"/>
                    </a:lnTo>
                    <a:close/>
                    <a:moveTo>
                      <a:pt x="6811" y="19981"/>
                    </a:moveTo>
                    <a:cubicBezTo>
                      <a:pt x="6811" y="19540"/>
                      <a:pt x="6940" y="19156"/>
                      <a:pt x="7202" y="18833"/>
                    </a:cubicBezTo>
                    <a:cubicBezTo>
                      <a:pt x="7461" y="18512"/>
                      <a:pt x="7776" y="18345"/>
                      <a:pt x="8146" y="18345"/>
                    </a:cubicBezTo>
                    <a:cubicBezTo>
                      <a:pt x="8527" y="18345"/>
                      <a:pt x="8850" y="18512"/>
                      <a:pt x="9114" y="18833"/>
                    </a:cubicBezTo>
                    <a:cubicBezTo>
                      <a:pt x="9380" y="19153"/>
                      <a:pt x="9512" y="19538"/>
                      <a:pt x="9512" y="19981"/>
                    </a:cubicBezTo>
                    <a:cubicBezTo>
                      <a:pt x="9512" y="20425"/>
                      <a:pt x="9380" y="20800"/>
                      <a:pt x="9114" y="21118"/>
                    </a:cubicBezTo>
                    <a:cubicBezTo>
                      <a:pt x="8850" y="21438"/>
                      <a:pt x="8527" y="21599"/>
                      <a:pt x="8146" y="21599"/>
                    </a:cubicBezTo>
                    <a:cubicBezTo>
                      <a:pt x="7779" y="21599"/>
                      <a:pt x="7464" y="21438"/>
                      <a:pt x="7202" y="21118"/>
                    </a:cubicBezTo>
                    <a:cubicBezTo>
                      <a:pt x="6940" y="20800"/>
                      <a:pt x="6811" y="20421"/>
                      <a:pt x="6811" y="19981"/>
                    </a:cubicBezTo>
                    <a:moveTo>
                      <a:pt x="14431" y="19981"/>
                    </a:moveTo>
                    <a:cubicBezTo>
                      <a:pt x="14431" y="19540"/>
                      <a:pt x="14563" y="19156"/>
                      <a:pt x="14822" y="18833"/>
                    </a:cubicBezTo>
                    <a:cubicBezTo>
                      <a:pt x="15084" y="18512"/>
                      <a:pt x="15399" y="18345"/>
                      <a:pt x="15778" y="18345"/>
                    </a:cubicBezTo>
                    <a:cubicBezTo>
                      <a:pt x="16143" y="18345"/>
                      <a:pt x="16458" y="18512"/>
                      <a:pt x="16720" y="18833"/>
                    </a:cubicBezTo>
                    <a:cubicBezTo>
                      <a:pt x="16981" y="19153"/>
                      <a:pt x="17113" y="19538"/>
                      <a:pt x="17113" y="19981"/>
                    </a:cubicBezTo>
                    <a:cubicBezTo>
                      <a:pt x="17113" y="20425"/>
                      <a:pt x="16981" y="20800"/>
                      <a:pt x="16720" y="21118"/>
                    </a:cubicBezTo>
                    <a:cubicBezTo>
                      <a:pt x="16460" y="21438"/>
                      <a:pt x="16145" y="21599"/>
                      <a:pt x="15778" y="21599"/>
                    </a:cubicBezTo>
                    <a:cubicBezTo>
                      <a:pt x="15412" y="21599"/>
                      <a:pt x="15094" y="21438"/>
                      <a:pt x="14830" y="21118"/>
                    </a:cubicBezTo>
                    <a:cubicBezTo>
                      <a:pt x="14563" y="20800"/>
                      <a:pt x="14431" y="20421"/>
                      <a:pt x="14431" y="1998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51" tIns="19051" rIns="19051" bIns="19051" anchor="ctr"/>
              <a:lstStyle/>
              <a:p>
                <a:pPr defTabSz="1714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294" y="7311"/>
              <a:ext cx="1033" cy="1033"/>
              <a:chOff x="3026569" y="4642226"/>
              <a:chExt cx="655996" cy="656167"/>
            </a:xfrm>
          </p:grpSpPr>
          <p:sp>
            <p:nvSpPr>
              <p:cNvPr id="62" name="图形"/>
              <p:cNvSpPr/>
              <p:nvPr/>
            </p:nvSpPr>
            <p:spPr bwMode="auto">
              <a:xfrm>
                <a:off x="3026569" y="4642226"/>
                <a:ext cx="655996" cy="656167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3154527" y="4779044"/>
                <a:ext cx="383526" cy="381983"/>
                <a:chOff x="-365138" y="-2462213"/>
                <a:chExt cx="4321188" cy="4302133"/>
              </a:xfrm>
              <a:solidFill>
                <a:schemeClr val="bg1"/>
              </a:solidFill>
            </p:grpSpPr>
            <p:sp>
              <p:nvSpPr>
                <p:cNvPr id="64" name="图形"/>
                <p:cNvSpPr>
                  <a:spLocks noEditPoints="1"/>
                </p:cNvSpPr>
                <p:nvPr/>
              </p:nvSpPr>
              <p:spPr bwMode="auto">
                <a:xfrm>
                  <a:off x="-365138" y="-2058977"/>
                  <a:ext cx="3937003" cy="3898897"/>
                </a:xfrm>
                <a:custGeom>
                  <a:avLst/>
                  <a:gdLst>
                    <a:gd name="T0" fmla="*/ 744 w 1047"/>
                    <a:gd name="T1" fmla="*/ 26 h 1037"/>
                    <a:gd name="T2" fmla="*/ 681 w 1047"/>
                    <a:gd name="T3" fmla="*/ 0 h 1037"/>
                    <a:gd name="T4" fmla="*/ 618 w 1047"/>
                    <a:gd name="T5" fmla="*/ 26 h 1037"/>
                    <a:gd name="T6" fmla="*/ 568 w 1047"/>
                    <a:gd name="T7" fmla="*/ 77 h 1037"/>
                    <a:gd name="T8" fmla="*/ 541 w 1047"/>
                    <a:gd name="T9" fmla="*/ 140 h 1037"/>
                    <a:gd name="T10" fmla="*/ 555 w 1047"/>
                    <a:gd name="T11" fmla="*/ 187 h 1037"/>
                    <a:gd name="T12" fmla="*/ 69 w 1047"/>
                    <a:gd name="T13" fmla="*/ 382 h 1037"/>
                    <a:gd name="T14" fmla="*/ 7 w 1047"/>
                    <a:gd name="T15" fmla="*/ 460 h 1037"/>
                    <a:gd name="T16" fmla="*/ 37 w 1047"/>
                    <a:gd name="T17" fmla="*/ 556 h 1037"/>
                    <a:gd name="T18" fmla="*/ 491 w 1047"/>
                    <a:gd name="T19" fmla="*/ 1006 h 1037"/>
                    <a:gd name="T20" fmla="*/ 565 w 1047"/>
                    <a:gd name="T21" fmla="*/ 1037 h 1037"/>
                    <a:gd name="T22" fmla="*/ 567 w 1047"/>
                    <a:gd name="T23" fmla="*/ 1037 h 1037"/>
                    <a:gd name="T24" fmla="*/ 589 w 1047"/>
                    <a:gd name="T25" fmla="*/ 1035 h 1037"/>
                    <a:gd name="T26" fmla="*/ 667 w 1047"/>
                    <a:gd name="T27" fmla="*/ 969 h 1037"/>
                    <a:gd name="T28" fmla="*/ 858 w 1047"/>
                    <a:gd name="T29" fmla="*/ 491 h 1037"/>
                    <a:gd name="T30" fmla="*/ 907 w 1047"/>
                    <a:gd name="T31" fmla="*/ 506 h 1037"/>
                    <a:gd name="T32" fmla="*/ 970 w 1047"/>
                    <a:gd name="T33" fmla="*/ 480 h 1037"/>
                    <a:gd name="T34" fmla="*/ 1020 w 1047"/>
                    <a:gd name="T35" fmla="*/ 429 h 1037"/>
                    <a:gd name="T36" fmla="*/ 1047 w 1047"/>
                    <a:gd name="T37" fmla="*/ 366 h 1037"/>
                    <a:gd name="T38" fmla="*/ 1021 w 1047"/>
                    <a:gd name="T39" fmla="*/ 303 h 1037"/>
                    <a:gd name="T40" fmla="*/ 744 w 1047"/>
                    <a:gd name="T41" fmla="*/ 26 h 1037"/>
                    <a:gd name="T42" fmla="*/ 601 w 1047"/>
                    <a:gd name="T43" fmla="*/ 943 h 1037"/>
                    <a:gd name="T44" fmla="*/ 575 w 1047"/>
                    <a:gd name="T45" fmla="*/ 965 h 1037"/>
                    <a:gd name="T46" fmla="*/ 566 w 1047"/>
                    <a:gd name="T47" fmla="*/ 966 h 1037"/>
                    <a:gd name="T48" fmla="*/ 542 w 1047"/>
                    <a:gd name="T49" fmla="*/ 955 h 1037"/>
                    <a:gd name="T50" fmla="*/ 87 w 1047"/>
                    <a:gd name="T51" fmla="*/ 505 h 1037"/>
                    <a:gd name="T52" fmla="*/ 77 w 1047"/>
                    <a:gd name="T53" fmla="*/ 473 h 1037"/>
                    <a:gd name="T54" fmla="*/ 98 w 1047"/>
                    <a:gd name="T55" fmla="*/ 447 h 1037"/>
                    <a:gd name="T56" fmla="*/ 320 w 1047"/>
                    <a:gd name="T57" fmla="*/ 358 h 1037"/>
                    <a:gd name="T58" fmla="*/ 770 w 1047"/>
                    <a:gd name="T59" fmla="*/ 520 h 1037"/>
                    <a:gd name="T60" fmla="*/ 601 w 1047"/>
                    <a:gd name="T61" fmla="*/ 943 h 1037"/>
                    <a:gd name="T62" fmla="*/ 970 w 1047"/>
                    <a:gd name="T63" fmla="*/ 378 h 1037"/>
                    <a:gd name="T64" fmla="*/ 919 w 1047"/>
                    <a:gd name="T65" fmla="*/ 429 h 1037"/>
                    <a:gd name="T66" fmla="*/ 894 w 1047"/>
                    <a:gd name="T67" fmla="*/ 429 h 1037"/>
                    <a:gd name="T68" fmla="*/ 831 w 1047"/>
                    <a:gd name="T69" fmla="*/ 366 h 1037"/>
                    <a:gd name="T70" fmla="*/ 780 w 1047"/>
                    <a:gd name="T71" fmla="*/ 494 h 1037"/>
                    <a:gd name="T72" fmla="*/ 784 w 1047"/>
                    <a:gd name="T73" fmla="*/ 483 h 1037"/>
                    <a:gd name="T74" fmla="*/ 468 w 1047"/>
                    <a:gd name="T75" fmla="*/ 350 h 1037"/>
                    <a:gd name="T76" fmla="*/ 376 w 1047"/>
                    <a:gd name="T77" fmla="*/ 336 h 1037"/>
                    <a:gd name="T78" fmla="*/ 679 w 1047"/>
                    <a:gd name="T79" fmla="*/ 214 h 1037"/>
                    <a:gd name="T80" fmla="*/ 618 w 1047"/>
                    <a:gd name="T81" fmla="*/ 153 h 1037"/>
                    <a:gd name="T82" fmla="*/ 618 w 1047"/>
                    <a:gd name="T83" fmla="*/ 128 h 1037"/>
                    <a:gd name="T84" fmla="*/ 669 w 1047"/>
                    <a:gd name="T85" fmla="*/ 77 h 1037"/>
                    <a:gd name="T86" fmla="*/ 694 w 1047"/>
                    <a:gd name="T87" fmla="*/ 77 h 1037"/>
                    <a:gd name="T88" fmla="*/ 970 w 1047"/>
                    <a:gd name="T89" fmla="*/ 353 h 1037"/>
                    <a:gd name="T90" fmla="*/ 970 w 1047"/>
                    <a:gd name="T91" fmla="*/ 378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47" h="1037">
                      <a:moveTo>
                        <a:pt x="744" y="26"/>
                      </a:moveTo>
                      <a:cubicBezTo>
                        <a:pt x="727" y="10"/>
                        <a:pt x="705" y="0"/>
                        <a:pt x="681" y="0"/>
                      </a:cubicBezTo>
                      <a:cubicBezTo>
                        <a:pt x="657" y="0"/>
                        <a:pt x="635" y="10"/>
                        <a:pt x="618" y="26"/>
                      </a:cubicBezTo>
                      <a:cubicBezTo>
                        <a:pt x="568" y="77"/>
                        <a:pt x="568" y="77"/>
                        <a:pt x="568" y="77"/>
                      </a:cubicBezTo>
                      <a:cubicBezTo>
                        <a:pt x="551" y="94"/>
                        <a:pt x="541" y="116"/>
                        <a:pt x="541" y="140"/>
                      </a:cubicBezTo>
                      <a:cubicBezTo>
                        <a:pt x="541" y="157"/>
                        <a:pt x="546" y="173"/>
                        <a:pt x="555" y="187"/>
                      </a:cubicBezTo>
                      <a:cubicBezTo>
                        <a:pt x="69" y="382"/>
                        <a:pt x="69" y="382"/>
                        <a:pt x="69" y="382"/>
                      </a:cubicBezTo>
                      <a:cubicBezTo>
                        <a:pt x="37" y="396"/>
                        <a:pt x="13" y="425"/>
                        <a:pt x="7" y="460"/>
                      </a:cubicBezTo>
                      <a:cubicBezTo>
                        <a:pt x="0" y="495"/>
                        <a:pt x="11" y="531"/>
                        <a:pt x="37" y="556"/>
                      </a:cubicBezTo>
                      <a:cubicBezTo>
                        <a:pt x="491" y="1006"/>
                        <a:pt x="491" y="1006"/>
                        <a:pt x="491" y="1006"/>
                      </a:cubicBezTo>
                      <a:cubicBezTo>
                        <a:pt x="511" y="1025"/>
                        <a:pt x="537" y="1036"/>
                        <a:pt x="565" y="1037"/>
                      </a:cubicBezTo>
                      <a:cubicBezTo>
                        <a:pt x="565" y="1037"/>
                        <a:pt x="567" y="1037"/>
                        <a:pt x="567" y="1037"/>
                      </a:cubicBezTo>
                      <a:cubicBezTo>
                        <a:pt x="575" y="1037"/>
                        <a:pt x="582" y="1036"/>
                        <a:pt x="589" y="1035"/>
                      </a:cubicBezTo>
                      <a:cubicBezTo>
                        <a:pt x="625" y="1027"/>
                        <a:pt x="654" y="1003"/>
                        <a:pt x="667" y="969"/>
                      </a:cubicBezTo>
                      <a:cubicBezTo>
                        <a:pt x="858" y="491"/>
                        <a:pt x="858" y="491"/>
                        <a:pt x="858" y="491"/>
                      </a:cubicBezTo>
                      <a:cubicBezTo>
                        <a:pt x="872" y="501"/>
                        <a:pt x="889" y="506"/>
                        <a:pt x="907" y="506"/>
                      </a:cubicBezTo>
                      <a:cubicBezTo>
                        <a:pt x="931" y="506"/>
                        <a:pt x="953" y="496"/>
                        <a:pt x="970" y="480"/>
                      </a:cubicBezTo>
                      <a:cubicBezTo>
                        <a:pt x="1020" y="429"/>
                        <a:pt x="1020" y="429"/>
                        <a:pt x="1020" y="429"/>
                      </a:cubicBezTo>
                      <a:cubicBezTo>
                        <a:pt x="1037" y="412"/>
                        <a:pt x="1047" y="390"/>
                        <a:pt x="1047" y="366"/>
                      </a:cubicBezTo>
                      <a:cubicBezTo>
                        <a:pt x="1047" y="342"/>
                        <a:pt x="1037" y="319"/>
                        <a:pt x="1021" y="303"/>
                      </a:cubicBezTo>
                      <a:lnTo>
                        <a:pt x="744" y="26"/>
                      </a:lnTo>
                      <a:close/>
                      <a:moveTo>
                        <a:pt x="601" y="943"/>
                      </a:moveTo>
                      <a:cubicBezTo>
                        <a:pt x="596" y="954"/>
                        <a:pt x="586" y="962"/>
                        <a:pt x="575" y="965"/>
                      </a:cubicBezTo>
                      <a:cubicBezTo>
                        <a:pt x="572" y="965"/>
                        <a:pt x="569" y="966"/>
                        <a:pt x="566" y="966"/>
                      </a:cubicBezTo>
                      <a:cubicBezTo>
                        <a:pt x="557" y="965"/>
                        <a:pt x="549" y="962"/>
                        <a:pt x="542" y="955"/>
                      </a:cubicBezTo>
                      <a:cubicBezTo>
                        <a:pt x="87" y="505"/>
                        <a:pt x="87" y="505"/>
                        <a:pt x="87" y="505"/>
                      </a:cubicBezTo>
                      <a:cubicBezTo>
                        <a:pt x="79" y="497"/>
                        <a:pt x="75" y="485"/>
                        <a:pt x="77" y="473"/>
                      </a:cubicBezTo>
                      <a:cubicBezTo>
                        <a:pt x="79" y="462"/>
                        <a:pt x="87" y="452"/>
                        <a:pt x="98" y="447"/>
                      </a:cubicBezTo>
                      <a:cubicBezTo>
                        <a:pt x="320" y="358"/>
                        <a:pt x="320" y="358"/>
                        <a:pt x="320" y="358"/>
                      </a:cubicBezTo>
                      <a:cubicBezTo>
                        <a:pt x="470" y="408"/>
                        <a:pt x="620" y="360"/>
                        <a:pt x="770" y="520"/>
                      </a:cubicBezTo>
                      <a:lnTo>
                        <a:pt x="601" y="943"/>
                      </a:lnTo>
                      <a:close/>
                      <a:moveTo>
                        <a:pt x="970" y="378"/>
                      </a:moveTo>
                      <a:cubicBezTo>
                        <a:pt x="919" y="429"/>
                        <a:pt x="919" y="429"/>
                        <a:pt x="919" y="429"/>
                      </a:cubicBezTo>
                      <a:cubicBezTo>
                        <a:pt x="912" y="436"/>
                        <a:pt x="901" y="436"/>
                        <a:pt x="894" y="429"/>
                      </a:cubicBezTo>
                      <a:cubicBezTo>
                        <a:pt x="831" y="366"/>
                        <a:pt x="831" y="366"/>
                        <a:pt x="831" y="366"/>
                      </a:cubicBezTo>
                      <a:cubicBezTo>
                        <a:pt x="780" y="494"/>
                        <a:pt x="780" y="494"/>
                        <a:pt x="780" y="494"/>
                      </a:cubicBezTo>
                      <a:cubicBezTo>
                        <a:pt x="784" y="483"/>
                        <a:pt x="784" y="483"/>
                        <a:pt x="784" y="483"/>
                      </a:cubicBezTo>
                      <a:cubicBezTo>
                        <a:pt x="676" y="376"/>
                        <a:pt x="567" y="362"/>
                        <a:pt x="468" y="350"/>
                      </a:cubicBezTo>
                      <a:cubicBezTo>
                        <a:pt x="437" y="346"/>
                        <a:pt x="406" y="342"/>
                        <a:pt x="376" y="336"/>
                      </a:cubicBezTo>
                      <a:cubicBezTo>
                        <a:pt x="679" y="214"/>
                        <a:pt x="679" y="214"/>
                        <a:pt x="679" y="214"/>
                      </a:cubicBezTo>
                      <a:cubicBezTo>
                        <a:pt x="618" y="153"/>
                        <a:pt x="618" y="153"/>
                        <a:pt x="618" y="153"/>
                      </a:cubicBezTo>
                      <a:cubicBezTo>
                        <a:pt x="611" y="146"/>
                        <a:pt x="611" y="135"/>
                        <a:pt x="618" y="128"/>
                      </a:cubicBezTo>
                      <a:cubicBezTo>
                        <a:pt x="669" y="77"/>
                        <a:pt x="669" y="77"/>
                        <a:pt x="669" y="77"/>
                      </a:cubicBezTo>
                      <a:cubicBezTo>
                        <a:pt x="676" y="70"/>
                        <a:pt x="687" y="70"/>
                        <a:pt x="694" y="77"/>
                      </a:cubicBezTo>
                      <a:cubicBezTo>
                        <a:pt x="970" y="353"/>
                        <a:pt x="970" y="353"/>
                        <a:pt x="970" y="353"/>
                      </a:cubicBezTo>
                      <a:cubicBezTo>
                        <a:pt x="977" y="360"/>
                        <a:pt x="977" y="372"/>
                        <a:pt x="970" y="3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pPr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d-ID" sz="240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图形"/>
                <p:cNvSpPr>
                  <a:spLocks noEditPoints="1"/>
                </p:cNvSpPr>
                <p:nvPr/>
              </p:nvSpPr>
              <p:spPr bwMode="auto">
                <a:xfrm>
                  <a:off x="1536700" y="-311150"/>
                  <a:ext cx="669925" cy="673100"/>
                </a:xfrm>
                <a:custGeom>
                  <a:avLst/>
                  <a:gdLst>
                    <a:gd name="T0" fmla="*/ 89 w 178"/>
                    <a:gd name="T1" fmla="*/ 179 h 179"/>
                    <a:gd name="T2" fmla="*/ 178 w 178"/>
                    <a:gd name="T3" fmla="*/ 89 h 179"/>
                    <a:gd name="T4" fmla="*/ 89 w 178"/>
                    <a:gd name="T5" fmla="*/ 0 h 179"/>
                    <a:gd name="T6" fmla="*/ 0 w 178"/>
                    <a:gd name="T7" fmla="*/ 89 h 179"/>
                    <a:gd name="T8" fmla="*/ 89 w 178"/>
                    <a:gd name="T9" fmla="*/ 179 h 179"/>
                    <a:gd name="T10" fmla="*/ 89 w 178"/>
                    <a:gd name="T11" fmla="*/ 36 h 179"/>
                    <a:gd name="T12" fmla="*/ 143 w 178"/>
                    <a:gd name="T13" fmla="*/ 89 h 179"/>
                    <a:gd name="T14" fmla="*/ 89 w 178"/>
                    <a:gd name="T15" fmla="*/ 143 h 179"/>
                    <a:gd name="T16" fmla="*/ 35 w 178"/>
                    <a:gd name="T17" fmla="*/ 89 h 179"/>
                    <a:gd name="T18" fmla="*/ 89 w 178"/>
                    <a:gd name="T19" fmla="*/ 36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8" h="179">
                      <a:moveTo>
                        <a:pt x="89" y="179"/>
                      </a:moveTo>
                      <a:cubicBezTo>
                        <a:pt x="138" y="179"/>
                        <a:pt x="178" y="139"/>
                        <a:pt x="178" y="89"/>
                      </a:cubicBezTo>
                      <a:cubicBezTo>
                        <a:pt x="178" y="40"/>
                        <a:pt x="138" y="0"/>
                        <a:pt x="89" y="0"/>
                      </a:cubicBezTo>
                      <a:cubicBezTo>
                        <a:pt x="40" y="0"/>
                        <a:pt x="0" y="40"/>
                        <a:pt x="0" y="89"/>
                      </a:cubicBezTo>
                      <a:cubicBezTo>
                        <a:pt x="0" y="139"/>
                        <a:pt x="40" y="179"/>
                        <a:pt x="89" y="179"/>
                      </a:cubicBezTo>
                      <a:close/>
                      <a:moveTo>
                        <a:pt x="89" y="36"/>
                      </a:moveTo>
                      <a:cubicBezTo>
                        <a:pt x="119" y="36"/>
                        <a:pt x="143" y="60"/>
                        <a:pt x="143" y="89"/>
                      </a:cubicBezTo>
                      <a:cubicBezTo>
                        <a:pt x="143" y="119"/>
                        <a:pt x="119" y="143"/>
                        <a:pt x="89" y="143"/>
                      </a:cubicBezTo>
                      <a:cubicBezTo>
                        <a:pt x="59" y="143"/>
                        <a:pt x="35" y="119"/>
                        <a:pt x="35" y="89"/>
                      </a:cubicBezTo>
                      <a:cubicBezTo>
                        <a:pt x="35" y="60"/>
                        <a:pt x="59" y="36"/>
                        <a:pt x="89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pPr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d-ID" sz="240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图形"/>
                <p:cNvSpPr>
                  <a:spLocks noEditPoints="1"/>
                </p:cNvSpPr>
                <p:nvPr/>
              </p:nvSpPr>
              <p:spPr bwMode="auto">
                <a:xfrm>
                  <a:off x="3282950" y="-2462213"/>
                  <a:ext cx="673100" cy="673100"/>
                </a:xfrm>
                <a:custGeom>
                  <a:avLst/>
                  <a:gdLst>
                    <a:gd name="T0" fmla="*/ 90 w 179"/>
                    <a:gd name="T1" fmla="*/ 0 h 179"/>
                    <a:gd name="T2" fmla="*/ 0 w 179"/>
                    <a:gd name="T3" fmla="*/ 89 h 179"/>
                    <a:gd name="T4" fmla="*/ 90 w 179"/>
                    <a:gd name="T5" fmla="*/ 179 h 179"/>
                    <a:gd name="T6" fmla="*/ 179 w 179"/>
                    <a:gd name="T7" fmla="*/ 89 h 179"/>
                    <a:gd name="T8" fmla="*/ 90 w 179"/>
                    <a:gd name="T9" fmla="*/ 0 h 179"/>
                    <a:gd name="T10" fmla="*/ 90 w 179"/>
                    <a:gd name="T11" fmla="*/ 143 h 179"/>
                    <a:gd name="T12" fmla="*/ 36 w 179"/>
                    <a:gd name="T13" fmla="*/ 89 h 179"/>
                    <a:gd name="T14" fmla="*/ 90 w 179"/>
                    <a:gd name="T15" fmla="*/ 36 h 179"/>
                    <a:gd name="T16" fmla="*/ 143 w 179"/>
                    <a:gd name="T17" fmla="*/ 89 h 179"/>
                    <a:gd name="T18" fmla="*/ 90 w 179"/>
                    <a:gd name="T19" fmla="*/ 143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9" h="179">
                      <a:moveTo>
                        <a:pt x="90" y="0"/>
                      </a:moveTo>
                      <a:cubicBezTo>
                        <a:pt x="40" y="0"/>
                        <a:pt x="0" y="40"/>
                        <a:pt x="0" y="89"/>
                      </a:cubicBezTo>
                      <a:cubicBezTo>
                        <a:pt x="0" y="139"/>
                        <a:pt x="40" y="179"/>
                        <a:pt x="90" y="179"/>
                      </a:cubicBezTo>
                      <a:cubicBezTo>
                        <a:pt x="139" y="179"/>
                        <a:pt x="179" y="139"/>
                        <a:pt x="179" y="89"/>
                      </a:cubicBezTo>
                      <a:cubicBezTo>
                        <a:pt x="179" y="40"/>
                        <a:pt x="139" y="0"/>
                        <a:pt x="90" y="0"/>
                      </a:cubicBezTo>
                      <a:close/>
                      <a:moveTo>
                        <a:pt x="90" y="143"/>
                      </a:moveTo>
                      <a:cubicBezTo>
                        <a:pt x="60" y="143"/>
                        <a:pt x="36" y="119"/>
                        <a:pt x="36" y="89"/>
                      </a:cubicBezTo>
                      <a:cubicBezTo>
                        <a:pt x="36" y="60"/>
                        <a:pt x="60" y="36"/>
                        <a:pt x="90" y="36"/>
                      </a:cubicBezTo>
                      <a:cubicBezTo>
                        <a:pt x="119" y="36"/>
                        <a:pt x="143" y="60"/>
                        <a:pt x="143" y="89"/>
                      </a:cubicBezTo>
                      <a:cubicBezTo>
                        <a:pt x="143" y="119"/>
                        <a:pt x="119" y="143"/>
                        <a:pt x="90" y="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pPr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d-ID" sz="240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图形"/>
                <p:cNvSpPr>
                  <a:spLocks noEditPoints="1"/>
                </p:cNvSpPr>
                <p:nvPr/>
              </p:nvSpPr>
              <p:spPr bwMode="auto">
                <a:xfrm>
                  <a:off x="728662" y="-446088"/>
                  <a:ext cx="538163" cy="536575"/>
                </a:xfrm>
                <a:custGeom>
                  <a:avLst/>
                  <a:gdLst>
                    <a:gd name="T0" fmla="*/ 0 w 143"/>
                    <a:gd name="T1" fmla="*/ 72 h 143"/>
                    <a:gd name="T2" fmla="*/ 72 w 143"/>
                    <a:gd name="T3" fmla="*/ 143 h 143"/>
                    <a:gd name="T4" fmla="*/ 143 w 143"/>
                    <a:gd name="T5" fmla="*/ 72 h 143"/>
                    <a:gd name="T6" fmla="*/ 72 w 143"/>
                    <a:gd name="T7" fmla="*/ 0 h 143"/>
                    <a:gd name="T8" fmla="*/ 0 w 143"/>
                    <a:gd name="T9" fmla="*/ 72 h 143"/>
                    <a:gd name="T10" fmla="*/ 72 w 143"/>
                    <a:gd name="T11" fmla="*/ 36 h 143"/>
                    <a:gd name="T12" fmla="*/ 107 w 143"/>
                    <a:gd name="T13" fmla="*/ 72 h 143"/>
                    <a:gd name="T14" fmla="*/ 72 w 143"/>
                    <a:gd name="T15" fmla="*/ 108 h 143"/>
                    <a:gd name="T16" fmla="*/ 36 w 143"/>
                    <a:gd name="T17" fmla="*/ 72 h 143"/>
                    <a:gd name="T18" fmla="*/ 72 w 143"/>
                    <a:gd name="T19" fmla="*/ 36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3" h="143">
                      <a:moveTo>
                        <a:pt x="0" y="72"/>
                      </a:moveTo>
                      <a:cubicBezTo>
                        <a:pt x="0" y="111"/>
                        <a:pt x="32" y="143"/>
                        <a:pt x="72" y="143"/>
                      </a:cubicBezTo>
                      <a:cubicBezTo>
                        <a:pt x="111" y="143"/>
                        <a:pt x="143" y="111"/>
                        <a:pt x="143" y="72"/>
                      </a:cubicBezTo>
                      <a:cubicBezTo>
                        <a:pt x="143" y="32"/>
                        <a:pt x="111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lose/>
                      <a:moveTo>
                        <a:pt x="72" y="36"/>
                      </a:moveTo>
                      <a:cubicBezTo>
                        <a:pt x="91" y="36"/>
                        <a:pt x="107" y="52"/>
                        <a:pt x="107" y="72"/>
                      </a:cubicBezTo>
                      <a:cubicBezTo>
                        <a:pt x="107" y="92"/>
                        <a:pt x="91" y="108"/>
                        <a:pt x="72" y="108"/>
                      </a:cubicBezTo>
                      <a:cubicBezTo>
                        <a:pt x="52" y="108"/>
                        <a:pt x="36" y="92"/>
                        <a:pt x="36" y="72"/>
                      </a:cubicBezTo>
                      <a:cubicBezTo>
                        <a:pt x="36" y="52"/>
                        <a:pt x="52" y="36"/>
                        <a:pt x="72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pPr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d-ID" sz="240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图形"/>
                <p:cNvSpPr>
                  <a:spLocks noChangeArrowheads="1"/>
                </p:cNvSpPr>
                <p:nvPr/>
              </p:nvSpPr>
              <p:spPr bwMode="auto">
                <a:xfrm>
                  <a:off x="1266825" y="496888"/>
                  <a:ext cx="269875" cy="2667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pPr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d-ID" sz="240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图形"/>
                <p:cNvSpPr>
                  <a:spLocks noChangeArrowheads="1"/>
                </p:cNvSpPr>
                <p:nvPr/>
              </p:nvSpPr>
              <p:spPr bwMode="auto">
                <a:xfrm>
                  <a:off x="3417887" y="-1522413"/>
                  <a:ext cx="269875" cy="2714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pPr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d-ID" sz="240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12795" y="4693"/>
              <a:ext cx="1033" cy="1033"/>
              <a:chOff x="8419383" y="2979833"/>
              <a:chExt cx="655996" cy="656167"/>
            </a:xfrm>
          </p:grpSpPr>
          <p:sp>
            <p:nvSpPr>
              <p:cNvPr id="71" name="图形"/>
              <p:cNvSpPr/>
              <p:nvPr/>
            </p:nvSpPr>
            <p:spPr bwMode="auto">
              <a:xfrm>
                <a:off x="8419383" y="2979833"/>
                <a:ext cx="655996" cy="656167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8629373" y="3163486"/>
                <a:ext cx="257540" cy="268663"/>
                <a:chOff x="-251803" y="2267153"/>
                <a:chExt cx="2078037" cy="2166938"/>
              </a:xfrm>
              <a:solidFill>
                <a:schemeClr val="bg1"/>
              </a:solidFill>
            </p:grpSpPr>
            <p:sp>
              <p:nvSpPr>
                <p:cNvPr id="73" name="图形"/>
                <p:cNvSpPr/>
                <p:nvPr/>
              </p:nvSpPr>
              <p:spPr bwMode="auto">
                <a:xfrm>
                  <a:off x="57759" y="2267153"/>
                  <a:ext cx="1768475" cy="1522413"/>
                </a:xfrm>
                <a:custGeom>
                  <a:avLst/>
                  <a:gdLst>
                    <a:gd name="T0" fmla="*/ 432 w 469"/>
                    <a:gd name="T1" fmla="*/ 0 h 404"/>
                    <a:gd name="T2" fmla="*/ 0 w 469"/>
                    <a:gd name="T3" fmla="*/ 0 h 404"/>
                    <a:gd name="T4" fmla="*/ 147 w 469"/>
                    <a:gd name="T5" fmla="*/ 73 h 404"/>
                    <a:gd name="T6" fmla="*/ 395 w 469"/>
                    <a:gd name="T7" fmla="*/ 73 h 404"/>
                    <a:gd name="T8" fmla="*/ 395 w 469"/>
                    <a:gd name="T9" fmla="*/ 110 h 404"/>
                    <a:gd name="T10" fmla="*/ 220 w 469"/>
                    <a:gd name="T11" fmla="*/ 110 h 404"/>
                    <a:gd name="T12" fmla="*/ 269 w 469"/>
                    <a:gd name="T13" fmla="*/ 134 h 404"/>
                    <a:gd name="T14" fmla="*/ 314 w 469"/>
                    <a:gd name="T15" fmla="*/ 184 h 404"/>
                    <a:gd name="T16" fmla="*/ 395 w 469"/>
                    <a:gd name="T17" fmla="*/ 184 h 404"/>
                    <a:gd name="T18" fmla="*/ 395 w 469"/>
                    <a:gd name="T19" fmla="*/ 220 h 404"/>
                    <a:gd name="T20" fmla="*/ 322 w 469"/>
                    <a:gd name="T21" fmla="*/ 220 h 404"/>
                    <a:gd name="T22" fmla="*/ 322 w 469"/>
                    <a:gd name="T23" fmla="*/ 404 h 404"/>
                    <a:gd name="T24" fmla="*/ 432 w 469"/>
                    <a:gd name="T25" fmla="*/ 404 h 404"/>
                    <a:gd name="T26" fmla="*/ 469 w 469"/>
                    <a:gd name="T27" fmla="*/ 367 h 404"/>
                    <a:gd name="T28" fmla="*/ 469 w 469"/>
                    <a:gd name="T29" fmla="*/ 37 h 404"/>
                    <a:gd name="T30" fmla="*/ 432 w 469"/>
                    <a:gd name="T31" fmla="*/ 0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69" h="404">
                      <a:moveTo>
                        <a:pt x="43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7" y="73"/>
                        <a:pt x="147" y="73"/>
                        <a:pt x="147" y="73"/>
                      </a:cubicBezTo>
                      <a:cubicBezTo>
                        <a:pt x="395" y="73"/>
                        <a:pt x="395" y="73"/>
                        <a:pt x="395" y="73"/>
                      </a:cubicBezTo>
                      <a:cubicBezTo>
                        <a:pt x="395" y="110"/>
                        <a:pt x="395" y="110"/>
                        <a:pt x="395" y="110"/>
                      </a:cubicBezTo>
                      <a:cubicBezTo>
                        <a:pt x="220" y="110"/>
                        <a:pt x="220" y="110"/>
                        <a:pt x="220" y="110"/>
                      </a:cubicBezTo>
                      <a:cubicBezTo>
                        <a:pt x="269" y="134"/>
                        <a:pt x="269" y="134"/>
                        <a:pt x="269" y="134"/>
                      </a:cubicBezTo>
                      <a:cubicBezTo>
                        <a:pt x="288" y="144"/>
                        <a:pt x="304" y="163"/>
                        <a:pt x="314" y="184"/>
                      </a:cubicBezTo>
                      <a:cubicBezTo>
                        <a:pt x="395" y="184"/>
                        <a:pt x="395" y="184"/>
                        <a:pt x="395" y="184"/>
                      </a:cubicBezTo>
                      <a:cubicBezTo>
                        <a:pt x="395" y="220"/>
                        <a:pt x="395" y="220"/>
                        <a:pt x="395" y="220"/>
                      </a:cubicBezTo>
                      <a:cubicBezTo>
                        <a:pt x="322" y="220"/>
                        <a:pt x="322" y="220"/>
                        <a:pt x="322" y="220"/>
                      </a:cubicBezTo>
                      <a:cubicBezTo>
                        <a:pt x="322" y="404"/>
                        <a:pt x="322" y="404"/>
                        <a:pt x="322" y="404"/>
                      </a:cubicBezTo>
                      <a:cubicBezTo>
                        <a:pt x="432" y="404"/>
                        <a:pt x="432" y="404"/>
                        <a:pt x="432" y="404"/>
                      </a:cubicBezTo>
                      <a:cubicBezTo>
                        <a:pt x="452" y="404"/>
                        <a:pt x="469" y="387"/>
                        <a:pt x="469" y="367"/>
                      </a:cubicBezTo>
                      <a:cubicBezTo>
                        <a:pt x="469" y="37"/>
                        <a:pt x="469" y="37"/>
                        <a:pt x="469" y="37"/>
                      </a:cubicBezTo>
                      <a:cubicBezTo>
                        <a:pt x="469" y="17"/>
                        <a:pt x="452" y="0"/>
                        <a:pt x="4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pPr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d-ID" sz="240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图形"/>
                <p:cNvSpPr>
                  <a:spLocks noEditPoints="1"/>
                </p:cNvSpPr>
                <p:nvPr/>
              </p:nvSpPr>
              <p:spPr bwMode="auto">
                <a:xfrm>
                  <a:off x="-251803" y="2314778"/>
                  <a:ext cx="1384300" cy="2119313"/>
                </a:xfrm>
                <a:custGeom>
                  <a:avLst/>
                  <a:gdLst>
                    <a:gd name="T0" fmla="*/ 334 w 367"/>
                    <a:gd name="T1" fmla="*/ 154 h 562"/>
                    <a:gd name="T2" fmla="*/ 33 w 367"/>
                    <a:gd name="T3" fmla="*/ 3 h 562"/>
                    <a:gd name="T4" fmla="*/ 20 w 367"/>
                    <a:gd name="T5" fmla="*/ 0 h 562"/>
                    <a:gd name="T6" fmla="*/ 0 w 367"/>
                    <a:gd name="T7" fmla="*/ 24 h 562"/>
                    <a:gd name="T8" fmla="*/ 0 w 367"/>
                    <a:gd name="T9" fmla="*/ 354 h 562"/>
                    <a:gd name="T10" fmla="*/ 33 w 367"/>
                    <a:gd name="T11" fmla="*/ 407 h 562"/>
                    <a:gd name="T12" fmla="*/ 334 w 367"/>
                    <a:gd name="T13" fmla="*/ 558 h 562"/>
                    <a:gd name="T14" fmla="*/ 348 w 367"/>
                    <a:gd name="T15" fmla="*/ 562 h 562"/>
                    <a:gd name="T16" fmla="*/ 367 w 367"/>
                    <a:gd name="T17" fmla="*/ 538 h 562"/>
                    <a:gd name="T18" fmla="*/ 367 w 367"/>
                    <a:gd name="T19" fmla="*/ 207 h 562"/>
                    <a:gd name="T20" fmla="*/ 334 w 367"/>
                    <a:gd name="T21" fmla="*/ 154 h 562"/>
                    <a:gd name="T22" fmla="*/ 257 w 367"/>
                    <a:gd name="T23" fmla="*/ 391 h 562"/>
                    <a:gd name="T24" fmla="*/ 220 w 367"/>
                    <a:gd name="T25" fmla="*/ 336 h 562"/>
                    <a:gd name="T26" fmla="*/ 257 w 367"/>
                    <a:gd name="T27" fmla="*/ 281 h 562"/>
                    <a:gd name="T28" fmla="*/ 294 w 367"/>
                    <a:gd name="T29" fmla="*/ 336 h 562"/>
                    <a:gd name="T30" fmla="*/ 257 w 367"/>
                    <a:gd name="T31" fmla="*/ 391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67" h="562">
                      <a:moveTo>
                        <a:pt x="334" y="154"/>
                      </a:move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28" y="1"/>
                        <a:pt x="24" y="0"/>
                        <a:pt x="20" y="0"/>
                      </a:cubicBezTo>
                      <a:cubicBezTo>
                        <a:pt x="8" y="0"/>
                        <a:pt x="0" y="9"/>
                        <a:pt x="0" y="24"/>
                      </a:cubicBezTo>
                      <a:cubicBezTo>
                        <a:pt x="0" y="354"/>
                        <a:pt x="0" y="354"/>
                        <a:pt x="0" y="354"/>
                      </a:cubicBezTo>
                      <a:cubicBezTo>
                        <a:pt x="0" y="374"/>
                        <a:pt x="15" y="398"/>
                        <a:pt x="33" y="407"/>
                      </a:cubicBezTo>
                      <a:cubicBezTo>
                        <a:pt x="334" y="558"/>
                        <a:pt x="334" y="558"/>
                        <a:pt x="334" y="558"/>
                      </a:cubicBezTo>
                      <a:cubicBezTo>
                        <a:pt x="339" y="560"/>
                        <a:pt x="344" y="562"/>
                        <a:pt x="348" y="562"/>
                      </a:cubicBezTo>
                      <a:cubicBezTo>
                        <a:pt x="359" y="562"/>
                        <a:pt x="367" y="553"/>
                        <a:pt x="367" y="538"/>
                      </a:cubicBezTo>
                      <a:cubicBezTo>
                        <a:pt x="367" y="207"/>
                        <a:pt x="367" y="207"/>
                        <a:pt x="367" y="207"/>
                      </a:cubicBezTo>
                      <a:cubicBezTo>
                        <a:pt x="367" y="187"/>
                        <a:pt x="352" y="163"/>
                        <a:pt x="334" y="154"/>
                      </a:cubicBezTo>
                      <a:close/>
                      <a:moveTo>
                        <a:pt x="257" y="391"/>
                      </a:moveTo>
                      <a:cubicBezTo>
                        <a:pt x="237" y="391"/>
                        <a:pt x="220" y="366"/>
                        <a:pt x="220" y="336"/>
                      </a:cubicBezTo>
                      <a:cubicBezTo>
                        <a:pt x="220" y="305"/>
                        <a:pt x="237" y="281"/>
                        <a:pt x="257" y="281"/>
                      </a:cubicBezTo>
                      <a:cubicBezTo>
                        <a:pt x="277" y="281"/>
                        <a:pt x="294" y="305"/>
                        <a:pt x="294" y="336"/>
                      </a:cubicBezTo>
                      <a:cubicBezTo>
                        <a:pt x="294" y="366"/>
                        <a:pt x="277" y="391"/>
                        <a:pt x="257" y="3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pPr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d-ID" sz="240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12795" y="7213"/>
              <a:ext cx="1033" cy="1033"/>
              <a:chOff x="8419377" y="4580031"/>
              <a:chExt cx="655996" cy="656167"/>
            </a:xfrm>
          </p:grpSpPr>
          <p:sp>
            <p:nvSpPr>
              <p:cNvPr id="76" name="图形"/>
              <p:cNvSpPr/>
              <p:nvPr/>
            </p:nvSpPr>
            <p:spPr bwMode="auto">
              <a:xfrm>
                <a:off x="8419377" y="4580031"/>
                <a:ext cx="655996" cy="656167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7" name="图形"/>
              <p:cNvSpPr>
                <a:spLocks noChangeAspect="1" noEditPoints="1"/>
              </p:cNvSpPr>
              <p:nvPr/>
            </p:nvSpPr>
            <p:spPr bwMode="auto">
              <a:xfrm>
                <a:off x="8572191" y="4708333"/>
                <a:ext cx="372340" cy="361396"/>
              </a:xfrm>
              <a:custGeom>
                <a:avLst/>
                <a:gdLst>
                  <a:gd name="T0" fmla="*/ 172 w 241"/>
                  <a:gd name="T1" fmla="*/ 0 h 234"/>
                  <a:gd name="T2" fmla="*/ 102 w 241"/>
                  <a:gd name="T3" fmla="*/ 50 h 234"/>
                  <a:gd name="T4" fmla="*/ 102 w 241"/>
                  <a:gd name="T5" fmla="*/ 50 h 234"/>
                  <a:gd name="T6" fmla="*/ 26 w 241"/>
                  <a:gd name="T7" fmla="*/ 126 h 234"/>
                  <a:gd name="T8" fmla="*/ 2 w 241"/>
                  <a:gd name="T9" fmla="*/ 201 h 234"/>
                  <a:gd name="T10" fmla="*/ 26 w 241"/>
                  <a:gd name="T11" fmla="*/ 234 h 234"/>
                  <a:gd name="T12" fmla="*/ 96 w 241"/>
                  <a:gd name="T13" fmla="*/ 216 h 234"/>
                  <a:gd name="T14" fmla="*/ 220 w 241"/>
                  <a:gd name="T15" fmla="*/ 97 h 234"/>
                  <a:gd name="T16" fmla="*/ 117 w 241"/>
                  <a:gd name="T17" fmla="*/ 174 h 234"/>
                  <a:gd name="T18" fmla="*/ 181 w 241"/>
                  <a:gd name="T19" fmla="*/ 86 h 234"/>
                  <a:gd name="T20" fmla="*/ 174 w 241"/>
                  <a:gd name="T21" fmla="*/ 123 h 234"/>
                  <a:gd name="T22" fmla="*/ 117 w 241"/>
                  <a:gd name="T23" fmla="*/ 180 h 234"/>
                  <a:gd name="T24" fmla="*/ 108 w 241"/>
                  <a:gd name="T25" fmla="*/ 148 h 234"/>
                  <a:gd name="T26" fmla="*/ 84 w 241"/>
                  <a:gd name="T27" fmla="*/ 125 h 234"/>
                  <a:gd name="T28" fmla="*/ 169 w 241"/>
                  <a:gd name="T29" fmla="*/ 66 h 234"/>
                  <a:gd name="T30" fmla="*/ 108 w 241"/>
                  <a:gd name="T31" fmla="*/ 148 h 234"/>
                  <a:gd name="T32" fmla="*/ 56 w 241"/>
                  <a:gd name="T33" fmla="*/ 117 h 234"/>
                  <a:gd name="T34" fmla="*/ 146 w 241"/>
                  <a:gd name="T35" fmla="*/ 53 h 234"/>
                  <a:gd name="T36" fmla="*/ 31 w 241"/>
                  <a:gd name="T37" fmla="*/ 219 h 234"/>
                  <a:gd name="T38" fmla="*/ 15 w 241"/>
                  <a:gd name="T39" fmla="*/ 209 h 234"/>
                  <a:gd name="T40" fmla="*/ 23 w 241"/>
                  <a:gd name="T41" fmla="*/ 177 h 234"/>
                  <a:gd name="T42" fmla="*/ 58 w 241"/>
                  <a:gd name="T43" fmla="*/ 211 h 234"/>
                  <a:gd name="T44" fmla="*/ 65 w 241"/>
                  <a:gd name="T45" fmla="*/ 210 h 234"/>
                  <a:gd name="T46" fmla="*/ 26 w 241"/>
                  <a:gd name="T47" fmla="*/ 169 h 234"/>
                  <a:gd name="T48" fmla="*/ 36 w 241"/>
                  <a:gd name="T49" fmla="*/ 138 h 234"/>
                  <a:gd name="T50" fmla="*/ 95 w 241"/>
                  <a:gd name="T51" fmla="*/ 201 h 234"/>
                  <a:gd name="T52" fmla="*/ 65 w 241"/>
                  <a:gd name="T53" fmla="*/ 210 h 234"/>
                  <a:gd name="T54" fmla="*/ 198 w 241"/>
                  <a:gd name="T55" fmla="*/ 99 h 234"/>
                  <a:gd name="T56" fmla="*/ 179 w 241"/>
                  <a:gd name="T57" fmla="*/ 55 h 234"/>
                  <a:gd name="T58" fmla="*/ 148 w 241"/>
                  <a:gd name="T59" fmla="*/ 24 h 234"/>
                  <a:gd name="T60" fmla="*/ 205 w 241"/>
                  <a:gd name="T61" fmla="*/ 30 h 234"/>
                  <a:gd name="T62" fmla="*/ 210 w 241"/>
                  <a:gd name="T63" fmla="*/ 8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1" h="234">
                    <a:moveTo>
                      <a:pt x="215" y="19"/>
                    </a:moveTo>
                    <a:cubicBezTo>
                      <a:pt x="203" y="7"/>
                      <a:pt x="187" y="0"/>
                      <a:pt x="172" y="0"/>
                    </a:cubicBezTo>
                    <a:cubicBezTo>
                      <a:pt x="159" y="0"/>
                      <a:pt x="146" y="5"/>
                      <a:pt x="138" y="14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3" y="130"/>
                      <a:pt x="20" y="134"/>
                      <a:pt x="19" y="139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2" y="201"/>
                      <a:pt x="0" y="206"/>
                      <a:pt x="0" y="209"/>
                    </a:cubicBezTo>
                    <a:cubicBezTo>
                      <a:pt x="0" y="223"/>
                      <a:pt x="12" y="234"/>
                      <a:pt x="26" y="234"/>
                    </a:cubicBezTo>
                    <a:cubicBezTo>
                      <a:pt x="29" y="234"/>
                      <a:pt x="34" y="233"/>
                      <a:pt x="34" y="233"/>
                    </a:cubicBezTo>
                    <a:cubicBezTo>
                      <a:pt x="96" y="216"/>
                      <a:pt x="96" y="216"/>
                      <a:pt x="96" y="216"/>
                    </a:cubicBezTo>
                    <a:cubicBezTo>
                      <a:pt x="101" y="215"/>
                      <a:pt x="105" y="213"/>
                      <a:pt x="109" y="209"/>
                    </a:cubicBezTo>
                    <a:cubicBezTo>
                      <a:pt x="220" y="97"/>
                      <a:pt x="220" y="97"/>
                      <a:pt x="220" y="97"/>
                    </a:cubicBezTo>
                    <a:cubicBezTo>
                      <a:pt x="241" y="76"/>
                      <a:pt x="238" y="42"/>
                      <a:pt x="215" y="19"/>
                    </a:cubicBezTo>
                    <a:close/>
                    <a:moveTo>
                      <a:pt x="117" y="174"/>
                    </a:moveTo>
                    <a:cubicBezTo>
                      <a:pt x="117" y="168"/>
                      <a:pt x="115" y="161"/>
                      <a:pt x="112" y="155"/>
                    </a:cubicBezTo>
                    <a:cubicBezTo>
                      <a:pt x="181" y="86"/>
                      <a:pt x="181" y="86"/>
                      <a:pt x="181" y="86"/>
                    </a:cubicBezTo>
                    <a:cubicBezTo>
                      <a:pt x="185" y="99"/>
                      <a:pt x="183" y="113"/>
                      <a:pt x="174" y="123"/>
                    </a:cubicBezTo>
                    <a:cubicBezTo>
                      <a:pt x="174" y="123"/>
                      <a:pt x="174" y="123"/>
                      <a:pt x="174" y="123"/>
                    </a:cubicBezTo>
                    <a:cubicBezTo>
                      <a:pt x="174" y="123"/>
                      <a:pt x="174" y="123"/>
                      <a:pt x="174" y="123"/>
                    </a:cubicBezTo>
                    <a:cubicBezTo>
                      <a:pt x="117" y="180"/>
                      <a:pt x="117" y="180"/>
                      <a:pt x="117" y="180"/>
                    </a:cubicBezTo>
                    <a:cubicBezTo>
                      <a:pt x="117" y="178"/>
                      <a:pt x="118" y="176"/>
                      <a:pt x="117" y="174"/>
                    </a:cubicBezTo>
                    <a:close/>
                    <a:moveTo>
                      <a:pt x="108" y="148"/>
                    </a:moveTo>
                    <a:cubicBezTo>
                      <a:pt x="106" y="144"/>
                      <a:pt x="103" y="140"/>
                      <a:pt x="99" y="136"/>
                    </a:cubicBezTo>
                    <a:cubicBezTo>
                      <a:pt x="94" y="131"/>
                      <a:pt x="89" y="128"/>
                      <a:pt x="84" y="12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9" y="58"/>
                      <a:pt x="164" y="61"/>
                      <a:pt x="169" y="66"/>
                    </a:cubicBezTo>
                    <a:cubicBezTo>
                      <a:pt x="173" y="70"/>
                      <a:pt x="176" y="74"/>
                      <a:pt x="178" y="79"/>
                    </a:cubicBezTo>
                    <a:lnTo>
                      <a:pt x="108" y="148"/>
                    </a:lnTo>
                    <a:close/>
                    <a:moveTo>
                      <a:pt x="77" y="121"/>
                    </a:moveTo>
                    <a:cubicBezTo>
                      <a:pt x="70" y="119"/>
                      <a:pt x="63" y="117"/>
                      <a:pt x="56" y="117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21" y="52"/>
                      <a:pt x="133" y="50"/>
                      <a:pt x="146" y="53"/>
                    </a:cubicBezTo>
                    <a:lnTo>
                      <a:pt x="77" y="121"/>
                    </a:lnTo>
                    <a:close/>
                    <a:moveTo>
                      <a:pt x="31" y="219"/>
                    </a:moveTo>
                    <a:cubicBezTo>
                      <a:pt x="30" y="219"/>
                      <a:pt x="28" y="219"/>
                      <a:pt x="26" y="220"/>
                    </a:cubicBezTo>
                    <a:cubicBezTo>
                      <a:pt x="20" y="219"/>
                      <a:pt x="15" y="215"/>
                      <a:pt x="15" y="209"/>
                    </a:cubicBezTo>
                    <a:cubicBezTo>
                      <a:pt x="15" y="207"/>
                      <a:pt x="16" y="205"/>
                      <a:pt x="16" y="204"/>
                    </a:cubicBezTo>
                    <a:cubicBezTo>
                      <a:pt x="23" y="177"/>
                      <a:pt x="23" y="177"/>
                      <a:pt x="23" y="177"/>
                    </a:cubicBezTo>
                    <a:cubicBezTo>
                      <a:pt x="32" y="176"/>
                      <a:pt x="41" y="180"/>
                      <a:pt x="48" y="187"/>
                    </a:cubicBezTo>
                    <a:cubicBezTo>
                      <a:pt x="55" y="194"/>
                      <a:pt x="58" y="203"/>
                      <a:pt x="58" y="211"/>
                    </a:cubicBezTo>
                    <a:lnTo>
                      <a:pt x="31" y="219"/>
                    </a:lnTo>
                    <a:close/>
                    <a:moveTo>
                      <a:pt x="65" y="210"/>
                    </a:moveTo>
                    <a:cubicBezTo>
                      <a:pt x="65" y="200"/>
                      <a:pt x="61" y="190"/>
                      <a:pt x="53" y="182"/>
                    </a:cubicBezTo>
                    <a:cubicBezTo>
                      <a:pt x="45" y="174"/>
                      <a:pt x="35" y="170"/>
                      <a:pt x="26" y="169"/>
                    </a:cubicBezTo>
                    <a:cubicBezTo>
                      <a:pt x="33" y="143"/>
                      <a:pt x="33" y="143"/>
                      <a:pt x="33" y="143"/>
                    </a:cubicBezTo>
                    <a:cubicBezTo>
                      <a:pt x="33" y="141"/>
                      <a:pt x="34" y="139"/>
                      <a:pt x="36" y="138"/>
                    </a:cubicBezTo>
                    <a:cubicBezTo>
                      <a:pt x="50" y="127"/>
                      <a:pt x="73" y="130"/>
                      <a:pt x="88" y="146"/>
                    </a:cubicBezTo>
                    <a:cubicBezTo>
                      <a:pt x="105" y="163"/>
                      <a:pt x="108" y="187"/>
                      <a:pt x="95" y="201"/>
                    </a:cubicBezTo>
                    <a:cubicBezTo>
                      <a:pt x="94" y="202"/>
                      <a:pt x="93" y="202"/>
                      <a:pt x="92" y="202"/>
                    </a:cubicBezTo>
                    <a:lnTo>
                      <a:pt x="65" y="210"/>
                    </a:lnTo>
                    <a:close/>
                    <a:moveTo>
                      <a:pt x="210" y="86"/>
                    </a:moveTo>
                    <a:cubicBezTo>
                      <a:pt x="198" y="99"/>
                      <a:pt x="198" y="99"/>
                      <a:pt x="198" y="99"/>
                    </a:cubicBezTo>
                    <a:cubicBezTo>
                      <a:pt x="198" y="97"/>
                      <a:pt x="198" y="96"/>
                      <a:pt x="198" y="94"/>
                    </a:cubicBezTo>
                    <a:cubicBezTo>
                      <a:pt x="196" y="80"/>
                      <a:pt x="190" y="66"/>
                      <a:pt x="179" y="55"/>
                    </a:cubicBezTo>
                    <a:cubicBezTo>
                      <a:pt x="167" y="44"/>
                      <a:pt x="151" y="37"/>
                      <a:pt x="136" y="37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54" y="18"/>
                      <a:pt x="162" y="15"/>
                      <a:pt x="172" y="15"/>
                    </a:cubicBezTo>
                    <a:cubicBezTo>
                      <a:pt x="183" y="15"/>
                      <a:pt x="196" y="20"/>
                      <a:pt x="205" y="30"/>
                    </a:cubicBezTo>
                    <a:cubicBezTo>
                      <a:pt x="214" y="38"/>
                      <a:pt x="219" y="49"/>
                      <a:pt x="219" y="60"/>
                    </a:cubicBezTo>
                    <a:cubicBezTo>
                      <a:pt x="220" y="70"/>
                      <a:pt x="217" y="80"/>
                      <a:pt x="210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219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dirty="0">
                  <a:cs typeface="+mn-ea"/>
                  <a:sym typeface="+mn-lt"/>
                </a:endParaRPr>
              </a:p>
            </p:txBody>
          </p:sp>
        </p:grpSp>
        <p:sp>
          <p:nvSpPr>
            <p:cNvPr id="5" name="图形"/>
            <p:cNvSpPr/>
            <p:nvPr/>
          </p:nvSpPr>
          <p:spPr>
            <a:xfrm>
              <a:off x="13964" y="4975"/>
              <a:ext cx="4297" cy="14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13" name="图形"/>
            <p:cNvSpPr/>
            <p:nvPr/>
          </p:nvSpPr>
          <p:spPr>
            <a:xfrm>
              <a:off x="13964" y="4378"/>
              <a:ext cx="3531" cy="6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图形"/>
            <p:cNvSpPr/>
            <p:nvPr/>
          </p:nvSpPr>
          <p:spPr>
            <a:xfrm>
              <a:off x="13964" y="7454"/>
              <a:ext cx="4297" cy="14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21" name="图形"/>
            <p:cNvSpPr/>
            <p:nvPr/>
          </p:nvSpPr>
          <p:spPr>
            <a:xfrm>
              <a:off x="13964" y="6857"/>
              <a:ext cx="3531" cy="6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图形"/>
            <p:cNvSpPr/>
            <p:nvPr/>
          </p:nvSpPr>
          <p:spPr>
            <a:xfrm>
              <a:off x="804" y="4975"/>
              <a:ext cx="4297" cy="14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23" name="图形"/>
            <p:cNvSpPr/>
            <p:nvPr/>
          </p:nvSpPr>
          <p:spPr>
            <a:xfrm>
              <a:off x="1540" y="4378"/>
              <a:ext cx="3531" cy="6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图形"/>
            <p:cNvSpPr/>
            <p:nvPr/>
          </p:nvSpPr>
          <p:spPr>
            <a:xfrm>
              <a:off x="804" y="7454"/>
              <a:ext cx="4297" cy="14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25" name="图形"/>
            <p:cNvSpPr/>
            <p:nvPr/>
          </p:nvSpPr>
          <p:spPr>
            <a:xfrm>
              <a:off x="1540" y="6857"/>
              <a:ext cx="3531" cy="6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图形"/>
            <p:cNvSpPr/>
            <p:nvPr/>
          </p:nvSpPr>
          <p:spPr>
            <a:xfrm>
              <a:off x="997" y="2652"/>
              <a:ext cx="17080" cy="11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etc.Click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图形"/>
          <p:cNvGrpSpPr/>
          <p:nvPr/>
        </p:nvGrpSpPr>
        <p:grpSpPr>
          <a:xfrm>
            <a:off x="-2600325" y="-1465580"/>
            <a:ext cx="15991840" cy="12027535"/>
            <a:chOff x="-4095" y="-2308"/>
            <a:chExt cx="25184" cy="18941"/>
          </a:xfrm>
        </p:grpSpPr>
        <p:sp>
          <p:nvSpPr>
            <p:cNvPr id="16" name="图形"/>
            <p:cNvSpPr/>
            <p:nvPr/>
          </p:nvSpPr>
          <p:spPr>
            <a:xfrm>
              <a:off x="12582" y="-2308"/>
              <a:ext cx="8507" cy="8507"/>
            </a:xfrm>
            <a:prstGeom prst="ellipse">
              <a:avLst/>
            </a:prstGeom>
            <a:gradFill>
              <a:gsLst>
                <a:gs pos="5000">
                  <a:srgbClr val="096AED">
                    <a:alpha val="4000"/>
                  </a:srgbClr>
                </a:gs>
                <a:gs pos="100000">
                  <a:srgbClr val="0695F0">
                    <a:alpha val="2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-4095" y="3036"/>
              <a:ext cx="13597" cy="13597"/>
              <a:chOff x="7170" y="5823"/>
              <a:chExt cx="13597" cy="13597"/>
            </a:xfrm>
          </p:grpSpPr>
          <p:sp>
            <p:nvSpPr>
              <p:cNvPr id="8" name="图形"/>
              <p:cNvSpPr/>
              <p:nvPr/>
            </p:nvSpPr>
            <p:spPr>
              <a:xfrm>
                <a:off x="7170" y="5823"/>
                <a:ext cx="13597" cy="13597"/>
              </a:xfrm>
              <a:prstGeom prst="ellipse">
                <a:avLst/>
              </a:prstGeom>
              <a:gradFill>
                <a:gsLst>
                  <a:gs pos="0">
                    <a:srgbClr val="096AED">
                      <a:alpha val="16000"/>
                    </a:srgbClr>
                  </a:gs>
                  <a:gs pos="100000">
                    <a:srgbClr val="0695F0">
                      <a:alpha val="53000"/>
                    </a:srgbClr>
                  </a:gs>
                </a:gsLst>
                <a:lin ang="27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图形"/>
              <p:cNvSpPr/>
              <p:nvPr/>
            </p:nvSpPr>
            <p:spPr>
              <a:xfrm flipV="1">
                <a:off x="8762" y="7415"/>
                <a:ext cx="10413" cy="10413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图形"/>
            <p:cNvSpPr/>
            <p:nvPr/>
          </p:nvSpPr>
          <p:spPr>
            <a:xfrm>
              <a:off x="726" y="1084"/>
              <a:ext cx="17748" cy="8633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819CF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10647" y="2289"/>
              <a:ext cx="4454" cy="4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900" dirty="0">
                  <a:gradFill>
                    <a:gsLst>
                      <a:gs pos="0">
                        <a:srgbClr val="096AED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04</a:t>
              </a:r>
            </a:p>
          </p:txBody>
        </p:sp>
        <p:pic>
          <p:nvPicPr>
            <p:cNvPr id="7" name="图形" descr="包图网_198745453D虚拟元宇宙商务人物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27" y="1515"/>
              <a:ext cx="8712" cy="7772"/>
            </a:xfrm>
            <a:prstGeom prst="rect">
              <a:avLst/>
            </a:prstGeom>
          </p:spPr>
        </p:pic>
        <p:sp>
          <p:nvSpPr>
            <p:cNvPr id="29" name="图形"/>
            <p:cNvSpPr/>
            <p:nvPr/>
          </p:nvSpPr>
          <p:spPr>
            <a:xfrm rot="10800000" flipH="1">
              <a:off x="13997" y="2901"/>
              <a:ext cx="1092" cy="1092"/>
            </a:xfrm>
            <a:prstGeom prst="ellipse">
              <a:avLst/>
            </a:prstGeom>
            <a:gradFill>
              <a:gsLst>
                <a:gs pos="16000">
                  <a:schemeClr val="bg1">
                    <a:alpha val="0"/>
                  </a:schemeClr>
                </a:gs>
                <a:gs pos="100000">
                  <a:srgbClr val="7AB3FA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图形"/>
            <p:cNvSpPr txBox="1"/>
            <p:nvPr/>
          </p:nvSpPr>
          <p:spPr>
            <a:xfrm>
              <a:off x="10894" y="6687"/>
              <a:ext cx="6461" cy="8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content</a:t>
              </a: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here.</a:t>
              </a: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content</a:t>
              </a: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here.</a:t>
              </a: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content</a:t>
              </a: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here.</a:t>
              </a: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content</a:t>
              </a: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1" name="图形"/>
            <p:cNvSpPr>
              <a:spLocks noChangeAspect="1"/>
            </p:cNvSpPr>
            <p:nvPr/>
          </p:nvSpPr>
          <p:spPr>
            <a:xfrm rot="5400000">
              <a:off x="11111" y="8046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图形"/>
            <p:cNvSpPr>
              <a:spLocks noChangeAspect="1"/>
            </p:cNvSpPr>
            <p:nvPr/>
          </p:nvSpPr>
          <p:spPr>
            <a:xfrm rot="5400000">
              <a:off x="11456" y="8046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图形"/>
            <p:cNvSpPr>
              <a:spLocks noChangeAspect="1"/>
            </p:cNvSpPr>
            <p:nvPr/>
          </p:nvSpPr>
          <p:spPr>
            <a:xfrm rot="5400000">
              <a:off x="11800" y="8046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0" name="图形"/>
            <p:cNvCxnSpPr/>
            <p:nvPr/>
          </p:nvCxnSpPr>
          <p:spPr>
            <a:xfrm>
              <a:off x="12582" y="8148"/>
              <a:ext cx="4364" cy="0"/>
            </a:xfrm>
            <a:prstGeom prst="line">
              <a:avLst/>
            </a:prstGeom>
            <a:ln w="12700">
              <a:gradFill>
                <a:gsLst>
                  <a:gs pos="0">
                    <a:srgbClr val="096AED">
                      <a:alpha val="100000"/>
                    </a:srgbClr>
                  </a:gs>
                  <a:gs pos="100000">
                    <a:srgbClr val="0695F0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图形"/>
            <p:cNvSpPr txBox="1"/>
            <p:nvPr/>
          </p:nvSpPr>
          <p:spPr>
            <a:xfrm>
              <a:off x="10860" y="4264"/>
              <a:ext cx="4943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FOUR</a:t>
              </a:r>
            </a:p>
          </p:txBody>
        </p:sp>
        <p:sp>
          <p:nvSpPr>
            <p:cNvPr id="13" name="图形"/>
            <p:cNvSpPr txBox="1"/>
            <p:nvPr/>
          </p:nvSpPr>
          <p:spPr>
            <a:xfrm>
              <a:off x="10860" y="5445"/>
              <a:ext cx="6293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en-US" altLang="zh-CN" sz="4800" dirty="0">
                  <a:solidFill>
                    <a:srgbClr val="0865D8"/>
                  </a:solidFill>
                  <a:cs typeface="+mn-ea"/>
                  <a:sym typeface="+mn-lt"/>
                </a:rPr>
                <a:t>Add title text</a:t>
              </a:r>
              <a:endParaRPr lang="zh-CN" altLang="en-US" sz="4800" dirty="0">
                <a:solidFill>
                  <a:srgbClr val="0865D8"/>
                </a:solidFill>
                <a:cs typeface="+mn-ea"/>
                <a:sym typeface="+mn-lt"/>
              </a:endParaRPr>
            </a:p>
          </p:txBody>
        </p:sp>
        <p:sp>
          <p:nvSpPr>
            <p:cNvPr id="17" name="图形"/>
            <p:cNvSpPr/>
            <p:nvPr/>
          </p:nvSpPr>
          <p:spPr>
            <a:xfrm flipH="1" flipV="1">
              <a:off x="16768" y="1062"/>
              <a:ext cx="1717" cy="1584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图形"/>
            <p:cNvSpPr/>
            <p:nvPr/>
          </p:nvSpPr>
          <p:spPr>
            <a:xfrm flipV="1">
              <a:off x="16984" y="2785"/>
              <a:ext cx="251" cy="251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图形"/>
            <p:cNvSpPr/>
            <p:nvPr/>
          </p:nvSpPr>
          <p:spPr>
            <a:xfrm flipV="1">
              <a:off x="7932" y="6378"/>
              <a:ext cx="309" cy="309"/>
            </a:xfrm>
            <a:prstGeom prst="ellipse">
              <a:avLst/>
            </a:prstGeom>
            <a:noFill/>
            <a:ln w="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10800000" scaled="1"/>
              </a:gradFill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0" y="1491615"/>
            <a:ext cx="12192000" cy="4865370"/>
            <a:chOff x="0" y="2349"/>
            <a:chExt cx="19200" cy="7662"/>
          </a:xfrm>
        </p:grpSpPr>
        <p:sp>
          <p:nvSpPr>
            <p:cNvPr id="7" name="图形"/>
            <p:cNvSpPr/>
            <p:nvPr/>
          </p:nvSpPr>
          <p:spPr>
            <a:xfrm>
              <a:off x="0" y="2349"/>
              <a:ext cx="19200" cy="4045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81000">
                  <a:schemeClr val="accent1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图形"/>
            <p:cNvSpPr/>
            <p:nvPr/>
          </p:nvSpPr>
          <p:spPr>
            <a:xfrm rot="16200000">
              <a:off x="14088" y="3106"/>
              <a:ext cx="2362" cy="2102"/>
            </a:xfrm>
            <a:prstGeom prst="trapezoid">
              <a:avLst>
                <a:gd name="adj" fmla="val 47413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图形"/>
            <p:cNvSpPr/>
            <p:nvPr/>
          </p:nvSpPr>
          <p:spPr>
            <a:xfrm>
              <a:off x="11777" y="2933"/>
              <a:ext cx="2457" cy="2457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89000">
                  <a:schemeClr val="accent1"/>
                </a:gs>
              </a:gsLst>
              <a:lin ang="2700000" scaled="1"/>
              <a:tileRect/>
            </a:gradFill>
            <a:ln w="635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A865F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图形"/>
            <p:cNvSpPr/>
            <p:nvPr/>
          </p:nvSpPr>
          <p:spPr>
            <a:xfrm>
              <a:off x="15416" y="2933"/>
              <a:ext cx="2457" cy="2457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89000">
                  <a:schemeClr val="accent1"/>
                </a:gs>
              </a:gsLst>
              <a:lin ang="2700000" scaled="1"/>
              <a:tileRect/>
            </a:gradFill>
            <a:ln w="635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A865F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图形"/>
            <p:cNvSpPr/>
            <p:nvPr/>
          </p:nvSpPr>
          <p:spPr>
            <a:xfrm>
              <a:off x="1377" y="5788"/>
              <a:ext cx="3986" cy="4223"/>
            </a:xfrm>
            <a:prstGeom prst="roundRect">
              <a:avLst>
                <a:gd name="adj" fmla="val 3235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482600" dir="5400000" sx="86000" sy="86000" algn="t" rotWithShape="0">
                <a:schemeClr val="accent4">
                  <a:alpha val="6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图形"/>
            <p:cNvSpPr/>
            <p:nvPr/>
          </p:nvSpPr>
          <p:spPr>
            <a:xfrm>
              <a:off x="5531" y="5788"/>
              <a:ext cx="3986" cy="4223"/>
            </a:xfrm>
            <a:prstGeom prst="roundRect">
              <a:avLst>
                <a:gd name="adj" fmla="val 3235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482600" dir="5400000" sx="86000" sy="86000" algn="t" rotWithShape="0">
                <a:schemeClr val="accent4">
                  <a:alpha val="6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图形"/>
            <p:cNvSpPr/>
            <p:nvPr/>
          </p:nvSpPr>
          <p:spPr>
            <a:xfrm>
              <a:off x="9684" y="5788"/>
              <a:ext cx="3986" cy="4223"/>
            </a:xfrm>
            <a:prstGeom prst="roundRect">
              <a:avLst>
                <a:gd name="adj" fmla="val 3235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482600" dir="5400000" sx="86000" sy="86000" algn="t" rotWithShape="0">
                <a:schemeClr val="accent4">
                  <a:alpha val="6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图形"/>
            <p:cNvSpPr/>
            <p:nvPr/>
          </p:nvSpPr>
          <p:spPr>
            <a:xfrm>
              <a:off x="13837" y="5788"/>
              <a:ext cx="3986" cy="4223"/>
            </a:xfrm>
            <a:prstGeom prst="roundRect">
              <a:avLst>
                <a:gd name="adj" fmla="val 3235"/>
              </a:avLst>
            </a:prstGeom>
            <a:solidFill>
              <a:schemeClr val="bg1"/>
            </a:solidFill>
            <a:ln>
              <a:noFill/>
            </a:ln>
            <a:effectLst>
              <a:outerShdw blurRad="355600" dist="482600" dir="5400000" sx="86000" sy="86000" algn="t" rotWithShape="0">
                <a:schemeClr val="accent4">
                  <a:alpha val="6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77" y="2933"/>
              <a:ext cx="9541" cy="2296"/>
              <a:chOff x="782597" y="1855262"/>
              <a:chExt cx="6058502" cy="1458414"/>
            </a:xfrm>
          </p:grpSpPr>
          <p:sp>
            <p:nvSpPr>
              <p:cNvPr id="10" name="图形"/>
              <p:cNvSpPr txBox="1"/>
              <p:nvPr/>
            </p:nvSpPr>
            <p:spPr>
              <a:xfrm>
                <a:off x="782597" y="1855262"/>
                <a:ext cx="2101142" cy="4617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图形"/>
              <p:cNvSpPr txBox="1"/>
              <p:nvPr/>
            </p:nvSpPr>
            <p:spPr>
              <a:xfrm>
                <a:off x="782597" y="2289741"/>
                <a:ext cx="6058502" cy="1023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text content, such as keywords, some brief introductions, </a:t>
                </a:r>
                <a:r>
                  <a:rPr lang="en-US" altLang="zh-CN" sz="14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etc.Click</a:t>
                </a: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 here to add text content, such as keywords, some brief introductions, etc.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图形"/>
            <p:cNvSpPr txBox="1"/>
            <p:nvPr/>
          </p:nvSpPr>
          <p:spPr>
            <a:xfrm>
              <a:off x="1719" y="8069"/>
              <a:ext cx="3304" cy="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A865F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图形"/>
            <p:cNvSpPr txBox="1"/>
            <p:nvPr/>
          </p:nvSpPr>
          <p:spPr>
            <a:xfrm>
              <a:off x="1719" y="7609"/>
              <a:ext cx="2555" cy="5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图形"/>
            <p:cNvSpPr txBox="1"/>
            <p:nvPr/>
          </p:nvSpPr>
          <p:spPr>
            <a:xfrm>
              <a:off x="5872" y="8069"/>
              <a:ext cx="3304" cy="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A865F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图形"/>
            <p:cNvSpPr txBox="1"/>
            <p:nvPr/>
          </p:nvSpPr>
          <p:spPr>
            <a:xfrm>
              <a:off x="5872" y="7609"/>
              <a:ext cx="2555" cy="5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图形"/>
            <p:cNvSpPr txBox="1"/>
            <p:nvPr/>
          </p:nvSpPr>
          <p:spPr>
            <a:xfrm>
              <a:off x="10025" y="8069"/>
              <a:ext cx="3304" cy="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A865F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图形"/>
            <p:cNvSpPr txBox="1"/>
            <p:nvPr/>
          </p:nvSpPr>
          <p:spPr>
            <a:xfrm>
              <a:off x="10025" y="7609"/>
              <a:ext cx="2555" cy="5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图形"/>
            <p:cNvSpPr txBox="1"/>
            <p:nvPr/>
          </p:nvSpPr>
          <p:spPr>
            <a:xfrm>
              <a:off x="14178" y="8069"/>
              <a:ext cx="3304" cy="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A865F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图形"/>
            <p:cNvSpPr txBox="1"/>
            <p:nvPr/>
          </p:nvSpPr>
          <p:spPr>
            <a:xfrm>
              <a:off x="14178" y="7609"/>
              <a:ext cx="2555" cy="5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图形"/>
            <p:cNvSpPr txBox="1"/>
            <p:nvPr/>
          </p:nvSpPr>
          <p:spPr>
            <a:xfrm>
              <a:off x="12025" y="3486"/>
              <a:ext cx="1422" cy="8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5830</a:t>
              </a:r>
            </a:p>
          </p:txBody>
        </p:sp>
        <p:sp>
          <p:nvSpPr>
            <p:cNvPr id="48" name="图形"/>
            <p:cNvSpPr txBox="1"/>
            <p:nvPr/>
          </p:nvSpPr>
          <p:spPr>
            <a:xfrm>
              <a:off x="12294" y="4194"/>
              <a:ext cx="1431" cy="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图形"/>
            <p:cNvSpPr txBox="1"/>
            <p:nvPr/>
          </p:nvSpPr>
          <p:spPr>
            <a:xfrm>
              <a:off x="15928" y="3486"/>
              <a:ext cx="1139" cy="8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280</a:t>
              </a:r>
            </a:p>
          </p:txBody>
        </p:sp>
        <p:sp>
          <p:nvSpPr>
            <p:cNvPr id="50" name="图形"/>
            <p:cNvSpPr txBox="1"/>
            <p:nvPr/>
          </p:nvSpPr>
          <p:spPr>
            <a:xfrm>
              <a:off x="16217" y="4194"/>
              <a:ext cx="1431" cy="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图形"/>
            <p:cNvSpPr txBox="1"/>
            <p:nvPr/>
          </p:nvSpPr>
          <p:spPr>
            <a:xfrm>
              <a:off x="16944" y="3625"/>
              <a:ext cx="422" cy="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s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图形"/>
            <p:cNvSpPr txBox="1"/>
            <p:nvPr/>
          </p:nvSpPr>
          <p:spPr>
            <a:xfrm>
              <a:off x="13482" y="3625"/>
              <a:ext cx="422" cy="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6020" y="6177"/>
              <a:ext cx="1066" cy="1065"/>
              <a:chOff x="13481032" y="5546513"/>
              <a:chExt cx="1333332" cy="1331785"/>
            </a:xfrm>
            <a:solidFill>
              <a:schemeClr val="accent4"/>
            </a:solidFill>
          </p:grpSpPr>
          <p:sp>
            <p:nvSpPr>
              <p:cNvPr id="67" name="图形"/>
              <p:cNvSpPr/>
              <p:nvPr/>
            </p:nvSpPr>
            <p:spPr>
              <a:xfrm>
                <a:off x="13529436" y="6329277"/>
                <a:ext cx="1237583" cy="458152"/>
              </a:xfrm>
              <a:custGeom>
                <a:avLst/>
                <a:gdLst>
                  <a:gd name="connsiteX0" fmla="*/ 1237583 w 1237583"/>
                  <a:gd name="connsiteY0" fmla="*/ 113824 h 458152"/>
                  <a:gd name="connsiteX1" fmla="*/ 1237583 w 1237583"/>
                  <a:gd name="connsiteY1" fmla="*/ 159258 h 458152"/>
                  <a:gd name="connsiteX2" fmla="*/ 1195197 w 1237583"/>
                  <a:gd name="connsiteY2" fmla="*/ 159258 h 458152"/>
                  <a:gd name="connsiteX3" fmla="*/ 1195197 w 1237583"/>
                  <a:gd name="connsiteY3" fmla="*/ 203454 h 458152"/>
                  <a:gd name="connsiteX4" fmla="*/ 1236821 w 1237583"/>
                  <a:gd name="connsiteY4" fmla="*/ 206216 h 458152"/>
                  <a:gd name="connsiteX5" fmla="*/ 1236821 w 1237583"/>
                  <a:gd name="connsiteY5" fmla="*/ 457486 h 458152"/>
                  <a:gd name="connsiteX6" fmla="*/ 1194816 w 1237583"/>
                  <a:gd name="connsiteY6" fmla="*/ 457486 h 458152"/>
                  <a:gd name="connsiteX7" fmla="*/ 1194816 w 1237583"/>
                  <a:gd name="connsiteY7" fmla="*/ 252698 h 458152"/>
                  <a:gd name="connsiteX8" fmla="*/ 1009745 w 1237583"/>
                  <a:gd name="connsiteY8" fmla="*/ 252698 h 458152"/>
                  <a:gd name="connsiteX9" fmla="*/ 1009745 w 1237583"/>
                  <a:gd name="connsiteY9" fmla="*/ 457676 h 458152"/>
                  <a:gd name="connsiteX10" fmla="*/ 964597 w 1237583"/>
                  <a:gd name="connsiteY10" fmla="*/ 457676 h 458152"/>
                  <a:gd name="connsiteX11" fmla="*/ 964597 w 1237583"/>
                  <a:gd name="connsiteY11" fmla="*/ 252984 h 458152"/>
                  <a:gd name="connsiteX12" fmla="*/ 780383 w 1237583"/>
                  <a:gd name="connsiteY12" fmla="*/ 252984 h 458152"/>
                  <a:gd name="connsiteX13" fmla="*/ 780383 w 1237583"/>
                  <a:gd name="connsiteY13" fmla="*/ 457295 h 458152"/>
                  <a:gd name="connsiteX14" fmla="*/ 734473 w 1237583"/>
                  <a:gd name="connsiteY14" fmla="*/ 457295 h 458152"/>
                  <a:gd name="connsiteX15" fmla="*/ 734473 w 1237583"/>
                  <a:gd name="connsiteY15" fmla="*/ 252889 h 458152"/>
                  <a:gd name="connsiteX16" fmla="*/ 549402 w 1237583"/>
                  <a:gd name="connsiteY16" fmla="*/ 252889 h 458152"/>
                  <a:gd name="connsiteX17" fmla="*/ 549402 w 1237583"/>
                  <a:gd name="connsiteY17" fmla="*/ 458153 h 458152"/>
                  <a:gd name="connsiteX18" fmla="*/ 411575 w 1237583"/>
                  <a:gd name="connsiteY18" fmla="*/ 458153 h 458152"/>
                  <a:gd name="connsiteX19" fmla="*/ 411575 w 1237583"/>
                  <a:gd name="connsiteY19" fmla="*/ 137446 h 458152"/>
                  <a:gd name="connsiteX20" fmla="*/ 366522 w 1237583"/>
                  <a:gd name="connsiteY20" fmla="*/ 137446 h 458152"/>
                  <a:gd name="connsiteX21" fmla="*/ 366522 w 1237583"/>
                  <a:gd name="connsiteY21" fmla="*/ 457867 h 458152"/>
                  <a:gd name="connsiteX22" fmla="*/ 273844 w 1237583"/>
                  <a:gd name="connsiteY22" fmla="*/ 457867 h 458152"/>
                  <a:gd name="connsiteX23" fmla="*/ 273844 w 1237583"/>
                  <a:gd name="connsiteY23" fmla="*/ 137731 h 458152"/>
                  <a:gd name="connsiteX24" fmla="*/ 228029 w 1237583"/>
                  <a:gd name="connsiteY24" fmla="*/ 137731 h 458152"/>
                  <a:gd name="connsiteX25" fmla="*/ 228029 w 1237583"/>
                  <a:gd name="connsiteY25" fmla="*/ 457676 h 458152"/>
                  <a:gd name="connsiteX26" fmla="*/ 135350 w 1237583"/>
                  <a:gd name="connsiteY26" fmla="*/ 457676 h 458152"/>
                  <a:gd name="connsiteX27" fmla="*/ 135350 w 1237583"/>
                  <a:gd name="connsiteY27" fmla="*/ 137160 h 458152"/>
                  <a:gd name="connsiteX28" fmla="*/ 90392 w 1237583"/>
                  <a:gd name="connsiteY28" fmla="*/ 137160 h 458152"/>
                  <a:gd name="connsiteX29" fmla="*/ 90392 w 1237583"/>
                  <a:gd name="connsiteY29" fmla="*/ 457486 h 458152"/>
                  <a:gd name="connsiteX30" fmla="*/ 0 w 1237583"/>
                  <a:gd name="connsiteY30" fmla="*/ 457486 h 458152"/>
                  <a:gd name="connsiteX31" fmla="*/ 0 w 1237583"/>
                  <a:gd name="connsiteY31" fmla="*/ 0 h 458152"/>
                  <a:gd name="connsiteX32" fmla="*/ 502349 w 1237583"/>
                  <a:gd name="connsiteY32" fmla="*/ 0 h 458152"/>
                  <a:gd name="connsiteX33" fmla="*/ 502349 w 1237583"/>
                  <a:gd name="connsiteY33" fmla="*/ 202883 h 458152"/>
                  <a:gd name="connsiteX34" fmla="*/ 1145477 w 1237583"/>
                  <a:gd name="connsiteY34" fmla="*/ 202883 h 458152"/>
                  <a:gd name="connsiteX35" fmla="*/ 1145477 w 1237583"/>
                  <a:gd name="connsiteY35" fmla="*/ 161163 h 458152"/>
                  <a:gd name="connsiteX36" fmla="*/ 550926 w 1237583"/>
                  <a:gd name="connsiteY36" fmla="*/ 161163 h 458152"/>
                  <a:gd name="connsiteX37" fmla="*/ 550926 w 1237583"/>
                  <a:gd name="connsiteY37" fmla="*/ 113919 h 458152"/>
                  <a:gd name="connsiteX38" fmla="*/ 1237583 w 1237583"/>
                  <a:gd name="connsiteY38" fmla="*/ 113824 h 458152"/>
                  <a:gd name="connsiteX39" fmla="*/ 132969 w 1237583"/>
                  <a:gd name="connsiteY39" fmla="*/ 89059 h 458152"/>
                  <a:gd name="connsiteX40" fmla="*/ 132969 w 1237583"/>
                  <a:gd name="connsiteY40" fmla="*/ 46577 h 458152"/>
                  <a:gd name="connsiteX41" fmla="*/ 90964 w 1237583"/>
                  <a:gd name="connsiteY41" fmla="*/ 46577 h 458152"/>
                  <a:gd name="connsiteX42" fmla="*/ 90964 w 1237583"/>
                  <a:gd name="connsiteY42" fmla="*/ 89059 h 458152"/>
                  <a:gd name="connsiteX43" fmla="*/ 132969 w 1237583"/>
                  <a:gd name="connsiteY43" fmla="*/ 89059 h 458152"/>
                  <a:gd name="connsiteX44" fmla="*/ 271939 w 1237583"/>
                  <a:gd name="connsiteY44" fmla="*/ 46577 h 458152"/>
                  <a:gd name="connsiteX45" fmla="*/ 228981 w 1237583"/>
                  <a:gd name="connsiteY45" fmla="*/ 46577 h 458152"/>
                  <a:gd name="connsiteX46" fmla="*/ 228981 w 1237583"/>
                  <a:gd name="connsiteY46" fmla="*/ 88297 h 458152"/>
                  <a:gd name="connsiteX47" fmla="*/ 271939 w 1237583"/>
                  <a:gd name="connsiteY47" fmla="*/ 88297 h 458152"/>
                  <a:gd name="connsiteX48" fmla="*/ 271939 w 1237583"/>
                  <a:gd name="connsiteY48" fmla="*/ 46577 h 458152"/>
                  <a:gd name="connsiteX49" fmla="*/ 410051 w 1237583"/>
                  <a:gd name="connsiteY49" fmla="*/ 46482 h 458152"/>
                  <a:gd name="connsiteX50" fmla="*/ 367189 w 1237583"/>
                  <a:gd name="connsiteY50" fmla="*/ 46482 h 458152"/>
                  <a:gd name="connsiteX51" fmla="*/ 367189 w 1237583"/>
                  <a:gd name="connsiteY51" fmla="*/ 88297 h 458152"/>
                  <a:gd name="connsiteX52" fmla="*/ 410051 w 1237583"/>
                  <a:gd name="connsiteY52" fmla="*/ 88297 h 458152"/>
                  <a:gd name="connsiteX53" fmla="*/ 410051 w 1237583"/>
                  <a:gd name="connsiteY53" fmla="*/ 46482 h 45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237583" h="458152">
                    <a:moveTo>
                      <a:pt x="1237583" y="113824"/>
                    </a:moveTo>
                    <a:cubicBezTo>
                      <a:pt x="1237583" y="129540"/>
                      <a:pt x="1237583" y="142875"/>
                      <a:pt x="1237583" y="159258"/>
                    </a:cubicBezTo>
                    <a:cubicBezTo>
                      <a:pt x="1223772" y="159258"/>
                      <a:pt x="1210056" y="159258"/>
                      <a:pt x="1195197" y="159258"/>
                    </a:cubicBezTo>
                    <a:cubicBezTo>
                      <a:pt x="1195197" y="175355"/>
                      <a:pt x="1195197" y="188500"/>
                      <a:pt x="1195197" y="203454"/>
                    </a:cubicBezTo>
                    <a:cubicBezTo>
                      <a:pt x="1209104" y="204406"/>
                      <a:pt x="1222153" y="205264"/>
                      <a:pt x="1236821" y="206216"/>
                    </a:cubicBezTo>
                    <a:cubicBezTo>
                      <a:pt x="1236821" y="290036"/>
                      <a:pt x="1236821" y="372904"/>
                      <a:pt x="1236821" y="457486"/>
                    </a:cubicBezTo>
                    <a:cubicBezTo>
                      <a:pt x="1223677" y="457486"/>
                      <a:pt x="1210627" y="457486"/>
                      <a:pt x="1194816" y="457486"/>
                    </a:cubicBezTo>
                    <a:cubicBezTo>
                      <a:pt x="1194816" y="389763"/>
                      <a:pt x="1194816" y="321945"/>
                      <a:pt x="1194816" y="252698"/>
                    </a:cubicBezTo>
                    <a:cubicBezTo>
                      <a:pt x="1132237" y="252698"/>
                      <a:pt x="1072325" y="252698"/>
                      <a:pt x="1009745" y="252698"/>
                    </a:cubicBezTo>
                    <a:cubicBezTo>
                      <a:pt x="1009745" y="320611"/>
                      <a:pt x="1009745" y="388430"/>
                      <a:pt x="1009745" y="457676"/>
                    </a:cubicBezTo>
                    <a:cubicBezTo>
                      <a:pt x="993934" y="457676"/>
                      <a:pt x="980789" y="457676"/>
                      <a:pt x="964597" y="457676"/>
                    </a:cubicBezTo>
                    <a:cubicBezTo>
                      <a:pt x="964597" y="390239"/>
                      <a:pt x="964597" y="322421"/>
                      <a:pt x="964597" y="252984"/>
                    </a:cubicBezTo>
                    <a:cubicBezTo>
                      <a:pt x="901827" y="252984"/>
                      <a:pt x="842105" y="252984"/>
                      <a:pt x="780383" y="252984"/>
                    </a:cubicBezTo>
                    <a:cubicBezTo>
                      <a:pt x="780383" y="320992"/>
                      <a:pt x="780383" y="388144"/>
                      <a:pt x="780383" y="457295"/>
                    </a:cubicBezTo>
                    <a:cubicBezTo>
                      <a:pt x="764762" y="457295"/>
                      <a:pt x="750951" y="457295"/>
                      <a:pt x="734473" y="457295"/>
                    </a:cubicBezTo>
                    <a:cubicBezTo>
                      <a:pt x="734473" y="390430"/>
                      <a:pt x="734473" y="322517"/>
                      <a:pt x="734473" y="252889"/>
                    </a:cubicBezTo>
                    <a:cubicBezTo>
                      <a:pt x="672084" y="252889"/>
                      <a:pt x="612267" y="252889"/>
                      <a:pt x="549402" y="252889"/>
                    </a:cubicBezTo>
                    <a:cubicBezTo>
                      <a:pt x="549402" y="321469"/>
                      <a:pt x="549402" y="389382"/>
                      <a:pt x="549402" y="458153"/>
                    </a:cubicBezTo>
                    <a:cubicBezTo>
                      <a:pt x="502253" y="458153"/>
                      <a:pt x="458153" y="458153"/>
                      <a:pt x="411575" y="458153"/>
                    </a:cubicBezTo>
                    <a:cubicBezTo>
                      <a:pt x="411575" y="351092"/>
                      <a:pt x="411575" y="244983"/>
                      <a:pt x="411575" y="137446"/>
                    </a:cubicBezTo>
                    <a:cubicBezTo>
                      <a:pt x="395954" y="137446"/>
                      <a:pt x="382810" y="137446"/>
                      <a:pt x="366522" y="137446"/>
                    </a:cubicBezTo>
                    <a:cubicBezTo>
                      <a:pt x="366522" y="243364"/>
                      <a:pt x="366522" y="349948"/>
                      <a:pt x="366522" y="457867"/>
                    </a:cubicBezTo>
                    <a:cubicBezTo>
                      <a:pt x="334423" y="457867"/>
                      <a:pt x="305372" y="457867"/>
                      <a:pt x="273844" y="457867"/>
                    </a:cubicBezTo>
                    <a:cubicBezTo>
                      <a:pt x="273844" y="351568"/>
                      <a:pt x="273844" y="245554"/>
                      <a:pt x="273844" y="137731"/>
                    </a:cubicBezTo>
                    <a:cubicBezTo>
                      <a:pt x="257747" y="137731"/>
                      <a:pt x="244031" y="137731"/>
                      <a:pt x="228029" y="137731"/>
                    </a:cubicBezTo>
                    <a:cubicBezTo>
                      <a:pt x="228029" y="244126"/>
                      <a:pt x="228029" y="350139"/>
                      <a:pt x="228029" y="457676"/>
                    </a:cubicBezTo>
                    <a:cubicBezTo>
                      <a:pt x="196882" y="457676"/>
                      <a:pt x="167831" y="457676"/>
                      <a:pt x="135350" y="457676"/>
                    </a:cubicBezTo>
                    <a:cubicBezTo>
                      <a:pt x="135350" y="351473"/>
                      <a:pt x="135350" y="244888"/>
                      <a:pt x="135350" y="137160"/>
                    </a:cubicBezTo>
                    <a:cubicBezTo>
                      <a:pt x="118872" y="137160"/>
                      <a:pt x="105728" y="137160"/>
                      <a:pt x="90392" y="137160"/>
                    </a:cubicBezTo>
                    <a:cubicBezTo>
                      <a:pt x="90392" y="243650"/>
                      <a:pt x="90392" y="349663"/>
                      <a:pt x="90392" y="457486"/>
                    </a:cubicBezTo>
                    <a:cubicBezTo>
                      <a:pt x="59436" y="457486"/>
                      <a:pt x="30575" y="457486"/>
                      <a:pt x="0" y="457486"/>
                    </a:cubicBezTo>
                    <a:cubicBezTo>
                      <a:pt x="0" y="305181"/>
                      <a:pt x="0" y="153352"/>
                      <a:pt x="0" y="0"/>
                    </a:cubicBezTo>
                    <a:cubicBezTo>
                      <a:pt x="167069" y="0"/>
                      <a:pt x="333375" y="0"/>
                      <a:pt x="502349" y="0"/>
                    </a:cubicBezTo>
                    <a:cubicBezTo>
                      <a:pt x="502349" y="66770"/>
                      <a:pt x="502349" y="133731"/>
                      <a:pt x="502349" y="202883"/>
                    </a:cubicBezTo>
                    <a:cubicBezTo>
                      <a:pt x="717899" y="202883"/>
                      <a:pt x="930878" y="202883"/>
                      <a:pt x="1145477" y="202883"/>
                    </a:cubicBezTo>
                    <a:cubicBezTo>
                      <a:pt x="1145477" y="190214"/>
                      <a:pt x="1145477" y="176975"/>
                      <a:pt x="1145477" y="161163"/>
                    </a:cubicBezTo>
                    <a:cubicBezTo>
                      <a:pt x="948500" y="161163"/>
                      <a:pt x="750475" y="161163"/>
                      <a:pt x="550926" y="161163"/>
                    </a:cubicBezTo>
                    <a:cubicBezTo>
                      <a:pt x="550926" y="144018"/>
                      <a:pt x="550926" y="129445"/>
                      <a:pt x="550926" y="113919"/>
                    </a:cubicBezTo>
                    <a:cubicBezTo>
                      <a:pt x="779812" y="113824"/>
                      <a:pt x="1007269" y="113824"/>
                      <a:pt x="1237583" y="113824"/>
                    </a:cubicBezTo>
                    <a:close/>
                    <a:moveTo>
                      <a:pt x="132969" y="89059"/>
                    </a:moveTo>
                    <a:cubicBezTo>
                      <a:pt x="132969" y="72866"/>
                      <a:pt x="132969" y="59817"/>
                      <a:pt x="132969" y="46577"/>
                    </a:cubicBezTo>
                    <a:cubicBezTo>
                      <a:pt x="117634" y="46577"/>
                      <a:pt x="104108" y="46577"/>
                      <a:pt x="90964" y="46577"/>
                    </a:cubicBezTo>
                    <a:cubicBezTo>
                      <a:pt x="90964" y="61817"/>
                      <a:pt x="90964" y="74962"/>
                      <a:pt x="90964" y="89059"/>
                    </a:cubicBezTo>
                    <a:cubicBezTo>
                      <a:pt x="105346" y="89059"/>
                      <a:pt x="118396" y="89059"/>
                      <a:pt x="132969" y="89059"/>
                    </a:cubicBezTo>
                    <a:close/>
                    <a:moveTo>
                      <a:pt x="271939" y="46577"/>
                    </a:moveTo>
                    <a:cubicBezTo>
                      <a:pt x="255937" y="46577"/>
                      <a:pt x="242316" y="46577"/>
                      <a:pt x="228981" y="46577"/>
                    </a:cubicBezTo>
                    <a:cubicBezTo>
                      <a:pt x="228981" y="61722"/>
                      <a:pt x="228981" y="74867"/>
                      <a:pt x="228981" y="88297"/>
                    </a:cubicBezTo>
                    <a:cubicBezTo>
                      <a:pt x="243935" y="88297"/>
                      <a:pt x="257461" y="88297"/>
                      <a:pt x="271939" y="88297"/>
                    </a:cubicBezTo>
                    <a:cubicBezTo>
                      <a:pt x="271939" y="73628"/>
                      <a:pt x="271939" y="61055"/>
                      <a:pt x="271939" y="46577"/>
                    </a:cubicBezTo>
                    <a:close/>
                    <a:moveTo>
                      <a:pt x="410051" y="46482"/>
                    </a:moveTo>
                    <a:cubicBezTo>
                      <a:pt x="394240" y="46482"/>
                      <a:pt x="380619" y="46482"/>
                      <a:pt x="367189" y="46482"/>
                    </a:cubicBezTo>
                    <a:cubicBezTo>
                      <a:pt x="367189" y="61531"/>
                      <a:pt x="367189" y="74676"/>
                      <a:pt x="367189" y="88297"/>
                    </a:cubicBezTo>
                    <a:cubicBezTo>
                      <a:pt x="382048" y="88297"/>
                      <a:pt x="395669" y="88297"/>
                      <a:pt x="410051" y="88297"/>
                    </a:cubicBezTo>
                    <a:cubicBezTo>
                      <a:pt x="410051" y="73723"/>
                      <a:pt x="410051" y="61150"/>
                      <a:pt x="410051" y="464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图形"/>
              <p:cNvSpPr/>
              <p:nvPr/>
            </p:nvSpPr>
            <p:spPr>
              <a:xfrm>
                <a:off x="13711364" y="5685482"/>
                <a:ext cx="411956" cy="709421"/>
              </a:xfrm>
              <a:custGeom>
                <a:avLst/>
                <a:gdLst>
                  <a:gd name="connsiteX0" fmla="*/ 0 w 411956"/>
                  <a:gd name="connsiteY0" fmla="*/ 597218 h 709421"/>
                  <a:gd name="connsiteX1" fmla="*/ 0 w 411956"/>
                  <a:gd name="connsiteY1" fmla="*/ 0 h 709421"/>
                  <a:gd name="connsiteX2" fmla="*/ 411956 w 411956"/>
                  <a:gd name="connsiteY2" fmla="*/ 0 h 709421"/>
                  <a:gd name="connsiteX3" fmla="*/ 411956 w 411956"/>
                  <a:gd name="connsiteY3" fmla="*/ 709422 h 709421"/>
                  <a:gd name="connsiteX4" fmla="*/ 368427 w 411956"/>
                  <a:gd name="connsiteY4" fmla="*/ 709422 h 709421"/>
                  <a:gd name="connsiteX5" fmla="*/ 368427 w 411956"/>
                  <a:gd name="connsiteY5" fmla="*/ 597313 h 709421"/>
                  <a:gd name="connsiteX6" fmla="*/ 0 w 411956"/>
                  <a:gd name="connsiteY6" fmla="*/ 597218 h 709421"/>
                  <a:gd name="connsiteX7" fmla="*/ 365760 w 411956"/>
                  <a:gd name="connsiteY7" fmla="*/ 229648 h 709421"/>
                  <a:gd name="connsiteX8" fmla="*/ 47434 w 411956"/>
                  <a:gd name="connsiteY8" fmla="*/ 229648 h 709421"/>
                  <a:gd name="connsiteX9" fmla="*/ 47434 w 411956"/>
                  <a:gd name="connsiteY9" fmla="*/ 273272 h 709421"/>
                  <a:gd name="connsiteX10" fmla="*/ 365760 w 411956"/>
                  <a:gd name="connsiteY10" fmla="*/ 273272 h 709421"/>
                  <a:gd name="connsiteX11" fmla="*/ 365760 w 411956"/>
                  <a:gd name="connsiteY11" fmla="*/ 229648 h 709421"/>
                  <a:gd name="connsiteX12" fmla="*/ 47054 w 411956"/>
                  <a:gd name="connsiteY12" fmla="*/ 87344 h 709421"/>
                  <a:gd name="connsiteX13" fmla="*/ 365379 w 411956"/>
                  <a:gd name="connsiteY13" fmla="*/ 87344 h 709421"/>
                  <a:gd name="connsiteX14" fmla="*/ 365379 w 411956"/>
                  <a:gd name="connsiteY14" fmla="*/ 44958 h 709421"/>
                  <a:gd name="connsiteX15" fmla="*/ 47054 w 411956"/>
                  <a:gd name="connsiteY15" fmla="*/ 44958 h 709421"/>
                  <a:gd name="connsiteX16" fmla="*/ 47054 w 411956"/>
                  <a:gd name="connsiteY16" fmla="*/ 87344 h 709421"/>
                  <a:gd name="connsiteX17" fmla="*/ 47054 w 411956"/>
                  <a:gd name="connsiteY17" fmla="*/ 455676 h 709421"/>
                  <a:gd name="connsiteX18" fmla="*/ 365379 w 411956"/>
                  <a:gd name="connsiteY18" fmla="*/ 455676 h 709421"/>
                  <a:gd name="connsiteX19" fmla="*/ 365379 w 411956"/>
                  <a:gd name="connsiteY19" fmla="*/ 413290 h 709421"/>
                  <a:gd name="connsiteX20" fmla="*/ 47054 w 411956"/>
                  <a:gd name="connsiteY20" fmla="*/ 413290 h 709421"/>
                  <a:gd name="connsiteX21" fmla="*/ 47054 w 411956"/>
                  <a:gd name="connsiteY21" fmla="*/ 455676 h 709421"/>
                  <a:gd name="connsiteX22" fmla="*/ 320040 w 411956"/>
                  <a:gd name="connsiteY22" fmla="*/ 506159 h 709421"/>
                  <a:gd name="connsiteX23" fmla="*/ 276511 w 411956"/>
                  <a:gd name="connsiteY23" fmla="*/ 506159 h 709421"/>
                  <a:gd name="connsiteX24" fmla="*/ 276511 w 411956"/>
                  <a:gd name="connsiteY24" fmla="*/ 548831 h 709421"/>
                  <a:gd name="connsiteX25" fmla="*/ 320040 w 411956"/>
                  <a:gd name="connsiteY25" fmla="*/ 548831 h 709421"/>
                  <a:gd name="connsiteX26" fmla="*/ 320040 w 411956"/>
                  <a:gd name="connsiteY26" fmla="*/ 506159 h 709421"/>
                  <a:gd name="connsiteX27" fmla="*/ 276511 w 411956"/>
                  <a:gd name="connsiteY27" fmla="*/ 179927 h 709421"/>
                  <a:gd name="connsiteX28" fmla="*/ 319945 w 411956"/>
                  <a:gd name="connsiteY28" fmla="*/ 179927 h 709421"/>
                  <a:gd name="connsiteX29" fmla="*/ 319945 w 411956"/>
                  <a:gd name="connsiteY29" fmla="*/ 137827 h 709421"/>
                  <a:gd name="connsiteX30" fmla="*/ 276511 w 411956"/>
                  <a:gd name="connsiteY30" fmla="*/ 137827 h 709421"/>
                  <a:gd name="connsiteX31" fmla="*/ 276511 w 411956"/>
                  <a:gd name="connsiteY31" fmla="*/ 179927 h 709421"/>
                  <a:gd name="connsiteX32" fmla="*/ 276511 w 411956"/>
                  <a:gd name="connsiteY32" fmla="*/ 364426 h 709421"/>
                  <a:gd name="connsiteX33" fmla="*/ 319659 w 411956"/>
                  <a:gd name="connsiteY33" fmla="*/ 364426 h 709421"/>
                  <a:gd name="connsiteX34" fmla="*/ 319659 w 411956"/>
                  <a:gd name="connsiteY34" fmla="*/ 321945 h 709421"/>
                  <a:gd name="connsiteX35" fmla="*/ 276511 w 411956"/>
                  <a:gd name="connsiteY35" fmla="*/ 321945 h 709421"/>
                  <a:gd name="connsiteX36" fmla="*/ 276511 w 411956"/>
                  <a:gd name="connsiteY36" fmla="*/ 364426 h 709421"/>
                  <a:gd name="connsiteX37" fmla="*/ 92678 w 411956"/>
                  <a:gd name="connsiteY37" fmla="*/ 505397 h 709421"/>
                  <a:gd name="connsiteX38" fmla="*/ 92678 w 411956"/>
                  <a:gd name="connsiteY38" fmla="*/ 548545 h 709421"/>
                  <a:gd name="connsiteX39" fmla="*/ 135160 w 411956"/>
                  <a:gd name="connsiteY39" fmla="*/ 548545 h 709421"/>
                  <a:gd name="connsiteX40" fmla="*/ 135160 w 411956"/>
                  <a:gd name="connsiteY40" fmla="*/ 505397 h 709421"/>
                  <a:gd name="connsiteX41" fmla="*/ 92678 w 411956"/>
                  <a:gd name="connsiteY41" fmla="*/ 505397 h 709421"/>
                  <a:gd name="connsiteX42" fmla="*/ 185928 w 411956"/>
                  <a:gd name="connsiteY42" fmla="*/ 505587 h 709421"/>
                  <a:gd name="connsiteX43" fmla="*/ 185928 w 411956"/>
                  <a:gd name="connsiteY43" fmla="*/ 548354 h 709421"/>
                  <a:gd name="connsiteX44" fmla="*/ 227743 w 411956"/>
                  <a:gd name="connsiteY44" fmla="*/ 548354 h 709421"/>
                  <a:gd name="connsiteX45" fmla="*/ 227743 w 411956"/>
                  <a:gd name="connsiteY45" fmla="*/ 505587 h 709421"/>
                  <a:gd name="connsiteX46" fmla="*/ 185928 w 411956"/>
                  <a:gd name="connsiteY46" fmla="*/ 505587 h 709421"/>
                  <a:gd name="connsiteX47" fmla="*/ 135826 w 411956"/>
                  <a:gd name="connsiteY47" fmla="*/ 137827 h 709421"/>
                  <a:gd name="connsiteX48" fmla="*/ 93345 w 411956"/>
                  <a:gd name="connsiteY48" fmla="*/ 137827 h 709421"/>
                  <a:gd name="connsiteX49" fmla="*/ 93345 w 411956"/>
                  <a:gd name="connsiteY49" fmla="*/ 179832 h 709421"/>
                  <a:gd name="connsiteX50" fmla="*/ 135826 w 411956"/>
                  <a:gd name="connsiteY50" fmla="*/ 179832 h 709421"/>
                  <a:gd name="connsiteX51" fmla="*/ 135826 w 411956"/>
                  <a:gd name="connsiteY51" fmla="*/ 137827 h 709421"/>
                  <a:gd name="connsiteX52" fmla="*/ 185642 w 411956"/>
                  <a:gd name="connsiteY52" fmla="*/ 137160 h 709421"/>
                  <a:gd name="connsiteX53" fmla="*/ 185642 w 411956"/>
                  <a:gd name="connsiteY53" fmla="*/ 179832 h 709421"/>
                  <a:gd name="connsiteX54" fmla="*/ 226886 w 411956"/>
                  <a:gd name="connsiteY54" fmla="*/ 179832 h 709421"/>
                  <a:gd name="connsiteX55" fmla="*/ 226886 w 411956"/>
                  <a:gd name="connsiteY55" fmla="*/ 137160 h 709421"/>
                  <a:gd name="connsiteX56" fmla="*/ 185642 w 411956"/>
                  <a:gd name="connsiteY56" fmla="*/ 137160 h 709421"/>
                  <a:gd name="connsiteX57" fmla="*/ 91916 w 411956"/>
                  <a:gd name="connsiteY57" fmla="*/ 364236 h 709421"/>
                  <a:gd name="connsiteX58" fmla="*/ 135255 w 411956"/>
                  <a:gd name="connsiteY58" fmla="*/ 364236 h 709421"/>
                  <a:gd name="connsiteX59" fmla="*/ 135255 w 411956"/>
                  <a:gd name="connsiteY59" fmla="*/ 322136 h 709421"/>
                  <a:gd name="connsiteX60" fmla="*/ 91916 w 411956"/>
                  <a:gd name="connsiteY60" fmla="*/ 322136 h 709421"/>
                  <a:gd name="connsiteX61" fmla="*/ 91916 w 411956"/>
                  <a:gd name="connsiteY61" fmla="*/ 364236 h 709421"/>
                  <a:gd name="connsiteX62" fmla="*/ 185356 w 411956"/>
                  <a:gd name="connsiteY62" fmla="*/ 321374 h 709421"/>
                  <a:gd name="connsiteX63" fmla="*/ 185356 w 411956"/>
                  <a:gd name="connsiteY63" fmla="*/ 363950 h 709421"/>
                  <a:gd name="connsiteX64" fmla="*/ 227457 w 411956"/>
                  <a:gd name="connsiteY64" fmla="*/ 363950 h 709421"/>
                  <a:gd name="connsiteX65" fmla="*/ 227457 w 411956"/>
                  <a:gd name="connsiteY65" fmla="*/ 321374 h 709421"/>
                  <a:gd name="connsiteX66" fmla="*/ 185356 w 411956"/>
                  <a:gd name="connsiteY66" fmla="*/ 321374 h 70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411956" h="709421">
                    <a:moveTo>
                      <a:pt x="0" y="597218"/>
                    </a:moveTo>
                    <a:cubicBezTo>
                      <a:pt x="0" y="396240"/>
                      <a:pt x="0" y="198977"/>
                      <a:pt x="0" y="0"/>
                    </a:cubicBezTo>
                    <a:cubicBezTo>
                      <a:pt x="137160" y="0"/>
                      <a:pt x="273844" y="0"/>
                      <a:pt x="411956" y="0"/>
                    </a:cubicBezTo>
                    <a:cubicBezTo>
                      <a:pt x="411956" y="236220"/>
                      <a:pt x="411956" y="472154"/>
                      <a:pt x="411956" y="709422"/>
                    </a:cubicBezTo>
                    <a:cubicBezTo>
                      <a:pt x="397669" y="709422"/>
                      <a:pt x="384429" y="709422"/>
                      <a:pt x="368427" y="709422"/>
                    </a:cubicBezTo>
                    <a:cubicBezTo>
                      <a:pt x="368427" y="673132"/>
                      <a:pt x="368427" y="637032"/>
                      <a:pt x="368427" y="597313"/>
                    </a:cubicBezTo>
                    <a:cubicBezTo>
                      <a:pt x="244221" y="597218"/>
                      <a:pt x="122682" y="597218"/>
                      <a:pt x="0" y="597218"/>
                    </a:cubicBezTo>
                    <a:close/>
                    <a:moveTo>
                      <a:pt x="365760" y="229648"/>
                    </a:moveTo>
                    <a:cubicBezTo>
                      <a:pt x="258509" y="229648"/>
                      <a:pt x="152781" y="229648"/>
                      <a:pt x="47434" y="229648"/>
                    </a:cubicBezTo>
                    <a:cubicBezTo>
                      <a:pt x="47434" y="245364"/>
                      <a:pt x="47434" y="259271"/>
                      <a:pt x="47434" y="273272"/>
                    </a:cubicBezTo>
                    <a:cubicBezTo>
                      <a:pt x="154305" y="273272"/>
                      <a:pt x="259556" y="273272"/>
                      <a:pt x="365760" y="273272"/>
                    </a:cubicBezTo>
                    <a:cubicBezTo>
                      <a:pt x="365760" y="258127"/>
                      <a:pt x="365760" y="244316"/>
                      <a:pt x="365760" y="229648"/>
                    </a:cubicBezTo>
                    <a:close/>
                    <a:moveTo>
                      <a:pt x="47054" y="87344"/>
                    </a:moveTo>
                    <a:cubicBezTo>
                      <a:pt x="154496" y="87344"/>
                      <a:pt x="260128" y="87344"/>
                      <a:pt x="365379" y="87344"/>
                    </a:cubicBezTo>
                    <a:cubicBezTo>
                      <a:pt x="365379" y="72104"/>
                      <a:pt x="365379" y="59055"/>
                      <a:pt x="365379" y="44958"/>
                    </a:cubicBezTo>
                    <a:cubicBezTo>
                      <a:pt x="258413" y="44958"/>
                      <a:pt x="153352" y="44958"/>
                      <a:pt x="47054" y="44958"/>
                    </a:cubicBezTo>
                    <a:cubicBezTo>
                      <a:pt x="47054" y="59531"/>
                      <a:pt x="47054" y="72676"/>
                      <a:pt x="47054" y="87344"/>
                    </a:cubicBezTo>
                    <a:close/>
                    <a:moveTo>
                      <a:pt x="47054" y="455676"/>
                    </a:moveTo>
                    <a:cubicBezTo>
                      <a:pt x="154400" y="455676"/>
                      <a:pt x="260128" y="455676"/>
                      <a:pt x="365379" y="455676"/>
                    </a:cubicBezTo>
                    <a:cubicBezTo>
                      <a:pt x="365379" y="440246"/>
                      <a:pt x="365379" y="427196"/>
                      <a:pt x="365379" y="413290"/>
                    </a:cubicBezTo>
                    <a:cubicBezTo>
                      <a:pt x="258509" y="413290"/>
                      <a:pt x="153352" y="413290"/>
                      <a:pt x="47054" y="413290"/>
                    </a:cubicBezTo>
                    <a:cubicBezTo>
                      <a:pt x="47054" y="427577"/>
                      <a:pt x="47054" y="440722"/>
                      <a:pt x="47054" y="455676"/>
                    </a:cubicBezTo>
                    <a:close/>
                    <a:moveTo>
                      <a:pt x="320040" y="506159"/>
                    </a:moveTo>
                    <a:cubicBezTo>
                      <a:pt x="306038" y="506159"/>
                      <a:pt x="291846" y="506159"/>
                      <a:pt x="276511" y="506159"/>
                    </a:cubicBezTo>
                    <a:cubicBezTo>
                      <a:pt x="276511" y="520446"/>
                      <a:pt x="276511" y="534162"/>
                      <a:pt x="276511" y="548831"/>
                    </a:cubicBezTo>
                    <a:cubicBezTo>
                      <a:pt x="291465" y="548831"/>
                      <a:pt x="305181" y="548831"/>
                      <a:pt x="320040" y="548831"/>
                    </a:cubicBezTo>
                    <a:cubicBezTo>
                      <a:pt x="320040" y="534448"/>
                      <a:pt x="320040" y="521303"/>
                      <a:pt x="320040" y="506159"/>
                    </a:cubicBezTo>
                    <a:close/>
                    <a:moveTo>
                      <a:pt x="276511" y="179927"/>
                    </a:moveTo>
                    <a:cubicBezTo>
                      <a:pt x="291465" y="179927"/>
                      <a:pt x="305086" y="179927"/>
                      <a:pt x="319945" y="179927"/>
                    </a:cubicBezTo>
                    <a:cubicBezTo>
                      <a:pt x="319945" y="165164"/>
                      <a:pt x="319945" y="152114"/>
                      <a:pt x="319945" y="137827"/>
                    </a:cubicBezTo>
                    <a:cubicBezTo>
                      <a:pt x="304991" y="137827"/>
                      <a:pt x="291274" y="137827"/>
                      <a:pt x="276511" y="137827"/>
                    </a:cubicBezTo>
                    <a:cubicBezTo>
                      <a:pt x="276511" y="152305"/>
                      <a:pt x="276511" y="165354"/>
                      <a:pt x="276511" y="179927"/>
                    </a:cubicBezTo>
                    <a:close/>
                    <a:moveTo>
                      <a:pt x="276511" y="364426"/>
                    </a:moveTo>
                    <a:cubicBezTo>
                      <a:pt x="291370" y="364426"/>
                      <a:pt x="304991" y="364426"/>
                      <a:pt x="319659" y="364426"/>
                    </a:cubicBezTo>
                    <a:cubicBezTo>
                      <a:pt x="319659" y="349568"/>
                      <a:pt x="319659" y="335851"/>
                      <a:pt x="319659" y="321945"/>
                    </a:cubicBezTo>
                    <a:cubicBezTo>
                      <a:pt x="304419" y="321945"/>
                      <a:pt x="290798" y="321945"/>
                      <a:pt x="276511" y="321945"/>
                    </a:cubicBezTo>
                    <a:cubicBezTo>
                      <a:pt x="276511" y="336899"/>
                      <a:pt x="276511" y="349949"/>
                      <a:pt x="276511" y="364426"/>
                    </a:cubicBezTo>
                    <a:close/>
                    <a:moveTo>
                      <a:pt x="92678" y="505397"/>
                    </a:moveTo>
                    <a:cubicBezTo>
                      <a:pt x="92678" y="520256"/>
                      <a:pt x="92678" y="533876"/>
                      <a:pt x="92678" y="548545"/>
                    </a:cubicBezTo>
                    <a:cubicBezTo>
                      <a:pt x="107728" y="548545"/>
                      <a:pt x="121348" y="548545"/>
                      <a:pt x="135160" y="548545"/>
                    </a:cubicBezTo>
                    <a:cubicBezTo>
                      <a:pt x="135160" y="533305"/>
                      <a:pt x="135160" y="519589"/>
                      <a:pt x="135160" y="505397"/>
                    </a:cubicBezTo>
                    <a:cubicBezTo>
                      <a:pt x="120396" y="505397"/>
                      <a:pt x="107347" y="505397"/>
                      <a:pt x="92678" y="505397"/>
                    </a:cubicBezTo>
                    <a:close/>
                    <a:moveTo>
                      <a:pt x="185928" y="505587"/>
                    </a:moveTo>
                    <a:cubicBezTo>
                      <a:pt x="185928" y="521494"/>
                      <a:pt x="185928" y="535210"/>
                      <a:pt x="185928" y="548354"/>
                    </a:cubicBezTo>
                    <a:cubicBezTo>
                      <a:pt x="200977" y="548354"/>
                      <a:pt x="214027" y="548354"/>
                      <a:pt x="227743" y="548354"/>
                    </a:cubicBezTo>
                    <a:cubicBezTo>
                      <a:pt x="227743" y="533400"/>
                      <a:pt x="227743" y="520160"/>
                      <a:pt x="227743" y="505587"/>
                    </a:cubicBezTo>
                    <a:cubicBezTo>
                      <a:pt x="213360" y="505587"/>
                      <a:pt x="200216" y="505587"/>
                      <a:pt x="185928" y="505587"/>
                    </a:cubicBezTo>
                    <a:close/>
                    <a:moveTo>
                      <a:pt x="135826" y="137827"/>
                    </a:moveTo>
                    <a:cubicBezTo>
                      <a:pt x="120968" y="137827"/>
                      <a:pt x="107156" y="137827"/>
                      <a:pt x="93345" y="137827"/>
                    </a:cubicBezTo>
                    <a:cubicBezTo>
                      <a:pt x="93345" y="152876"/>
                      <a:pt x="93345" y="166402"/>
                      <a:pt x="93345" y="179832"/>
                    </a:cubicBezTo>
                    <a:cubicBezTo>
                      <a:pt x="108680" y="179832"/>
                      <a:pt x="121729" y="179832"/>
                      <a:pt x="135826" y="179832"/>
                    </a:cubicBezTo>
                    <a:cubicBezTo>
                      <a:pt x="135826" y="165164"/>
                      <a:pt x="135826" y="152114"/>
                      <a:pt x="135826" y="137827"/>
                    </a:cubicBezTo>
                    <a:close/>
                    <a:moveTo>
                      <a:pt x="185642" y="137160"/>
                    </a:moveTo>
                    <a:cubicBezTo>
                      <a:pt x="185642" y="152876"/>
                      <a:pt x="185642" y="166497"/>
                      <a:pt x="185642" y="179832"/>
                    </a:cubicBezTo>
                    <a:cubicBezTo>
                      <a:pt x="200406" y="179832"/>
                      <a:pt x="213455" y="179832"/>
                      <a:pt x="226886" y="179832"/>
                    </a:cubicBezTo>
                    <a:cubicBezTo>
                      <a:pt x="226886" y="164592"/>
                      <a:pt x="226886" y="151162"/>
                      <a:pt x="226886" y="137160"/>
                    </a:cubicBezTo>
                    <a:cubicBezTo>
                      <a:pt x="212408" y="137160"/>
                      <a:pt x="199930" y="137160"/>
                      <a:pt x="185642" y="137160"/>
                    </a:cubicBezTo>
                    <a:close/>
                    <a:moveTo>
                      <a:pt x="91916" y="364236"/>
                    </a:moveTo>
                    <a:cubicBezTo>
                      <a:pt x="107823" y="364236"/>
                      <a:pt x="121444" y="364236"/>
                      <a:pt x="135255" y="364236"/>
                    </a:cubicBezTo>
                    <a:cubicBezTo>
                      <a:pt x="135255" y="348996"/>
                      <a:pt x="135255" y="335280"/>
                      <a:pt x="135255" y="322136"/>
                    </a:cubicBezTo>
                    <a:cubicBezTo>
                      <a:pt x="119824" y="322136"/>
                      <a:pt x="106299" y="322136"/>
                      <a:pt x="91916" y="322136"/>
                    </a:cubicBezTo>
                    <a:cubicBezTo>
                      <a:pt x="91916" y="336899"/>
                      <a:pt x="91916" y="349377"/>
                      <a:pt x="91916" y="364236"/>
                    </a:cubicBezTo>
                    <a:close/>
                    <a:moveTo>
                      <a:pt x="185356" y="321374"/>
                    </a:moveTo>
                    <a:cubicBezTo>
                      <a:pt x="185356" y="336042"/>
                      <a:pt x="185356" y="349853"/>
                      <a:pt x="185356" y="363950"/>
                    </a:cubicBezTo>
                    <a:cubicBezTo>
                      <a:pt x="200216" y="363950"/>
                      <a:pt x="213931" y="363950"/>
                      <a:pt x="227457" y="363950"/>
                    </a:cubicBezTo>
                    <a:cubicBezTo>
                      <a:pt x="227457" y="348901"/>
                      <a:pt x="227457" y="335851"/>
                      <a:pt x="227457" y="321374"/>
                    </a:cubicBezTo>
                    <a:cubicBezTo>
                      <a:pt x="212789" y="321374"/>
                      <a:pt x="199739" y="321374"/>
                      <a:pt x="185356" y="3213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图形"/>
              <p:cNvSpPr/>
              <p:nvPr/>
            </p:nvSpPr>
            <p:spPr>
              <a:xfrm>
                <a:off x="14171612" y="5685006"/>
                <a:ext cx="412432" cy="709612"/>
              </a:xfrm>
              <a:custGeom>
                <a:avLst/>
                <a:gdLst>
                  <a:gd name="connsiteX0" fmla="*/ 95 w 412432"/>
                  <a:gd name="connsiteY0" fmla="*/ 0 h 709612"/>
                  <a:gd name="connsiteX1" fmla="*/ 412433 w 412432"/>
                  <a:gd name="connsiteY1" fmla="*/ 0 h 709612"/>
                  <a:gd name="connsiteX2" fmla="*/ 412433 w 412432"/>
                  <a:gd name="connsiteY2" fmla="*/ 336233 h 709612"/>
                  <a:gd name="connsiteX3" fmla="*/ 370332 w 412432"/>
                  <a:gd name="connsiteY3" fmla="*/ 323374 h 709612"/>
                  <a:gd name="connsiteX4" fmla="*/ 221456 w 412432"/>
                  <a:gd name="connsiteY4" fmla="*/ 397193 h 709612"/>
                  <a:gd name="connsiteX5" fmla="*/ 196215 w 412432"/>
                  <a:gd name="connsiteY5" fmla="*/ 412814 h 709612"/>
                  <a:gd name="connsiteX6" fmla="*/ 53340 w 412432"/>
                  <a:gd name="connsiteY6" fmla="*/ 413004 h 709612"/>
                  <a:gd name="connsiteX7" fmla="*/ 47149 w 412432"/>
                  <a:gd name="connsiteY7" fmla="*/ 415100 h 709612"/>
                  <a:gd name="connsiteX8" fmla="*/ 47149 w 412432"/>
                  <a:gd name="connsiteY8" fmla="*/ 458057 h 709612"/>
                  <a:gd name="connsiteX9" fmla="*/ 164973 w 412432"/>
                  <a:gd name="connsiteY9" fmla="*/ 458057 h 709612"/>
                  <a:gd name="connsiteX10" fmla="*/ 152305 w 412432"/>
                  <a:gd name="connsiteY10" fmla="*/ 478822 h 709612"/>
                  <a:gd name="connsiteX11" fmla="*/ 147638 w 412432"/>
                  <a:gd name="connsiteY11" fmla="*/ 569214 h 709612"/>
                  <a:gd name="connsiteX12" fmla="*/ 225838 w 412432"/>
                  <a:gd name="connsiteY12" fmla="*/ 618554 h 709612"/>
                  <a:gd name="connsiteX13" fmla="*/ 385382 w 412432"/>
                  <a:gd name="connsiteY13" fmla="*/ 618839 h 709612"/>
                  <a:gd name="connsiteX14" fmla="*/ 412242 w 412432"/>
                  <a:gd name="connsiteY14" fmla="*/ 618839 h 709612"/>
                  <a:gd name="connsiteX15" fmla="*/ 412242 w 412432"/>
                  <a:gd name="connsiteY15" fmla="*/ 709613 h 709612"/>
                  <a:gd name="connsiteX16" fmla="*/ 0 w 412432"/>
                  <a:gd name="connsiteY16" fmla="*/ 709613 h 709612"/>
                  <a:gd name="connsiteX17" fmla="*/ 95 w 412432"/>
                  <a:gd name="connsiteY17" fmla="*/ 0 h 709612"/>
                  <a:gd name="connsiteX18" fmla="*/ 46768 w 412432"/>
                  <a:gd name="connsiteY18" fmla="*/ 273368 h 709612"/>
                  <a:gd name="connsiteX19" fmla="*/ 365093 w 412432"/>
                  <a:gd name="connsiteY19" fmla="*/ 273368 h 709612"/>
                  <a:gd name="connsiteX20" fmla="*/ 365093 w 412432"/>
                  <a:gd name="connsiteY20" fmla="*/ 229743 h 709612"/>
                  <a:gd name="connsiteX21" fmla="*/ 46768 w 412432"/>
                  <a:gd name="connsiteY21" fmla="*/ 229743 h 709612"/>
                  <a:gd name="connsiteX22" fmla="*/ 46768 w 412432"/>
                  <a:gd name="connsiteY22" fmla="*/ 273368 h 709612"/>
                  <a:gd name="connsiteX23" fmla="*/ 46292 w 412432"/>
                  <a:gd name="connsiteY23" fmla="*/ 88106 h 709612"/>
                  <a:gd name="connsiteX24" fmla="*/ 365474 w 412432"/>
                  <a:gd name="connsiteY24" fmla="*/ 88106 h 709612"/>
                  <a:gd name="connsiteX25" fmla="*/ 365474 w 412432"/>
                  <a:gd name="connsiteY25" fmla="*/ 46101 h 709612"/>
                  <a:gd name="connsiteX26" fmla="*/ 46292 w 412432"/>
                  <a:gd name="connsiteY26" fmla="*/ 46101 h 709612"/>
                  <a:gd name="connsiteX27" fmla="*/ 46292 w 412432"/>
                  <a:gd name="connsiteY27" fmla="*/ 88106 h 709612"/>
                  <a:gd name="connsiteX28" fmla="*/ 92392 w 412432"/>
                  <a:gd name="connsiteY28" fmla="*/ 180594 h 709612"/>
                  <a:gd name="connsiteX29" fmla="*/ 135350 w 412432"/>
                  <a:gd name="connsiteY29" fmla="*/ 180594 h 709612"/>
                  <a:gd name="connsiteX30" fmla="*/ 135350 w 412432"/>
                  <a:gd name="connsiteY30" fmla="*/ 138970 h 709612"/>
                  <a:gd name="connsiteX31" fmla="*/ 92392 w 412432"/>
                  <a:gd name="connsiteY31" fmla="*/ 138970 h 709612"/>
                  <a:gd name="connsiteX32" fmla="*/ 92392 w 412432"/>
                  <a:gd name="connsiteY32" fmla="*/ 180594 h 709612"/>
                  <a:gd name="connsiteX33" fmla="*/ 92773 w 412432"/>
                  <a:gd name="connsiteY33" fmla="*/ 321755 h 709612"/>
                  <a:gd name="connsiteX34" fmla="*/ 92773 w 412432"/>
                  <a:gd name="connsiteY34" fmla="*/ 364712 h 709612"/>
                  <a:gd name="connsiteX35" fmla="*/ 135350 w 412432"/>
                  <a:gd name="connsiteY35" fmla="*/ 364712 h 709612"/>
                  <a:gd name="connsiteX36" fmla="*/ 135350 w 412432"/>
                  <a:gd name="connsiteY36" fmla="*/ 321755 h 709612"/>
                  <a:gd name="connsiteX37" fmla="*/ 92773 w 412432"/>
                  <a:gd name="connsiteY37" fmla="*/ 321755 h 709612"/>
                  <a:gd name="connsiteX38" fmla="*/ 227743 w 412432"/>
                  <a:gd name="connsiteY38" fmla="*/ 138875 h 709612"/>
                  <a:gd name="connsiteX39" fmla="*/ 184975 w 412432"/>
                  <a:gd name="connsiteY39" fmla="*/ 138875 h 709612"/>
                  <a:gd name="connsiteX40" fmla="*/ 184975 w 412432"/>
                  <a:gd name="connsiteY40" fmla="*/ 180118 h 709612"/>
                  <a:gd name="connsiteX41" fmla="*/ 227743 w 412432"/>
                  <a:gd name="connsiteY41" fmla="*/ 180118 h 709612"/>
                  <a:gd name="connsiteX42" fmla="*/ 227743 w 412432"/>
                  <a:gd name="connsiteY42" fmla="*/ 138875 h 709612"/>
                  <a:gd name="connsiteX43" fmla="*/ 320421 w 412432"/>
                  <a:gd name="connsiteY43" fmla="*/ 138875 h 709612"/>
                  <a:gd name="connsiteX44" fmla="*/ 277273 w 412432"/>
                  <a:gd name="connsiteY44" fmla="*/ 138875 h 709612"/>
                  <a:gd name="connsiteX45" fmla="*/ 277273 w 412432"/>
                  <a:gd name="connsiteY45" fmla="*/ 179737 h 709612"/>
                  <a:gd name="connsiteX46" fmla="*/ 320421 w 412432"/>
                  <a:gd name="connsiteY46" fmla="*/ 179737 h 709612"/>
                  <a:gd name="connsiteX47" fmla="*/ 320421 w 412432"/>
                  <a:gd name="connsiteY47" fmla="*/ 138875 h 709612"/>
                  <a:gd name="connsiteX48" fmla="*/ 227171 w 412432"/>
                  <a:gd name="connsiteY48" fmla="*/ 365093 h 709612"/>
                  <a:gd name="connsiteX49" fmla="*/ 227171 w 412432"/>
                  <a:gd name="connsiteY49" fmla="*/ 321945 h 709612"/>
                  <a:gd name="connsiteX50" fmla="*/ 185261 w 412432"/>
                  <a:gd name="connsiteY50" fmla="*/ 321945 h 709612"/>
                  <a:gd name="connsiteX51" fmla="*/ 185261 w 412432"/>
                  <a:gd name="connsiteY51" fmla="*/ 365093 h 709612"/>
                  <a:gd name="connsiteX52" fmla="*/ 227171 w 412432"/>
                  <a:gd name="connsiteY52" fmla="*/ 365093 h 709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12432" h="709612">
                    <a:moveTo>
                      <a:pt x="95" y="0"/>
                    </a:moveTo>
                    <a:cubicBezTo>
                      <a:pt x="138970" y="0"/>
                      <a:pt x="275082" y="0"/>
                      <a:pt x="412433" y="0"/>
                    </a:cubicBezTo>
                    <a:cubicBezTo>
                      <a:pt x="412433" y="112300"/>
                      <a:pt x="412433" y="223171"/>
                      <a:pt x="412433" y="336233"/>
                    </a:cubicBezTo>
                    <a:cubicBezTo>
                      <a:pt x="398145" y="331756"/>
                      <a:pt x="384524" y="326041"/>
                      <a:pt x="370332" y="323374"/>
                    </a:cubicBezTo>
                    <a:cubicBezTo>
                      <a:pt x="309467" y="312039"/>
                      <a:pt x="249936" y="341186"/>
                      <a:pt x="221456" y="397193"/>
                    </a:cubicBezTo>
                    <a:cubicBezTo>
                      <a:pt x="215456" y="409099"/>
                      <a:pt x="208979" y="412909"/>
                      <a:pt x="196215" y="412814"/>
                    </a:cubicBezTo>
                    <a:cubicBezTo>
                      <a:pt x="148590" y="412242"/>
                      <a:pt x="100965" y="412814"/>
                      <a:pt x="53340" y="413004"/>
                    </a:cubicBezTo>
                    <a:cubicBezTo>
                      <a:pt x="51911" y="413004"/>
                      <a:pt x="50387" y="413957"/>
                      <a:pt x="47149" y="415100"/>
                    </a:cubicBezTo>
                    <a:cubicBezTo>
                      <a:pt x="47149" y="428149"/>
                      <a:pt x="47149" y="441674"/>
                      <a:pt x="47149" y="458057"/>
                    </a:cubicBezTo>
                    <a:cubicBezTo>
                      <a:pt x="85915" y="458057"/>
                      <a:pt x="123539" y="458057"/>
                      <a:pt x="164973" y="458057"/>
                    </a:cubicBezTo>
                    <a:cubicBezTo>
                      <a:pt x="159258" y="467392"/>
                      <a:pt x="155924" y="473202"/>
                      <a:pt x="152305" y="478822"/>
                    </a:cubicBezTo>
                    <a:cubicBezTo>
                      <a:pt x="133255" y="508063"/>
                      <a:pt x="132398" y="538925"/>
                      <a:pt x="147638" y="569214"/>
                    </a:cubicBezTo>
                    <a:cubicBezTo>
                      <a:pt x="163544" y="600647"/>
                      <a:pt x="190119" y="618077"/>
                      <a:pt x="225838" y="618554"/>
                    </a:cubicBezTo>
                    <a:cubicBezTo>
                      <a:pt x="278987" y="619125"/>
                      <a:pt x="332232" y="618839"/>
                      <a:pt x="385382" y="618839"/>
                    </a:cubicBezTo>
                    <a:cubicBezTo>
                      <a:pt x="393954" y="618839"/>
                      <a:pt x="402431" y="618839"/>
                      <a:pt x="412242" y="618839"/>
                    </a:cubicBezTo>
                    <a:cubicBezTo>
                      <a:pt x="412242" y="650081"/>
                      <a:pt x="412242" y="679037"/>
                      <a:pt x="412242" y="709613"/>
                    </a:cubicBezTo>
                    <a:cubicBezTo>
                      <a:pt x="274796" y="709613"/>
                      <a:pt x="137827" y="709613"/>
                      <a:pt x="0" y="709613"/>
                    </a:cubicBezTo>
                    <a:cubicBezTo>
                      <a:pt x="95" y="472726"/>
                      <a:pt x="95" y="237172"/>
                      <a:pt x="95" y="0"/>
                    </a:cubicBezTo>
                    <a:close/>
                    <a:moveTo>
                      <a:pt x="46768" y="273368"/>
                    </a:moveTo>
                    <a:cubicBezTo>
                      <a:pt x="154019" y="273368"/>
                      <a:pt x="259842" y="273368"/>
                      <a:pt x="365093" y="273368"/>
                    </a:cubicBezTo>
                    <a:cubicBezTo>
                      <a:pt x="365093" y="257746"/>
                      <a:pt x="365093" y="243935"/>
                      <a:pt x="365093" y="229743"/>
                    </a:cubicBezTo>
                    <a:cubicBezTo>
                      <a:pt x="258223" y="229743"/>
                      <a:pt x="153067" y="229743"/>
                      <a:pt x="46768" y="229743"/>
                    </a:cubicBezTo>
                    <a:cubicBezTo>
                      <a:pt x="46768" y="244983"/>
                      <a:pt x="46768" y="258890"/>
                      <a:pt x="46768" y="273368"/>
                    </a:cubicBezTo>
                    <a:close/>
                    <a:moveTo>
                      <a:pt x="46292" y="88106"/>
                    </a:moveTo>
                    <a:cubicBezTo>
                      <a:pt x="154115" y="88106"/>
                      <a:pt x="259747" y="88106"/>
                      <a:pt x="365474" y="88106"/>
                    </a:cubicBezTo>
                    <a:cubicBezTo>
                      <a:pt x="365474" y="73057"/>
                      <a:pt x="365474" y="59817"/>
                      <a:pt x="365474" y="46101"/>
                    </a:cubicBezTo>
                    <a:cubicBezTo>
                      <a:pt x="258509" y="46101"/>
                      <a:pt x="152876" y="46101"/>
                      <a:pt x="46292" y="46101"/>
                    </a:cubicBezTo>
                    <a:cubicBezTo>
                      <a:pt x="46292" y="60770"/>
                      <a:pt x="46292" y="73247"/>
                      <a:pt x="46292" y="88106"/>
                    </a:cubicBezTo>
                    <a:close/>
                    <a:moveTo>
                      <a:pt x="92392" y="180594"/>
                    </a:moveTo>
                    <a:cubicBezTo>
                      <a:pt x="108204" y="180594"/>
                      <a:pt x="121348" y="180594"/>
                      <a:pt x="135350" y="180594"/>
                    </a:cubicBezTo>
                    <a:cubicBezTo>
                      <a:pt x="135350" y="165449"/>
                      <a:pt x="135350" y="151733"/>
                      <a:pt x="135350" y="138970"/>
                    </a:cubicBezTo>
                    <a:cubicBezTo>
                      <a:pt x="119729" y="138970"/>
                      <a:pt x="106013" y="138970"/>
                      <a:pt x="92392" y="138970"/>
                    </a:cubicBezTo>
                    <a:cubicBezTo>
                      <a:pt x="92392" y="153543"/>
                      <a:pt x="92392" y="166021"/>
                      <a:pt x="92392" y="180594"/>
                    </a:cubicBezTo>
                    <a:close/>
                    <a:moveTo>
                      <a:pt x="92773" y="321755"/>
                    </a:moveTo>
                    <a:cubicBezTo>
                      <a:pt x="92773" y="336709"/>
                      <a:pt x="92773" y="350425"/>
                      <a:pt x="92773" y="364712"/>
                    </a:cubicBezTo>
                    <a:cubicBezTo>
                      <a:pt x="107918" y="364712"/>
                      <a:pt x="121539" y="364712"/>
                      <a:pt x="135350" y="364712"/>
                    </a:cubicBezTo>
                    <a:cubicBezTo>
                      <a:pt x="135350" y="349472"/>
                      <a:pt x="135350" y="335852"/>
                      <a:pt x="135350" y="321755"/>
                    </a:cubicBezTo>
                    <a:cubicBezTo>
                      <a:pt x="120396" y="321755"/>
                      <a:pt x="107252" y="321755"/>
                      <a:pt x="92773" y="321755"/>
                    </a:cubicBezTo>
                    <a:close/>
                    <a:moveTo>
                      <a:pt x="227743" y="138875"/>
                    </a:moveTo>
                    <a:cubicBezTo>
                      <a:pt x="213646" y="138875"/>
                      <a:pt x="199454" y="138875"/>
                      <a:pt x="184975" y="138875"/>
                    </a:cubicBezTo>
                    <a:cubicBezTo>
                      <a:pt x="184975" y="153067"/>
                      <a:pt x="184975" y="166021"/>
                      <a:pt x="184975" y="180118"/>
                    </a:cubicBezTo>
                    <a:cubicBezTo>
                      <a:pt x="200025" y="180118"/>
                      <a:pt x="213455" y="180118"/>
                      <a:pt x="227743" y="180118"/>
                    </a:cubicBezTo>
                    <a:cubicBezTo>
                      <a:pt x="227743" y="165735"/>
                      <a:pt x="227743" y="153353"/>
                      <a:pt x="227743" y="138875"/>
                    </a:cubicBezTo>
                    <a:close/>
                    <a:moveTo>
                      <a:pt x="320421" y="138875"/>
                    </a:moveTo>
                    <a:cubicBezTo>
                      <a:pt x="303752" y="138875"/>
                      <a:pt x="290132" y="138875"/>
                      <a:pt x="277273" y="138875"/>
                    </a:cubicBezTo>
                    <a:cubicBezTo>
                      <a:pt x="277273" y="153924"/>
                      <a:pt x="277273" y="167069"/>
                      <a:pt x="277273" y="179737"/>
                    </a:cubicBezTo>
                    <a:cubicBezTo>
                      <a:pt x="292703" y="179737"/>
                      <a:pt x="306324" y="179737"/>
                      <a:pt x="320421" y="179737"/>
                    </a:cubicBezTo>
                    <a:cubicBezTo>
                      <a:pt x="320421" y="164973"/>
                      <a:pt x="320421" y="152400"/>
                      <a:pt x="320421" y="138875"/>
                    </a:cubicBezTo>
                    <a:close/>
                    <a:moveTo>
                      <a:pt x="227171" y="365093"/>
                    </a:moveTo>
                    <a:cubicBezTo>
                      <a:pt x="227171" y="350139"/>
                      <a:pt x="227171" y="336328"/>
                      <a:pt x="227171" y="321945"/>
                    </a:cubicBezTo>
                    <a:cubicBezTo>
                      <a:pt x="212693" y="321945"/>
                      <a:pt x="199644" y="321945"/>
                      <a:pt x="185261" y="321945"/>
                    </a:cubicBezTo>
                    <a:cubicBezTo>
                      <a:pt x="185261" y="337090"/>
                      <a:pt x="185261" y="350615"/>
                      <a:pt x="185261" y="365093"/>
                    </a:cubicBezTo>
                    <a:cubicBezTo>
                      <a:pt x="200120" y="365093"/>
                      <a:pt x="213169" y="365093"/>
                      <a:pt x="227171" y="3650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图形"/>
              <p:cNvSpPr/>
              <p:nvPr/>
            </p:nvSpPr>
            <p:spPr>
              <a:xfrm>
                <a:off x="14356214" y="6051459"/>
                <a:ext cx="458150" cy="208023"/>
              </a:xfrm>
              <a:custGeom>
                <a:avLst/>
                <a:gdLst>
                  <a:gd name="connsiteX0" fmla="*/ 67524 w 458150"/>
                  <a:gd name="connsiteY0" fmla="*/ 112750 h 208023"/>
                  <a:gd name="connsiteX1" fmla="*/ 101243 w 458150"/>
                  <a:gd name="connsiteY1" fmla="*/ 21596 h 208023"/>
                  <a:gd name="connsiteX2" fmla="*/ 211352 w 458150"/>
                  <a:gd name="connsiteY2" fmla="*/ 17309 h 208023"/>
                  <a:gd name="connsiteX3" fmla="*/ 242499 w 458150"/>
                  <a:gd name="connsiteY3" fmla="*/ 20453 h 208023"/>
                  <a:gd name="connsiteX4" fmla="*/ 388993 w 458150"/>
                  <a:gd name="connsiteY4" fmla="*/ 90366 h 208023"/>
                  <a:gd name="connsiteX5" fmla="*/ 390803 w 458150"/>
                  <a:gd name="connsiteY5" fmla="*/ 112655 h 208023"/>
                  <a:gd name="connsiteX6" fmla="*/ 414425 w 458150"/>
                  <a:gd name="connsiteY6" fmla="*/ 115036 h 208023"/>
                  <a:gd name="connsiteX7" fmla="*/ 458145 w 458150"/>
                  <a:gd name="connsiteY7" fmla="*/ 160565 h 208023"/>
                  <a:gd name="connsiteX8" fmla="*/ 413187 w 458150"/>
                  <a:gd name="connsiteY8" fmla="*/ 207428 h 208023"/>
                  <a:gd name="connsiteX9" fmla="*/ 398995 w 458150"/>
                  <a:gd name="connsiteY9" fmla="*/ 208000 h 208023"/>
                  <a:gd name="connsiteX10" fmla="*/ 56475 w 458150"/>
                  <a:gd name="connsiteY10" fmla="*/ 207905 h 208023"/>
                  <a:gd name="connsiteX11" fmla="*/ 564 w 458150"/>
                  <a:gd name="connsiteY11" fmla="*/ 168471 h 208023"/>
                  <a:gd name="connsiteX12" fmla="*/ 37044 w 458150"/>
                  <a:gd name="connsiteY12" fmla="*/ 116084 h 208023"/>
                  <a:gd name="connsiteX13" fmla="*/ 67524 w 458150"/>
                  <a:gd name="connsiteY13" fmla="*/ 112750 h 20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8150" h="208023">
                    <a:moveTo>
                      <a:pt x="67524" y="112750"/>
                    </a:moveTo>
                    <a:cubicBezTo>
                      <a:pt x="66191" y="76460"/>
                      <a:pt x="72192" y="44360"/>
                      <a:pt x="101243" y="21596"/>
                    </a:cubicBezTo>
                    <a:cubicBezTo>
                      <a:pt x="136009" y="-5741"/>
                      <a:pt x="173633" y="-7075"/>
                      <a:pt x="211352" y="17309"/>
                    </a:cubicBezTo>
                    <a:cubicBezTo>
                      <a:pt x="221258" y="23786"/>
                      <a:pt x="228592" y="29787"/>
                      <a:pt x="242499" y="20453"/>
                    </a:cubicBezTo>
                    <a:cubicBezTo>
                      <a:pt x="308507" y="-24315"/>
                      <a:pt x="380992" y="10832"/>
                      <a:pt x="388993" y="90366"/>
                    </a:cubicBezTo>
                    <a:cubicBezTo>
                      <a:pt x="389660" y="97415"/>
                      <a:pt x="390136" y="104368"/>
                      <a:pt x="390803" y="112655"/>
                    </a:cubicBezTo>
                    <a:cubicBezTo>
                      <a:pt x="399090" y="113417"/>
                      <a:pt x="406805" y="113798"/>
                      <a:pt x="414425" y="115036"/>
                    </a:cubicBezTo>
                    <a:cubicBezTo>
                      <a:pt x="440238" y="119132"/>
                      <a:pt x="457764" y="137610"/>
                      <a:pt x="458145" y="160565"/>
                    </a:cubicBezTo>
                    <a:cubicBezTo>
                      <a:pt x="458526" y="184378"/>
                      <a:pt x="440142" y="203618"/>
                      <a:pt x="413187" y="207428"/>
                    </a:cubicBezTo>
                    <a:cubicBezTo>
                      <a:pt x="408520" y="208095"/>
                      <a:pt x="403662" y="208000"/>
                      <a:pt x="398995" y="208000"/>
                    </a:cubicBezTo>
                    <a:cubicBezTo>
                      <a:pt x="284790" y="208000"/>
                      <a:pt x="170680" y="208095"/>
                      <a:pt x="56475" y="207905"/>
                    </a:cubicBezTo>
                    <a:cubicBezTo>
                      <a:pt x="23233" y="207809"/>
                      <a:pt x="4088" y="193903"/>
                      <a:pt x="564" y="168471"/>
                    </a:cubicBezTo>
                    <a:cubicBezTo>
                      <a:pt x="-3056" y="142087"/>
                      <a:pt x="10946" y="121608"/>
                      <a:pt x="37044" y="116084"/>
                    </a:cubicBezTo>
                    <a:cubicBezTo>
                      <a:pt x="46189" y="114274"/>
                      <a:pt x="55809" y="113988"/>
                      <a:pt x="67524" y="1127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图形"/>
              <p:cNvSpPr/>
              <p:nvPr/>
            </p:nvSpPr>
            <p:spPr>
              <a:xfrm>
                <a:off x="13482383" y="6834864"/>
                <a:ext cx="1331595" cy="43434"/>
              </a:xfrm>
              <a:custGeom>
                <a:avLst/>
                <a:gdLst>
                  <a:gd name="connsiteX0" fmla="*/ 1331595 w 1331595"/>
                  <a:gd name="connsiteY0" fmla="*/ 0 h 43434"/>
                  <a:gd name="connsiteX1" fmla="*/ 1331595 w 1331595"/>
                  <a:gd name="connsiteY1" fmla="*/ 43434 h 43434"/>
                  <a:gd name="connsiteX2" fmla="*/ 0 w 1331595"/>
                  <a:gd name="connsiteY2" fmla="*/ 43434 h 43434"/>
                  <a:gd name="connsiteX3" fmla="*/ 0 w 1331595"/>
                  <a:gd name="connsiteY3" fmla="*/ 0 h 43434"/>
                  <a:gd name="connsiteX4" fmla="*/ 1331595 w 1331595"/>
                  <a:gd name="connsiteY4" fmla="*/ 0 h 43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1595" h="43434">
                    <a:moveTo>
                      <a:pt x="1331595" y="0"/>
                    </a:moveTo>
                    <a:cubicBezTo>
                      <a:pt x="1331595" y="15335"/>
                      <a:pt x="1331595" y="28575"/>
                      <a:pt x="1331595" y="43434"/>
                    </a:cubicBezTo>
                    <a:cubicBezTo>
                      <a:pt x="887730" y="43434"/>
                      <a:pt x="444627" y="43434"/>
                      <a:pt x="0" y="43434"/>
                    </a:cubicBezTo>
                    <a:cubicBezTo>
                      <a:pt x="0" y="29528"/>
                      <a:pt x="0" y="15621"/>
                      <a:pt x="0" y="0"/>
                    </a:cubicBezTo>
                    <a:cubicBezTo>
                      <a:pt x="443008" y="0"/>
                      <a:pt x="886111" y="0"/>
                      <a:pt x="133159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图形"/>
              <p:cNvSpPr/>
              <p:nvPr/>
            </p:nvSpPr>
            <p:spPr>
              <a:xfrm>
                <a:off x="13481032" y="5591998"/>
                <a:ext cx="275004" cy="206249"/>
              </a:xfrm>
              <a:custGeom>
                <a:avLst/>
                <a:gdLst>
                  <a:gd name="connsiteX0" fmla="*/ 228808 w 275004"/>
                  <a:gd name="connsiteY0" fmla="*/ 27190 h 206249"/>
                  <a:gd name="connsiteX1" fmla="*/ 275005 w 275004"/>
                  <a:gd name="connsiteY1" fmla="*/ 1759 h 206249"/>
                  <a:gd name="connsiteX2" fmla="*/ 275005 w 275004"/>
                  <a:gd name="connsiteY2" fmla="*/ 44812 h 206249"/>
                  <a:gd name="connsiteX3" fmla="*/ 183660 w 275004"/>
                  <a:gd name="connsiteY3" fmla="*/ 44812 h 206249"/>
                  <a:gd name="connsiteX4" fmla="*/ 183660 w 275004"/>
                  <a:gd name="connsiteY4" fmla="*/ 205879 h 206249"/>
                  <a:gd name="connsiteX5" fmla="*/ 45071 w 275004"/>
                  <a:gd name="connsiteY5" fmla="*/ 205498 h 206249"/>
                  <a:gd name="connsiteX6" fmla="*/ 18 w 275004"/>
                  <a:gd name="connsiteY6" fmla="*/ 159874 h 206249"/>
                  <a:gd name="connsiteX7" fmla="*/ 46119 w 275004"/>
                  <a:gd name="connsiteY7" fmla="*/ 115011 h 206249"/>
                  <a:gd name="connsiteX8" fmla="*/ 67931 w 275004"/>
                  <a:gd name="connsiteY8" fmla="*/ 114916 h 206249"/>
                  <a:gd name="connsiteX9" fmla="*/ 117270 w 275004"/>
                  <a:gd name="connsiteY9" fmla="*/ 11188 h 206249"/>
                  <a:gd name="connsiteX10" fmla="*/ 228808 w 275004"/>
                  <a:gd name="connsiteY10" fmla="*/ 27190 h 206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004" h="206249">
                    <a:moveTo>
                      <a:pt x="228808" y="27190"/>
                    </a:moveTo>
                    <a:cubicBezTo>
                      <a:pt x="244048" y="18808"/>
                      <a:pt x="258240" y="10998"/>
                      <a:pt x="275005" y="1759"/>
                    </a:cubicBezTo>
                    <a:cubicBezTo>
                      <a:pt x="275005" y="18142"/>
                      <a:pt x="275005" y="30334"/>
                      <a:pt x="275005" y="44812"/>
                    </a:cubicBezTo>
                    <a:cubicBezTo>
                      <a:pt x="245001" y="44812"/>
                      <a:pt x="215949" y="44812"/>
                      <a:pt x="183660" y="44812"/>
                    </a:cubicBezTo>
                    <a:cubicBezTo>
                      <a:pt x="183660" y="99485"/>
                      <a:pt x="183660" y="152063"/>
                      <a:pt x="183660" y="205879"/>
                    </a:cubicBezTo>
                    <a:cubicBezTo>
                      <a:pt x="135177" y="205879"/>
                      <a:pt x="90124" y="206927"/>
                      <a:pt x="45071" y="205498"/>
                    </a:cubicBezTo>
                    <a:cubicBezTo>
                      <a:pt x="17544" y="204641"/>
                      <a:pt x="-649" y="184258"/>
                      <a:pt x="18" y="159874"/>
                    </a:cubicBezTo>
                    <a:cubicBezTo>
                      <a:pt x="684" y="134728"/>
                      <a:pt x="18401" y="117392"/>
                      <a:pt x="46119" y="115011"/>
                    </a:cubicBezTo>
                    <a:cubicBezTo>
                      <a:pt x="52310" y="114535"/>
                      <a:pt x="58596" y="114916"/>
                      <a:pt x="67931" y="114916"/>
                    </a:cubicBezTo>
                    <a:cubicBezTo>
                      <a:pt x="68312" y="71863"/>
                      <a:pt x="75932" y="32810"/>
                      <a:pt x="117270" y="11188"/>
                    </a:cubicBezTo>
                    <a:cubicBezTo>
                      <a:pt x="158609" y="-10433"/>
                      <a:pt x="195280" y="1663"/>
                      <a:pt x="228808" y="271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图形"/>
              <p:cNvSpPr/>
              <p:nvPr/>
            </p:nvSpPr>
            <p:spPr>
              <a:xfrm>
                <a:off x="13804995" y="5546513"/>
                <a:ext cx="318135" cy="89153"/>
              </a:xfrm>
              <a:custGeom>
                <a:avLst/>
                <a:gdLst>
                  <a:gd name="connsiteX0" fmla="*/ 0 w 318135"/>
                  <a:gd name="connsiteY0" fmla="*/ 0 h 89153"/>
                  <a:gd name="connsiteX1" fmla="*/ 318135 w 318135"/>
                  <a:gd name="connsiteY1" fmla="*/ 0 h 89153"/>
                  <a:gd name="connsiteX2" fmla="*/ 318135 w 318135"/>
                  <a:gd name="connsiteY2" fmla="*/ 89154 h 89153"/>
                  <a:gd name="connsiteX3" fmla="*/ 0 w 318135"/>
                  <a:gd name="connsiteY3" fmla="*/ 89154 h 89153"/>
                  <a:gd name="connsiteX4" fmla="*/ 0 w 318135"/>
                  <a:gd name="connsiteY4" fmla="*/ 0 h 8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135" h="89153">
                    <a:moveTo>
                      <a:pt x="0" y="0"/>
                    </a:moveTo>
                    <a:cubicBezTo>
                      <a:pt x="106394" y="0"/>
                      <a:pt x="211550" y="0"/>
                      <a:pt x="318135" y="0"/>
                    </a:cubicBezTo>
                    <a:cubicBezTo>
                      <a:pt x="318135" y="29909"/>
                      <a:pt x="318135" y="58769"/>
                      <a:pt x="318135" y="89154"/>
                    </a:cubicBezTo>
                    <a:cubicBezTo>
                      <a:pt x="212217" y="89154"/>
                      <a:pt x="107156" y="89154"/>
                      <a:pt x="0" y="89154"/>
                    </a:cubicBezTo>
                    <a:cubicBezTo>
                      <a:pt x="0" y="60198"/>
                      <a:pt x="0" y="3133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图形"/>
              <p:cNvSpPr/>
              <p:nvPr/>
            </p:nvSpPr>
            <p:spPr>
              <a:xfrm>
                <a:off x="14172660" y="5546989"/>
                <a:ext cx="318611" cy="88010"/>
              </a:xfrm>
              <a:custGeom>
                <a:avLst/>
                <a:gdLst>
                  <a:gd name="connsiteX0" fmla="*/ 318611 w 318611"/>
                  <a:gd name="connsiteY0" fmla="*/ 0 h 88010"/>
                  <a:gd name="connsiteX1" fmla="*/ 318611 w 318611"/>
                  <a:gd name="connsiteY1" fmla="*/ 88011 h 88010"/>
                  <a:gd name="connsiteX2" fmla="*/ 0 w 318611"/>
                  <a:gd name="connsiteY2" fmla="*/ 88011 h 88010"/>
                  <a:gd name="connsiteX3" fmla="*/ 0 w 318611"/>
                  <a:gd name="connsiteY3" fmla="*/ 0 h 88010"/>
                  <a:gd name="connsiteX4" fmla="*/ 318611 w 318611"/>
                  <a:gd name="connsiteY4" fmla="*/ 0 h 88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611" h="88010">
                    <a:moveTo>
                      <a:pt x="318611" y="0"/>
                    </a:moveTo>
                    <a:cubicBezTo>
                      <a:pt x="318611" y="29242"/>
                      <a:pt x="318611" y="57626"/>
                      <a:pt x="318611" y="88011"/>
                    </a:cubicBezTo>
                    <a:cubicBezTo>
                      <a:pt x="212979" y="88011"/>
                      <a:pt x="107252" y="88011"/>
                      <a:pt x="0" y="88011"/>
                    </a:cubicBezTo>
                    <a:cubicBezTo>
                      <a:pt x="0" y="59341"/>
                      <a:pt x="0" y="30480"/>
                      <a:pt x="0" y="0"/>
                    </a:cubicBezTo>
                    <a:cubicBezTo>
                      <a:pt x="105823" y="0"/>
                      <a:pt x="211550" y="0"/>
                      <a:pt x="31861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图形"/>
              <p:cNvSpPr/>
              <p:nvPr/>
            </p:nvSpPr>
            <p:spPr>
              <a:xfrm>
                <a:off x="14356587" y="6628076"/>
                <a:ext cx="89058" cy="159258"/>
              </a:xfrm>
              <a:custGeom>
                <a:avLst/>
                <a:gdLst>
                  <a:gd name="connsiteX0" fmla="*/ 89059 w 89058"/>
                  <a:gd name="connsiteY0" fmla="*/ 159258 h 159258"/>
                  <a:gd name="connsiteX1" fmla="*/ 0 w 89058"/>
                  <a:gd name="connsiteY1" fmla="*/ 159258 h 159258"/>
                  <a:gd name="connsiteX2" fmla="*/ 0 w 89058"/>
                  <a:gd name="connsiteY2" fmla="*/ 0 h 159258"/>
                  <a:gd name="connsiteX3" fmla="*/ 89059 w 89058"/>
                  <a:gd name="connsiteY3" fmla="*/ 0 h 159258"/>
                  <a:gd name="connsiteX4" fmla="*/ 89059 w 89058"/>
                  <a:gd name="connsiteY4" fmla="*/ 159258 h 15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58" h="159258">
                    <a:moveTo>
                      <a:pt x="89059" y="159258"/>
                    </a:moveTo>
                    <a:cubicBezTo>
                      <a:pt x="58865" y="159258"/>
                      <a:pt x="30480" y="159258"/>
                      <a:pt x="0" y="159258"/>
                    </a:cubicBezTo>
                    <a:cubicBezTo>
                      <a:pt x="0" y="106394"/>
                      <a:pt x="0" y="53911"/>
                      <a:pt x="0" y="0"/>
                    </a:cubicBezTo>
                    <a:cubicBezTo>
                      <a:pt x="29527" y="0"/>
                      <a:pt x="58579" y="0"/>
                      <a:pt x="89059" y="0"/>
                    </a:cubicBezTo>
                    <a:cubicBezTo>
                      <a:pt x="89059" y="52768"/>
                      <a:pt x="89059" y="104680"/>
                      <a:pt x="89059" y="1592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图形"/>
              <p:cNvSpPr/>
              <p:nvPr/>
            </p:nvSpPr>
            <p:spPr>
              <a:xfrm>
                <a:off x="14125702" y="6627600"/>
                <a:ext cx="88963" cy="159162"/>
              </a:xfrm>
              <a:custGeom>
                <a:avLst/>
                <a:gdLst>
                  <a:gd name="connsiteX0" fmla="*/ 0 w 88963"/>
                  <a:gd name="connsiteY0" fmla="*/ 0 h 159162"/>
                  <a:gd name="connsiteX1" fmla="*/ 88963 w 88963"/>
                  <a:gd name="connsiteY1" fmla="*/ 0 h 159162"/>
                  <a:gd name="connsiteX2" fmla="*/ 88963 w 88963"/>
                  <a:gd name="connsiteY2" fmla="*/ 159163 h 159162"/>
                  <a:gd name="connsiteX3" fmla="*/ 0 w 88963"/>
                  <a:gd name="connsiteY3" fmla="*/ 159163 h 159162"/>
                  <a:gd name="connsiteX4" fmla="*/ 0 w 88963"/>
                  <a:gd name="connsiteY4" fmla="*/ 0 h 15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63" h="159162">
                    <a:moveTo>
                      <a:pt x="0" y="0"/>
                    </a:moveTo>
                    <a:cubicBezTo>
                      <a:pt x="30385" y="0"/>
                      <a:pt x="58674" y="0"/>
                      <a:pt x="88963" y="0"/>
                    </a:cubicBezTo>
                    <a:cubicBezTo>
                      <a:pt x="88963" y="53150"/>
                      <a:pt x="88963" y="105537"/>
                      <a:pt x="88963" y="159163"/>
                    </a:cubicBezTo>
                    <a:cubicBezTo>
                      <a:pt x="59150" y="159163"/>
                      <a:pt x="30290" y="159163"/>
                      <a:pt x="0" y="159163"/>
                    </a:cubicBezTo>
                    <a:cubicBezTo>
                      <a:pt x="0" y="106299"/>
                      <a:pt x="0" y="54483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图形"/>
              <p:cNvSpPr/>
              <p:nvPr/>
            </p:nvSpPr>
            <p:spPr>
              <a:xfrm>
                <a:off x="14586235" y="6628362"/>
                <a:ext cx="88868" cy="158400"/>
              </a:xfrm>
              <a:custGeom>
                <a:avLst/>
                <a:gdLst>
                  <a:gd name="connsiteX0" fmla="*/ 88868 w 88868"/>
                  <a:gd name="connsiteY0" fmla="*/ 158401 h 158400"/>
                  <a:gd name="connsiteX1" fmla="*/ 0 w 88868"/>
                  <a:gd name="connsiteY1" fmla="*/ 158401 h 158400"/>
                  <a:gd name="connsiteX2" fmla="*/ 0 w 88868"/>
                  <a:gd name="connsiteY2" fmla="*/ 0 h 158400"/>
                  <a:gd name="connsiteX3" fmla="*/ 88868 w 88868"/>
                  <a:gd name="connsiteY3" fmla="*/ 0 h 158400"/>
                  <a:gd name="connsiteX4" fmla="*/ 88868 w 88868"/>
                  <a:gd name="connsiteY4" fmla="*/ 158401 h 15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68" h="158400">
                    <a:moveTo>
                      <a:pt x="88868" y="158401"/>
                    </a:moveTo>
                    <a:cubicBezTo>
                      <a:pt x="58865" y="158401"/>
                      <a:pt x="30004" y="158401"/>
                      <a:pt x="0" y="158401"/>
                    </a:cubicBezTo>
                    <a:cubicBezTo>
                      <a:pt x="0" y="105156"/>
                      <a:pt x="0" y="53245"/>
                      <a:pt x="0" y="0"/>
                    </a:cubicBezTo>
                    <a:cubicBezTo>
                      <a:pt x="29623" y="0"/>
                      <a:pt x="58483" y="0"/>
                      <a:pt x="88868" y="0"/>
                    </a:cubicBezTo>
                    <a:cubicBezTo>
                      <a:pt x="88868" y="52578"/>
                      <a:pt x="88868" y="104965"/>
                      <a:pt x="88868" y="1584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14386" y="6175"/>
              <a:ext cx="883" cy="1067"/>
              <a:chOff x="3860936" y="3872702"/>
              <a:chExt cx="560796" cy="677407"/>
            </a:xfrm>
            <a:solidFill>
              <a:schemeClr val="accent4"/>
            </a:solidFill>
          </p:grpSpPr>
          <p:sp>
            <p:nvSpPr>
              <p:cNvPr id="81" name="图形"/>
              <p:cNvSpPr/>
              <p:nvPr/>
            </p:nvSpPr>
            <p:spPr>
              <a:xfrm>
                <a:off x="3978753" y="3872702"/>
                <a:ext cx="324995" cy="396307"/>
              </a:xfrm>
              <a:custGeom>
                <a:avLst/>
                <a:gdLst>
                  <a:gd name="connsiteX0" fmla="*/ 0 w 324995"/>
                  <a:gd name="connsiteY0" fmla="*/ 0 h 396307"/>
                  <a:gd name="connsiteX1" fmla="*/ 255620 w 324995"/>
                  <a:gd name="connsiteY1" fmla="*/ 0 h 396307"/>
                  <a:gd name="connsiteX2" fmla="*/ 255620 w 324995"/>
                  <a:gd name="connsiteY2" fmla="*/ 69085 h 396307"/>
                  <a:gd name="connsiteX3" fmla="*/ 324995 w 324995"/>
                  <a:gd name="connsiteY3" fmla="*/ 69085 h 396307"/>
                  <a:gd name="connsiteX4" fmla="*/ 324995 w 324995"/>
                  <a:gd name="connsiteY4" fmla="*/ 396308 h 396307"/>
                  <a:gd name="connsiteX5" fmla="*/ 0 w 324995"/>
                  <a:gd name="connsiteY5" fmla="*/ 396308 h 396307"/>
                  <a:gd name="connsiteX6" fmla="*/ 0 w 324995"/>
                  <a:gd name="connsiteY6" fmla="*/ 0 h 396307"/>
                  <a:gd name="connsiteX7" fmla="*/ 23238 w 324995"/>
                  <a:gd name="connsiteY7" fmla="*/ 23771 h 396307"/>
                  <a:gd name="connsiteX8" fmla="*/ 23238 w 324995"/>
                  <a:gd name="connsiteY8" fmla="*/ 232236 h 396307"/>
                  <a:gd name="connsiteX9" fmla="*/ 231994 w 324995"/>
                  <a:gd name="connsiteY9" fmla="*/ 232236 h 396307"/>
                  <a:gd name="connsiteX10" fmla="*/ 231994 w 324995"/>
                  <a:gd name="connsiteY10" fmla="*/ 23771 h 396307"/>
                  <a:gd name="connsiteX11" fmla="*/ 23238 w 324995"/>
                  <a:gd name="connsiteY11" fmla="*/ 23771 h 396307"/>
                  <a:gd name="connsiteX12" fmla="*/ 22802 w 324995"/>
                  <a:gd name="connsiteY12" fmla="*/ 278955 h 396307"/>
                  <a:gd name="connsiteX13" fmla="*/ 301951 w 324995"/>
                  <a:gd name="connsiteY13" fmla="*/ 278955 h 396307"/>
                  <a:gd name="connsiteX14" fmla="*/ 301951 w 324995"/>
                  <a:gd name="connsiteY14" fmla="*/ 257121 h 396307"/>
                  <a:gd name="connsiteX15" fmla="*/ 22802 w 324995"/>
                  <a:gd name="connsiteY15" fmla="*/ 257121 h 396307"/>
                  <a:gd name="connsiteX16" fmla="*/ 22802 w 324995"/>
                  <a:gd name="connsiteY16" fmla="*/ 278955 h 396307"/>
                  <a:gd name="connsiteX17" fmla="*/ 302435 w 324995"/>
                  <a:gd name="connsiteY17" fmla="*/ 304372 h 396307"/>
                  <a:gd name="connsiteX18" fmla="*/ 22851 w 324995"/>
                  <a:gd name="connsiteY18" fmla="*/ 304372 h 396307"/>
                  <a:gd name="connsiteX19" fmla="*/ 22851 w 324995"/>
                  <a:gd name="connsiteY19" fmla="*/ 325964 h 396307"/>
                  <a:gd name="connsiteX20" fmla="*/ 302435 w 324995"/>
                  <a:gd name="connsiteY20" fmla="*/ 325964 h 396307"/>
                  <a:gd name="connsiteX21" fmla="*/ 302435 w 324995"/>
                  <a:gd name="connsiteY21" fmla="*/ 304372 h 396307"/>
                  <a:gd name="connsiteX22" fmla="*/ 302387 w 324995"/>
                  <a:gd name="connsiteY22" fmla="*/ 350993 h 396307"/>
                  <a:gd name="connsiteX23" fmla="*/ 22802 w 324995"/>
                  <a:gd name="connsiteY23" fmla="*/ 350993 h 396307"/>
                  <a:gd name="connsiteX24" fmla="*/ 22802 w 324995"/>
                  <a:gd name="connsiteY24" fmla="*/ 372634 h 396307"/>
                  <a:gd name="connsiteX25" fmla="*/ 302387 w 324995"/>
                  <a:gd name="connsiteY25" fmla="*/ 372634 h 396307"/>
                  <a:gd name="connsiteX26" fmla="*/ 302387 w 324995"/>
                  <a:gd name="connsiteY26" fmla="*/ 350993 h 396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995" h="396307">
                    <a:moveTo>
                      <a:pt x="0" y="0"/>
                    </a:moveTo>
                    <a:cubicBezTo>
                      <a:pt x="85449" y="0"/>
                      <a:pt x="169977" y="0"/>
                      <a:pt x="255620" y="0"/>
                    </a:cubicBezTo>
                    <a:cubicBezTo>
                      <a:pt x="255620" y="22996"/>
                      <a:pt x="255620" y="45508"/>
                      <a:pt x="255620" y="69085"/>
                    </a:cubicBezTo>
                    <a:cubicBezTo>
                      <a:pt x="279052" y="69085"/>
                      <a:pt x="301515" y="69085"/>
                      <a:pt x="324995" y="69085"/>
                    </a:cubicBezTo>
                    <a:cubicBezTo>
                      <a:pt x="324995" y="178740"/>
                      <a:pt x="324995" y="287234"/>
                      <a:pt x="324995" y="396308"/>
                    </a:cubicBezTo>
                    <a:cubicBezTo>
                      <a:pt x="216744" y="396308"/>
                      <a:pt x="108832" y="396308"/>
                      <a:pt x="0" y="396308"/>
                    </a:cubicBezTo>
                    <a:cubicBezTo>
                      <a:pt x="0" y="264334"/>
                      <a:pt x="0" y="132700"/>
                      <a:pt x="0" y="0"/>
                    </a:cubicBezTo>
                    <a:close/>
                    <a:moveTo>
                      <a:pt x="23238" y="23771"/>
                    </a:moveTo>
                    <a:cubicBezTo>
                      <a:pt x="23238" y="94211"/>
                      <a:pt x="23238" y="163248"/>
                      <a:pt x="23238" y="232236"/>
                    </a:cubicBezTo>
                    <a:cubicBezTo>
                      <a:pt x="93388" y="232236"/>
                      <a:pt x="162522" y="232236"/>
                      <a:pt x="231994" y="232236"/>
                    </a:cubicBezTo>
                    <a:cubicBezTo>
                      <a:pt x="231994" y="162377"/>
                      <a:pt x="231994" y="93292"/>
                      <a:pt x="231994" y="23771"/>
                    </a:cubicBezTo>
                    <a:cubicBezTo>
                      <a:pt x="162038" y="23771"/>
                      <a:pt x="92856" y="23771"/>
                      <a:pt x="23238" y="23771"/>
                    </a:cubicBezTo>
                    <a:close/>
                    <a:moveTo>
                      <a:pt x="22802" y="278955"/>
                    </a:moveTo>
                    <a:cubicBezTo>
                      <a:pt x="116530" y="278955"/>
                      <a:pt x="209386" y="278955"/>
                      <a:pt x="301951" y="278955"/>
                    </a:cubicBezTo>
                    <a:cubicBezTo>
                      <a:pt x="301951" y="271112"/>
                      <a:pt x="301951" y="264092"/>
                      <a:pt x="301951" y="257121"/>
                    </a:cubicBezTo>
                    <a:cubicBezTo>
                      <a:pt x="208417" y="257121"/>
                      <a:pt x="115900" y="257121"/>
                      <a:pt x="22802" y="257121"/>
                    </a:cubicBezTo>
                    <a:cubicBezTo>
                      <a:pt x="22802" y="264528"/>
                      <a:pt x="22802" y="271209"/>
                      <a:pt x="22802" y="278955"/>
                    </a:cubicBezTo>
                    <a:close/>
                    <a:moveTo>
                      <a:pt x="302435" y="304372"/>
                    </a:moveTo>
                    <a:cubicBezTo>
                      <a:pt x="208563" y="304372"/>
                      <a:pt x="115755" y="304372"/>
                      <a:pt x="22851" y="304372"/>
                    </a:cubicBezTo>
                    <a:cubicBezTo>
                      <a:pt x="22851" y="312118"/>
                      <a:pt x="22851" y="318750"/>
                      <a:pt x="22851" y="325964"/>
                    </a:cubicBezTo>
                    <a:cubicBezTo>
                      <a:pt x="116288" y="325964"/>
                      <a:pt x="209095" y="325964"/>
                      <a:pt x="302435" y="325964"/>
                    </a:cubicBezTo>
                    <a:cubicBezTo>
                      <a:pt x="302435" y="318557"/>
                      <a:pt x="302435" y="311876"/>
                      <a:pt x="302435" y="304372"/>
                    </a:cubicBezTo>
                    <a:close/>
                    <a:moveTo>
                      <a:pt x="302387" y="350993"/>
                    </a:moveTo>
                    <a:cubicBezTo>
                      <a:pt x="208514" y="350993"/>
                      <a:pt x="115707" y="350993"/>
                      <a:pt x="22802" y="350993"/>
                    </a:cubicBezTo>
                    <a:cubicBezTo>
                      <a:pt x="22802" y="358594"/>
                      <a:pt x="22802" y="365275"/>
                      <a:pt x="22802" y="372634"/>
                    </a:cubicBezTo>
                    <a:cubicBezTo>
                      <a:pt x="116191" y="372634"/>
                      <a:pt x="208998" y="372634"/>
                      <a:pt x="302387" y="372634"/>
                    </a:cubicBezTo>
                    <a:cubicBezTo>
                      <a:pt x="302387" y="365178"/>
                      <a:pt x="302387" y="358497"/>
                      <a:pt x="302387" y="350993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图形"/>
              <p:cNvSpPr/>
              <p:nvPr/>
            </p:nvSpPr>
            <p:spPr>
              <a:xfrm>
                <a:off x="3860936" y="4349084"/>
                <a:ext cx="180898" cy="200235"/>
              </a:xfrm>
              <a:custGeom>
                <a:avLst/>
                <a:gdLst>
                  <a:gd name="connsiteX0" fmla="*/ 93514 w 180898"/>
                  <a:gd name="connsiteY0" fmla="*/ 200236 h 200235"/>
                  <a:gd name="connsiteX1" fmla="*/ 93514 w 180898"/>
                  <a:gd name="connsiteY1" fmla="*/ 73345 h 200235"/>
                  <a:gd name="connsiteX2" fmla="*/ 70130 w 180898"/>
                  <a:gd name="connsiteY2" fmla="*/ 73345 h 200235"/>
                  <a:gd name="connsiteX3" fmla="*/ 70130 w 180898"/>
                  <a:gd name="connsiteY3" fmla="*/ 200187 h 200235"/>
                  <a:gd name="connsiteX4" fmla="*/ 754 w 180898"/>
                  <a:gd name="connsiteY4" fmla="*/ 200187 h 200235"/>
                  <a:gd name="connsiteX5" fmla="*/ 77 w 180898"/>
                  <a:gd name="connsiteY5" fmla="*/ 189633 h 200235"/>
                  <a:gd name="connsiteX6" fmla="*/ 77 w 180898"/>
                  <a:gd name="connsiteY6" fmla="*/ 75960 h 200235"/>
                  <a:gd name="connsiteX7" fmla="*/ 50232 w 180898"/>
                  <a:gd name="connsiteY7" fmla="*/ 13217 h 200235"/>
                  <a:gd name="connsiteX8" fmla="*/ 118785 w 180898"/>
                  <a:gd name="connsiteY8" fmla="*/ 0 h 200235"/>
                  <a:gd name="connsiteX9" fmla="*/ 135439 w 180898"/>
                  <a:gd name="connsiteY9" fmla="*/ 66810 h 200235"/>
                  <a:gd name="connsiteX10" fmla="*/ 159549 w 180898"/>
                  <a:gd name="connsiteY10" fmla="*/ 100360 h 200235"/>
                  <a:gd name="connsiteX11" fmla="*/ 159984 w 180898"/>
                  <a:gd name="connsiteY11" fmla="*/ 103991 h 200235"/>
                  <a:gd name="connsiteX12" fmla="*/ 164487 w 180898"/>
                  <a:gd name="connsiteY12" fmla="*/ 162909 h 200235"/>
                  <a:gd name="connsiteX13" fmla="*/ 180899 w 180898"/>
                  <a:gd name="connsiteY13" fmla="*/ 200187 h 200235"/>
                  <a:gd name="connsiteX14" fmla="*/ 93514 w 180898"/>
                  <a:gd name="connsiteY14" fmla="*/ 200236 h 20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898" h="200235">
                    <a:moveTo>
                      <a:pt x="93514" y="200236"/>
                    </a:moveTo>
                    <a:cubicBezTo>
                      <a:pt x="93514" y="157632"/>
                      <a:pt x="93514" y="115852"/>
                      <a:pt x="93514" y="73345"/>
                    </a:cubicBezTo>
                    <a:cubicBezTo>
                      <a:pt x="85477" y="73345"/>
                      <a:pt x="78457" y="73345"/>
                      <a:pt x="70130" y="73345"/>
                    </a:cubicBezTo>
                    <a:cubicBezTo>
                      <a:pt x="70130" y="115368"/>
                      <a:pt x="70130" y="157487"/>
                      <a:pt x="70130" y="200187"/>
                    </a:cubicBezTo>
                    <a:cubicBezTo>
                      <a:pt x="46456" y="200187"/>
                      <a:pt x="24089" y="200187"/>
                      <a:pt x="754" y="200187"/>
                    </a:cubicBezTo>
                    <a:cubicBezTo>
                      <a:pt x="512" y="196605"/>
                      <a:pt x="77" y="193119"/>
                      <a:pt x="77" y="189633"/>
                    </a:cubicBezTo>
                    <a:cubicBezTo>
                      <a:pt x="28" y="151726"/>
                      <a:pt x="-69" y="113867"/>
                      <a:pt x="77" y="75960"/>
                    </a:cubicBezTo>
                    <a:cubicBezTo>
                      <a:pt x="222" y="41635"/>
                      <a:pt x="16973" y="20430"/>
                      <a:pt x="50232" y="13217"/>
                    </a:cubicBezTo>
                    <a:cubicBezTo>
                      <a:pt x="72551" y="8375"/>
                      <a:pt x="95111" y="4502"/>
                      <a:pt x="118785" y="0"/>
                    </a:cubicBezTo>
                    <a:cubicBezTo>
                      <a:pt x="124449" y="22657"/>
                      <a:pt x="130162" y="44685"/>
                      <a:pt x="135439" y="66810"/>
                    </a:cubicBezTo>
                    <a:cubicBezTo>
                      <a:pt x="139022" y="81721"/>
                      <a:pt x="140571" y="97746"/>
                      <a:pt x="159549" y="100360"/>
                    </a:cubicBezTo>
                    <a:cubicBezTo>
                      <a:pt x="159839" y="102490"/>
                      <a:pt x="160323" y="103458"/>
                      <a:pt x="159984" y="103991"/>
                    </a:cubicBezTo>
                    <a:cubicBezTo>
                      <a:pt x="148268" y="124663"/>
                      <a:pt x="154417" y="143738"/>
                      <a:pt x="164487" y="162909"/>
                    </a:cubicBezTo>
                    <a:cubicBezTo>
                      <a:pt x="170587" y="174577"/>
                      <a:pt x="175186" y="187019"/>
                      <a:pt x="180899" y="200187"/>
                    </a:cubicBezTo>
                    <a:cubicBezTo>
                      <a:pt x="151367" y="200236"/>
                      <a:pt x="123384" y="200236"/>
                      <a:pt x="93514" y="200236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图形"/>
              <p:cNvSpPr/>
              <p:nvPr/>
            </p:nvSpPr>
            <p:spPr>
              <a:xfrm>
                <a:off x="4241102" y="4348890"/>
                <a:ext cx="180630" cy="200283"/>
              </a:xfrm>
              <a:custGeom>
                <a:avLst/>
                <a:gdLst>
                  <a:gd name="connsiteX0" fmla="*/ 110720 w 180630"/>
                  <a:gd name="connsiteY0" fmla="*/ 200090 h 200283"/>
                  <a:gd name="connsiteX1" fmla="*/ 110720 w 180630"/>
                  <a:gd name="connsiteY1" fmla="*/ 73733 h 200283"/>
                  <a:gd name="connsiteX2" fmla="*/ 87337 w 180630"/>
                  <a:gd name="connsiteY2" fmla="*/ 73733 h 200283"/>
                  <a:gd name="connsiteX3" fmla="*/ 87337 w 180630"/>
                  <a:gd name="connsiteY3" fmla="*/ 200284 h 200283"/>
                  <a:gd name="connsiteX4" fmla="*/ 0 w 180630"/>
                  <a:gd name="connsiteY4" fmla="*/ 200284 h 200283"/>
                  <a:gd name="connsiteX5" fmla="*/ 22415 w 180630"/>
                  <a:gd name="connsiteY5" fmla="*/ 149063 h 200283"/>
                  <a:gd name="connsiteX6" fmla="*/ 23722 w 180630"/>
                  <a:gd name="connsiteY6" fmla="*/ 113673 h 200283"/>
                  <a:gd name="connsiteX7" fmla="*/ 19752 w 180630"/>
                  <a:gd name="connsiteY7" fmla="*/ 100941 h 200283"/>
                  <a:gd name="connsiteX8" fmla="*/ 45508 w 180630"/>
                  <a:gd name="connsiteY8" fmla="*/ 66132 h 200283"/>
                  <a:gd name="connsiteX9" fmla="*/ 62017 w 180630"/>
                  <a:gd name="connsiteY9" fmla="*/ 0 h 200283"/>
                  <a:gd name="connsiteX10" fmla="*/ 138364 w 180630"/>
                  <a:gd name="connsiteY10" fmla="*/ 15734 h 200283"/>
                  <a:gd name="connsiteX11" fmla="*/ 180047 w 180630"/>
                  <a:gd name="connsiteY11" fmla="*/ 66277 h 200283"/>
                  <a:gd name="connsiteX12" fmla="*/ 180338 w 180630"/>
                  <a:gd name="connsiteY12" fmla="*/ 200090 h 200283"/>
                  <a:gd name="connsiteX13" fmla="*/ 110720 w 180630"/>
                  <a:gd name="connsiteY13" fmla="*/ 200090 h 20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630" h="200283">
                    <a:moveTo>
                      <a:pt x="110720" y="200090"/>
                    </a:moveTo>
                    <a:cubicBezTo>
                      <a:pt x="110720" y="157584"/>
                      <a:pt x="110720" y="116094"/>
                      <a:pt x="110720" y="73733"/>
                    </a:cubicBezTo>
                    <a:cubicBezTo>
                      <a:pt x="102974" y="73733"/>
                      <a:pt x="95664" y="73733"/>
                      <a:pt x="87337" y="73733"/>
                    </a:cubicBezTo>
                    <a:cubicBezTo>
                      <a:pt x="87337" y="115900"/>
                      <a:pt x="87337" y="157681"/>
                      <a:pt x="87337" y="200284"/>
                    </a:cubicBezTo>
                    <a:cubicBezTo>
                      <a:pt x="58047" y="200284"/>
                      <a:pt x="29725" y="200284"/>
                      <a:pt x="0" y="200284"/>
                    </a:cubicBezTo>
                    <a:cubicBezTo>
                      <a:pt x="7601" y="182710"/>
                      <a:pt x="14040" y="165378"/>
                      <a:pt x="22415" y="149063"/>
                    </a:cubicBezTo>
                    <a:cubicBezTo>
                      <a:pt x="28660" y="136912"/>
                      <a:pt x="29774" y="125825"/>
                      <a:pt x="23722" y="113673"/>
                    </a:cubicBezTo>
                    <a:cubicBezTo>
                      <a:pt x="21979" y="110188"/>
                      <a:pt x="21350" y="106169"/>
                      <a:pt x="19752" y="100941"/>
                    </a:cubicBezTo>
                    <a:cubicBezTo>
                      <a:pt x="40425" y="97842"/>
                      <a:pt x="41877" y="81430"/>
                      <a:pt x="45508" y="66132"/>
                    </a:cubicBezTo>
                    <a:cubicBezTo>
                      <a:pt x="50640" y="44346"/>
                      <a:pt x="56353" y="22706"/>
                      <a:pt x="62017" y="0"/>
                    </a:cubicBezTo>
                    <a:cubicBezTo>
                      <a:pt x="88111" y="5277"/>
                      <a:pt x="113528" y="9392"/>
                      <a:pt x="138364" y="15734"/>
                    </a:cubicBezTo>
                    <a:cubicBezTo>
                      <a:pt x="162667" y="21931"/>
                      <a:pt x="179418" y="41829"/>
                      <a:pt x="180047" y="66277"/>
                    </a:cubicBezTo>
                    <a:cubicBezTo>
                      <a:pt x="181161" y="110527"/>
                      <a:pt x="180338" y="154824"/>
                      <a:pt x="180338" y="200090"/>
                    </a:cubicBezTo>
                    <a:cubicBezTo>
                      <a:pt x="157003" y="200090"/>
                      <a:pt x="134104" y="200090"/>
                      <a:pt x="110720" y="20009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图形"/>
              <p:cNvSpPr/>
              <p:nvPr/>
            </p:nvSpPr>
            <p:spPr>
              <a:xfrm>
                <a:off x="4002862" y="4336884"/>
                <a:ext cx="77170" cy="213225"/>
              </a:xfrm>
              <a:custGeom>
                <a:avLst/>
                <a:gdLst>
                  <a:gd name="connsiteX0" fmla="*/ 0 w 77170"/>
                  <a:gd name="connsiteY0" fmla="*/ 7649 h 213225"/>
                  <a:gd name="connsiteX1" fmla="*/ 36891 w 77170"/>
                  <a:gd name="connsiteY1" fmla="*/ 0 h 213225"/>
                  <a:gd name="connsiteX2" fmla="*/ 77170 w 77170"/>
                  <a:gd name="connsiteY2" fmla="*/ 211467 h 213225"/>
                  <a:gd name="connsiteX3" fmla="*/ 60661 w 77170"/>
                  <a:gd name="connsiteY3" fmla="*/ 204157 h 213225"/>
                  <a:gd name="connsiteX4" fmla="*/ 49187 w 77170"/>
                  <a:gd name="connsiteY4" fmla="*/ 177627 h 213225"/>
                  <a:gd name="connsiteX5" fmla="*/ 45072 w 77170"/>
                  <a:gd name="connsiteY5" fmla="*/ 109704 h 213225"/>
                  <a:gd name="connsiteX6" fmla="*/ 39699 w 77170"/>
                  <a:gd name="connsiteY6" fmla="*/ 97988 h 213225"/>
                  <a:gd name="connsiteX7" fmla="*/ 14137 w 77170"/>
                  <a:gd name="connsiteY7" fmla="*/ 66035 h 213225"/>
                  <a:gd name="connsiteX8" fmla="*/ 0 w 77170"/>
                  <a:gd name="connsiteY8" fmla="*/ 7649 h 21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170" h="213225">
                    <a:moveTo>
                      <a:pt x="0" y="7649"/>
                    </a:moveTo>
                    <a:cubicBezTo>
                      <a:pt x="12345" y="5083"/>
                      <a:pt x="23964" y="2663"/>
                      <a:pt x="36891" y="0"/>
                    </a:cubicBezTo>
                    <a:cubicBezTo>
                      <a:pt x="50349" y="70731"/>
                      <a:pt x="63760" y="141027"/>
                      <a:pt x="77170" y="211467"/>
                    </a:cubicBezTo>
                    <a:cubicBezTo>
                      <a:pt x="68407" y="215340"/>
                      <a:pt x="63663" y="212775"/>
                      <a:pt x="60661" y="204157"/>
                    </a:cubicBezTo>
                    <a:cubicBezTo>
                      <a:pt x="57466" y="195055"/>
                      <a:pt x="53932" y="185954"/>
                      <a:pt x="49187" y="177627"/>
                    </a:cubicBezTo>
                    <a:cubicBezTo>
                      <a:pt x="36600" y="155502"/>
                      <a:pt x="31904" y="133232"/>
                      <a:pt x="45072" y="109704"/>
                    </a:cubicBezTo>
                    <a:cubicBezTo>
                      <a:pt x="48606" y="103410"/>
                      <a:pt x="45750" y="99488"/>
                      <a:pt x="39699" y="97988"/>
                    </a:cubicBezTo>
                    <a:cubicBezTo>
                      <a:pt x="22948" y="93727"/>
                      <a:pt x="16896" y="82205"/>
                      <a:pt x="14137" y="66035"/>
                    </a:cubicBezTo>
                    <a:cubicBezTo>
                      <a:pt x="10893" y="46718"/>
                      <a:pt x="5035" y="27837"/>
                      <a:pt x="0" y="7649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图形"/>
              <p:cNvSpPr/>
              <p:nvPr/>
            </p:nvSpPr>
            <p:spPr>
              <a:xfrm>
                <a:off x="4202565" y="4336836"/>
                <a:ext cx="77218" cy="212719"/>
              </a:xfrm>
              <a:custGeom>
                <a:avLst/>
                <a:gdLst>
                  <a:gd name="connsiteX0" fmla="*/ 40328 w 77218"/>
                  <a:gd name="connsiteY0" fmla="*/ 0 h 212719"/>
                  <a:gd name="connsiteX1" fmla="*/ 77218 w 77218"/>
                  <a:gd name="connsiteY1" fmla="*/ 7649 h 212719"/>
                  <a:gd name="connsiteX2" fmla="*/ 57708 w 77218"/>
                  <a:gd name="connsiteY2" fmla="*/ 84142 h 212719"/>
                  <a:gd name="connsiteX3" fmla="*/ 40037 w 77218"/>
                  <a:gd name="connsiteY3" fmla="*/ 96487 h 212719"/>
                  <a:gd name="connsiteX4" fmla="*/ 33211 w 77218"/>
                  <a:gd name="connsiteY4" fmla="*/ 112802 h 212719"/>
                  <a:gd name="connsiteX5" fmla="*/ 30694 w 77218"/>
                  <a:gd name="connsiteY5" fmla="*/ 171769 h 212719"/>
                  <a:gd name="connsiteX6" fmla="*/ 16606 w 77218"/>
                  <a:gd name="connsiteY6" fmla="*/ 203770 h 212719"/>
                  <a:gd name="connsiteX7" fmla="*/ 0 w 77218"/>
                  <a:gd name="connsiteY7" fmla="*/ 212387 h 212719"/>
                  <a:gd name="connsiteX8" fmla="*/ 40328 w 77218"/>
                  <a:gd name="connsiteY8" fmla="*/ 0 h 212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218" h="212719">
                    <a:moveTo>
                      <a:pt x="40328" y="0"/>
                    </a:moveTo>
                    <a:cubicBezTo>
                      <a:pt x="53593" y="2760"/>
                      <a:pt x="64922" y="5083"/>
                      <a:pt x="77218" y="7649"/>
                    </a:cubicBezTo>
                    <a:cubicBezTo>
                      <a:pt x="70780" y="33841"/>
                      <a:pt x="65357" y="59354"/>
                      <a:pt x="57708" y="84142"/>
                    </a:cubicBezTo>
                    <a:cubicBezTo>
                      <a:pt x="56014" y="89612"/>
                      <a:pt x="46670" y="93679"/>
                      <a:pt x="40037" y="96487"/>
                    </a:cubicBezTo>
                    <a:cubicBezTo>
                      <a:pt x="31517" y="100069"/>
                      <a:pt x="28660" y="104378"/>
                      <a:pt x="33211" y="112802"/>
                    </a:cubicBezTo>
                    <a:cubicBezTo>
                      <a:pt x="44056" y="132942"/>
                      <a:pt x="41974" y="152258"/>
                      <a:pt x="30694" y="171769"/>
                    </a:cubicBezTo>
                    <a:cubicBezTo>
                      <a:pt x="24884" y="181790"/>
                      <a:pt x="21253" y="193070"/>
                      <a:pt x="16606" y="203770"/>
                    </a:cubicBezTo>
                    <a:cubicBezTo>
                      <a:pt x="12491" y="213210"/>
                      <a:pt x="12442" y="213210"/>
                      <a:pt x="0" y="212387"/>
                    </a:cubicBezTo>
                    <a:cubicBezTo>
                      <a:pt x="13410" y="141753"/>
                      <a:pt x="26821" y="71312"/>
                      <a:pt x="40328" y="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图形"/>
              <p:cNvSpPr/>
              <p:nvPr/>
            </p:nvSpPr>
            <p:spPr>
              <a:xfrm>
                <a:off x="4109080" y="4456657"/>
                <a:ext cx="64679" cy="92759"/>
              </a:xfrm>
              <a:custGeom>
                <a:avLst/>
                <a:gdLst>
                  <a:gd name="connsiteX0" fmla="*/ 18445 w 64679"/>
                  <a:gd name="connsiteY0" fmla="*/ 0 h 92759"/>
                  <a:gd name="connsiteX1" fmla="*/ 46089 w 64679"/>
                  <a:gd name="connsiteY1" fmla="*/ 0 h 92759"/>
                  <a:gd name="connsiteX2" fmla="*/ 64680 w 64679"/>
                  <a:gd name="connsiteY2" fmla="*/ 92759 h 92759"/>
                  <a:gd name="connsiteX3" fmla="*/ 0 w 64679"/>
                  <a:gd name="connsiteY3" fmla="*/ 92759 h 92759"/>
                  <a:gd name="connsiteX4" fmla="*/ 18445 w 64679"/>
                  <a:gd name="connsiteY4" fmla="*/ 0 h 92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679" h="92759">
                    <a:moveTo>
                      <a:pt x="18445" y="0"/>
                    </a:moveTo>
                    <a:cubicBezTo>
                      <a:pt x="28079" y="0"/>
                      <a:pt x="36455" y="0"/>
                      <a:pt x="46089" y="0"/>
                    </a:cubicBezTo>
                    <a:cubicBezTo>
                      <a:pt x="52237" y="30742"/>
                      <a:pt x="58386" y="61339"/>
                      <a:pt x="64680" y="92759"/>
                    </a:cubicBezTo>
                    <a:cubicBezTo>
                      <a:pt x="42749" y="92759"/>
                      <a:pt x="21931" y="92759"/>
                      <a:pt x="0" y="92759"/>
                    </a:cubicBezTo>
                    <a:cubicBezTo>
                      <a:pt x="6148" y="61630"/>
                      <a:pt x="12200" y="31275"/>
                      <a:pt x="18445" y="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图形"/>
              <p:cNvSpPr/>
              <p:nvPr/>
            </p:nvSpPr>
            <p:spPr>
              <a:xfrm>
                <a:off x="4093782" y="4293797"/>
                <a:ext cx="94257" cy="65550"/>
              </a:xfrm>
              <a:custGeom>
                <a:avLst/>
                <a:gdLst>
                  <a:gd name="connsiteX0" fmla="*/ 93001 w 94257"/>
                  <a:gd name="connsiteY0" fmla="*/ 0 h 65550"/>
                  <a:gd name="connsiteX1" fmla="*/ 85303 w 94257"/>
                  <a:gd name="connsiteY1" fmla="*/ 27160 h 65550"/>
                  <a:gd name="connsiteX2" fmla="*/ 48026 w 94257"/>
                  <a:gd name="connsiteY2" fmla="*/ 65551 h 65550"/>
                  <a:gd name="connsiteX3" fmla="*/ 3970 w 94257"/>
                  <a:gd name="connsiteY3" fmla="*/ 20091 h 65550"/>
                  <a:gd name="connsiteX4" fmla="*/ 0 w 94257"/>
                  <a:gd name="connsiteY4" fmla="*/ 48 h 65550"/>
                  <a:gd name="connsiteX5" fmla="*/ 93001 w 94257"/>
                  <a:gd name="connsiteY5" fmla="*/ 0 h 6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257" h="65550">
                    <a:moveTo>
                      <a:pt x="93001" y="0"/>
                    </a:moveTo>
                    <a:cubicBezTo>
                      <a:pt x="95954" y="10990"/>
                      <a:pt x="93824" y="19317"/>
                      <a:pt x="85303" y="27160"/>
                    </a:cubicBezTo>
                    <a:cubicBezTo>
                      <a:pt x="72619" y="38779"/>
                      <a:pt x="61194" y="51802"/>
                      <a:pt x="48026" y="65551"/>
                    </a:cubicBezTo>
                    <a:cubicBezTo>
                      <a:pt x="32243" y="49526"/>
                      <a:pt x="17332" y="35487"/>
                      <a:pt x="3970" y="20091"/>
                    </a:cubicBezTo>
                    <a:cubicBezTo>
                      <a:pt x="290" y="15831"/>
                      <a:pt x="1307" y="7552"/>
                      <a:pt x="0" y="48"/>
                    </a:cubicBezTo>
                    <a:cubicBezTo>
                      <a:pt x="32195" y="0"/>
                      <a:pt x="62549" y="0"/>
                      <a:pt x="93001" y="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图形"/>
              <p:cNvSpPr/>
              <p:nvPr/>
            </p:nvSpPr>
            <p:spPr>
              <a:xfrm>
                <a:off x="4063040" y="4329946"/>
                <a:ext cx="60225" cy="73893"/>
              </a:xfrm>
              <a:custGeom>
                <a:avLst/>
                <a:gdLst>
                  <a:gd name="connsiteX0" fmla="*/ 13459 w 60225"/>
                  <a:gd name="connsiteY0" fmla="*/ 73893 h 73893"/>
                  <a:gd name="connsiteX1" fmla="*/ 0 w 60225"/>
                  <a:gd name="connsiteY1" fmla="*/ 3888 h 73893"/>
                  <a:gd name="connsiteX2" fmla="*/ 24691 w 60225"/>
                  <a:gd name="connsiteY2" fmla="*/ 7229 h 73893"/>
                  <a:gd name="connsiteX3" fmla="*/ 60226 w 60225"/>
                  <a:gd name="connsiteY3" fmla="*/ 42764 h 73893"/>
                  <a:gd name="connsiteX4" fmla="*/ 13459 w 60225"/>
                  <a:gd name="connsiteY4" fmla="*/ 73893 h 7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25" h="73893">
                    <a:moveTo>
                      <a:pt x="13459" y="73893"/>
                    </a:moveTo>
                    <a:cubicBezTo>
                      <a:pt x="8763" y="49493"/>
                      <a:pt x="4406" y="26739"/>
                      <a:pt x="0" y="3888"/>
                    </a:cubicBezTo>
                    <a:cubicBezTo>
                      <a:pt x="9779" y="-2115"/>
                      <a:pt x="17090" y="-1292"/>
                      <a:pt x="24691" y="7229"/>
                    </a:cubicBezTo>
                    <a:cubicBezTo>
                      <a:pt x="35390" y="19235"/>
                      <a:pt x="47396" y="30080"/>
                      <a:pt x="60226" y="42764"/>
                    </a:cubicBezTo>
                    <a:cubicBezTo>
                      <a:pt x="44540" y="53221"/>
                      <a:pt x="29726" y="63097"/>
                      <a:pt x="13459" y="73893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图形"/>
              <p:cNvSpPr/>
              <p:nvPr/>
            </p:nvSpPr>
            <p:spPr>
              <a:xfrm>
                <a:off x="4159187" y="4330300"/>
                <a:ext cx="61097" cy="73539"/>
              </a:xfrm>
              <a:custGeom>
                <a:avLst/>
                <a:gdLst>
                  <a:gd name="connsiteX0" fmla="*/ 61097 w 61097"/>
                  <a:gd name="connsiteY0" fmla="*/ 0 h 73539"/>
                  <a:gd name="connsiteX1" fmla="*/ 46960 w 61097"/>
                  <a:gd name="connsiteY1" fmla="*/ 73539 h 73539"/>
                  <a:gd name="connsiteX2" fmla="*/ 0 w 61097"/>
                  <a:gd name="connsiteY2" fmla="*/ 42216 h 73539"/>
                  <a:gd name="connsiteX3" fmla="*/ 41393 w 61097"/>
                  <a:gd name="connsiteY3" fmla="*/ 2275 h 73539"/>
                  <a:gd name="connsiteX4" fmla="*/ 61097 w 61097"/>
                  <a:gd name="connsiteY4" fmla="*/ 0 h 7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097" h="73539">
                    <a:moveTo>
                      <a:pt x="61097" y="0"/>
                    </a:moveTo>
                    <a:cubicBezTo>
                      <a:pt x="56014" y="26385"/>
                      <a:pt x="51657" y="49139"/>
                      <a:pt x="46960" y="73539"/>
                    </a:cubicBezTo>
                    <a:cubicBezTo>
                      <a:pt x="30936" y="62840"/>
                      <a:pt x="16315" y="53109"/>
                      <a:pt x="0" y="42216"/>
                    </a:cubicBezTo>
                    <a:cubicBezTo>
                      <a:pt x="14282" y="28176"/>
                      <a:pt x="27208" y="14475"/>
                      <a:pt x="41393" y="2275"/>
                    </a:cubicBezTo>
                    <a:cubicBezTo>
                      <a:pt x="45072" y="-823"/>
                      <a:pt x="52867" y="823"/>
                      <a:pt x="61097" y="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图形"/>
              <p:cNvSpPr/>
              <p:nvPr/>
            </p:nvSpPr>
            <p:spPr>
              <a:xfrm>
                <a:off x="4119828" y="4390186"/>
                <a:ext cx="43039" cy="42652"/>
              </a:xfrm>
              <a:custGeom>
                <a:avLst/>
                <a:gdLst>
                  <a:gd name="connsiteX0" fmla="*/ 35729 w 43039"/>
                  <a:gd name="connsiteY0" fmla="*/ 42652 h 42652"/>
                  <a:gd name="connsiteX1" fmla="*/ 7359 w 43039"/>
                  <a:gd name="connsiteY1" fmla="*/ 42652 h 42652"/>
                  <a:gd name="connsiteX2" fmla="*/ 0 w 43039"/>
                  <a:gd name="connsiteY2" fmla="*/ 13798 h 42652"/>
                  <a:gd name="connsiteX3" fmla="*/ 43039 w 43039"/>
                  <a:gd name="connsiteY3" fmla="*/ 13653 h 42652"/>
                  <a:gd name="connsiteX4" fmla="*/ 35729 w 43039"/>
                  <a:gd name="connsiteY4" fmla="*/ 42652 h 42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39" h="42652">
                    <a:moveTo>
                      <a:pt x="35729" y="42652"/>
                    </a:moveTo>
                    <a:cubicBezTo>
                      <a:pt x="25417" y="42652"/>
                      <a:pt x="16654" y="42652"/>
                      <a:pt x="7359" y="42652"/>
                    </a:cubicBezTo>
                    <a:cubicBezTo>
                      <a:pt x="4841" y="32728"/>
                      <a:pt x="2372" y="23142"/>
                      <a:pt x="0" y="13798"/>
                    </a:cubicBezTo>
                    <a:cubicBezTo>
                      <a:pt x="25804" y="-4889"/>
                      <a:pt x="17574" y="-4260"/>
                      <a:pt x="43039" y="13653"/>
                    </a:cubicBezTo>
                    <a:cubicBezTo>
                      <a:pt x="40667" y="22997"/>
                      <a:pt x="38246" y="32582"/>
                      <a:pt x="35729" y="42652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图形"/>
              <p:cNvSpPr/>
              <p:nvPr/>
            </p:nvSpPr>
            <p:spPr>
              <a:xfrm>
                <a:off x="4258821" y="3873815"/>
                <a:ext cx="43087" cy="43716"/>
              </a:xfrm>
              <a:custGeom>
                <a:avLst/>
                <a:gdLst>
                  <a:gd name="connsiteX0" fmla="*/ 0 w 43087"/>
                  <a:gd name="connsiteY0" fmla="*/ 0 h 43716"/>
                  <a:gd name="connsiteX1" fmla="*/ 43087 w 43087"/>
                  <a:gd name="connsiteY1" fmla="*/ 43717 h 43716"/>
                  <a:gd name="connsiteX2" fmla="*/ 0 w 43087"/>
                  <a:gd name="connsiteY2" fmla="*/ 43717 h 43716"/>
                  <a:gd name="connsiteX3" fmla="*/ 0 w 43087"/>
                  <a:gd name="connsiteY3" fmla="*/ 0 h 4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087" h="43716">
                    <a:moveTo>
                      <a:pt x="0" y="0"/>
                    </a:moveTo>
                    <a:cubicBezTo>
                      <a:pt x="14863" y="15056"/>
                      <a:pt x="28564" y="28999"/>
                      <a:pt x="43087" y="43717"/>
                    </a:cubicBezTo>
                    <a:cubicBezTo>
                      <a:pt x="28757" y="43717"/>
                      <a:pt x="14814" y="43717"/>
                      <a:pt x="0" y="43717"/>
                    </a:cubicBezTo>
                    <a:cubicBezTo>
                      <a:pt x="0" y="29774"/>
                      <a:pt x="0" y="15637"/>
                      <a:pt x="0" y="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图形"/>
              <p:cNvSpPr/>
              <p:nvPr/>
            </p:nvSpPr>
            <p:spPr>
              <a:xfrm>
                <a:off x="4081146" y="4417782"/>
                <a:ext cx="23393" cy="76395"/>
              </a:xfrm>
              <a:custGeom>
                <a:avLst/>
                <a:gdLst>
                  <a:gd name="connsiteX0" fmla="*/ 12539 w 23393"/>
                  <a:gd name="connsiteY0" fmla="*/ 76395 h 76395"/>
                  <a:gd name="connsiteX1" fmla="*/ 0 w 23393"/>
                  <a:gd name="connsiteY1" fmla="*/ 11135 h 76395"/>
                  <a:gd name="connsiteX2" fmla="*/ 16799 w 23393"/>
                  <a:gd name="connsiteY2" fmla="*/ 0 h 76395"/>
                  <a:gd name="connsiteX3" fmla="*/ 12539 w 23393"/>
                  <a:gd name="connsiteY3" fmla="*/ 76395 h 7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93" h="76395">
                    <a:moveTo>
                      <a:pt x="12539" y="76395"/>
                    </a:moveTo>
                    <a:cubicBezTo>
                      <a:pt x="8375" y="54803"/>
                      <a:pt x="4260" y="33211"/>
                      <a:pt x="0" y="11135"/>
                    </a:cubicBezTo>
                    <a:cubicBezTo>
                      <a:pt x="5713" y="7359"/>
                      <a:pt x="11280" y="3679"/>
                      <a:pt x="16799" y="0"/>
                    </a:cubicBezTo>
                    <a:cubicBezTo>
                      <a:pt x="30742" y="26918"/>
                      <a:pt x="19268" y="51463"/>
                      <a:pt x="12539" y="76395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图形"/>
              <p:cNvSpPr/>
              <p:nvPr/>
            </p:nvSpPr>
            <p:spPr>
              <a:xfrm>
                <a:off x="4178176" y="4417733"/>
                <a:ext cx="23372" cy="76298"/>
              </a:xfrm>
              <a:custGeom>
                <a:avLst/>
                <a:gdLst>
                  <a:gd name="connsiteX0" fmla="*/ 6525 w 23372"/>
                  <a:gd name="connsiteY0" fmla="*/ 0 h 76298"/>
                  <a:gd name="connsiteX1" fmla="*/ 23373 w 23372"/>
                  <a:gd name="connsiteY1" fmla="*/ 11183 h 76298"/>
                  <a:gd name="connsiteX2" fmla="*/ 10834 w 23372"/>
                  <a:gd name="connsiteY2" fmla="*/ 76299 h 76298"/>
                  <a:gd name="connsiteX3" fmla="*/ 6525 w 23372"/>
                  <a:gd name="connsiteY3" fmla="*/ 0 h 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72" h="76298">
                    <a:moveTo>
                      <a:pt x="6525" y="0"/>
                    </a:moveTo>
                    <a:cubicBezTo>
                      <a:pt x="12190" y="3776"/>
                      <a:pt x="17757" y="7456"/>
                      <a:pt x="23373" y="11183"/>
                    </a:cubicBezTo>
                    <a:cubicBezTo>
                      <a:pt x="19113" y="33308"/>
                      <a:pt x="14997" y="54803"/>
                      <a:pt x="10834" y="76299"/>
                    </a:cubicBezTo>
                    <a:cubicBezTo>
                      <a:pt x="4250" y="51366"/>
                      <a:pt x="-7369" y="26869"/>
                      <a:pt x="6525" y="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图形"/>
              <p:cNvSpPr/>
              <p:nvPr/>
            </p:nvSpPr>
            <p:spPr>
              <a:xfrm>
                <a:off x="4025326" y="3919323"/>
                <a:ext cx="162037" cy="154969"/>
              </a:xfrm>
              <a:custGeom>
                <a:avLst/>
                <a:gdLst>
                  <a:gd name="connsiteX0" fmla="*/ 162038 w 162037"/>
                  <a:gd name="connsiteY0" fmla="*/ 0 h 154969"/>
                  <a:gd name="connsiteX1" fmla="*/ 162038 w 162037"/>
                  <a:gd name="connsiteY1" fmla="*/ 154970 h 154969"/>
                  <a:gd name="connsiteX2" fmla="*/ 144319 w 162037"/>
                  <a:gd name="connsiteY2" fmla="*/ 124227 h 154969"/>
                  <a:gd name="connsiteX3" fmla="*/ 117595 w 162037"/>
                  <a:gd name="connsiteY3" fmla="*/ 99973 h 154969"/>
                  <a:gd name="connsiteX4" fmla="*/ 110091 w 162037"/>
                  <a:gd name="connsiteY4" fmla="*/ 33792 h 154969"/>
                  <a:gd name="connsiteX5" fmla="*/ 51414 w 162037"/>
                  <a:gd name="connsiteY5" fmla="*/ 34034 h 154969"/>
                  <a:gd name="connsiteX6" fmla="*/ 45314 w 162037"/>
                  <a:gd name="connsiteY6" fmla="*/ 101183 h 154969"/>
                  <a:gd name="connsiteX7" fmla="*/ 0 w 162037"/>
                  <a:gd name="connsiteY7" fmla="*/ 154679 h 154969"/>
                  <a:gd name="connsiteX8" fmla="*/ 0 w 162037"/>
                  <a:gd name="connsiteY8" fmla="*/ 0 h 154969"/>
                  <a:gd name="connsiteX9" fmla="*/ 162038 w 162037"/>
                  <a:gd name="connsiteY9" fmla="*/ 0 h 1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2037" h="154969">
                    <a:moveTo>
                      <a:pt x="162038" y="0"/>
                    </a:moveTo>
                    <a:cubicBezTo>
                      <a:pt x="162038" y="52141"/>
                      <a:pt x="162038" y="103313"/>
                      <a:pt x="162038" y="154970"/>
                    </a:cubicBezTo>
                    <a:cubicBezTo>
                      <a:pt x="156035" y="144270"/>
                      <a:pt x="151532" y="133135"/>
                      <a:pt x="144319" y="124227"/>
                    </a:cubicBezTo>
                    <a:cubicBezTo>
                      <a:pt x="136863" y="115077"/>
                      <a:pt x="126745" y="108106"/>
                      <a:pt x="117595" y="99973"/>
                    </a:cubicBezTo>
                    <a:cubicBezTo>
                      <a:pt x="132651" y="71990"/>
                      <a:pt x="130424" y="50301"/>
                      <a:pt x="110091" y="33792"/>
                    </a:cubicBezTo>
                    <a:cubicBezTo>
                      <a:pt x="91984" y="19075"/>
                      <a:pt x="69521" y="19171"/>
                      <a:pt x="51414" y="34034"/>
                    </a:cubicBezTo>
                    <a:cubicBezTo>
                      <a:pt x="31420" y="50495"/>
                      <a:pt x="29241" y="71942"/>
                      <a:pt x="45314" y="101183"/>
                    </a:cubicBezTo>
                    <a:cubicBezTo>
                      <a:pt x="23335" y="112899"/>
                      <a:pt x="8182" y="130666"/>
                      <a:pt x="0" y="154679"/>
                    </a:cubicBezTo>
                    <a:cubicBezTo>
                      <a:pt x="0" y="103361"/>
                      <a:pt x="0" y="52044"/>
                      <a:pt x="0" y="0"/>
                    </a:cubicBezTo>
                    <a:cubicBezTo>
                      <a:pt x="53883" y="0"/>
                      <a:pt x="107283" y="0"/>
                      <a:pt x="162038" y="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图形"/>
              <p:cNvSpPr/>
              <p:nvPr/>
            </p:nvSpPr>
            <p:spPr>
              <a:xfrm>
                <a:off x="4050259" y="4035952"/>
                <a:ext cx="112656" cy="46376"/>
              </a:xfrm>
              <a:custGeom>
                <a:avLst/>
                <a:gdLst>
                  <a:gd name="connsiteX0" fmla="*/ 112657 w 112656"/>
                  <a:gd name="connsiteY0" fmla="*/ 46377 h 46376"/>
                  <a:gd name="connsiteX1" fmla="*/ 0 w 112656"/>
                  <a:gd name="connsiteY1" fmla="*/ 46377 h 46376"/>
                  <a:gd name="connsiteX2" fmla="*/ 52480 w 112656"/>
                  <a:gd name="connsiteY2" fmla="*/ 94 h 46376"/>
                  <a:gd name="connsiteX3" fmla="*/ 112657 w 112656"/>
                  <a:gd name="connsiteY3" fmla="*/ 46377 h 46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656" h="46376">
                    <a:moveTo>
                      <a:pt x="112657" y="46377"/>
                    </a:moveTo>
                    <a:cubicBezTo>
                      <a:pt x="74653" y="46377"/>
                      <a:pt x="37326" y="46377"/>
                      <a:pt x="0" y="46377"/>
                    </a:cubicBezTo>
                    <a:cubicBezTo>
                      <a:pt x="3583" y="20912"/>
                      <a:pt x="25756" y="1498"/>
                      <a:pt x="52480" y="94"/>
                    </a:cubicBezTo>
                    <a:cubicBezTo>
                      <a:pt x="81866" y="-1455"/>
                      <a:pt x="105443" y="16216"/>
                      <a:pt x="112657" y="46377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图形"/>
              <p:cNvSpPr/>
              <p:nvPr/>
            </p:nvSpPr>
            <p:spPr>
              <a:xfrm>
                <a:off x="4083123" y="3965896"/>
                <a:ext cx="46343" cy="46573"/>
              </a:xfrm>
              <a:custGeom>
                <a:avLst/>
                <a:gdLst>
                  <a:gd name="connsiteX0" fmla="*/ 23246 w 46343"/>
                  <a:gd name="connsiteY0" fmla="*/ 0 h 46573"/>
                  <a:gd name="connsiteX1" fmla="*/ 46339 w 46343"/>
                  <a:gd name="connsiteY1" fmla="*/ 22657 h 46573"/>
                  <a:gd name="connsiteX2" fmla="*/ 23101 w 46343"/>
                  <a:gd name="connsiteY2" fmla="*/ 46573 h 46573"/>
                  <a:gd name="connsiteX3" fmla="*/ 8 w 46343"/>
                  <a:gd name="connsiteY3" fmla="*/ 22464 h 46573"/>
                  <a:gd name="connsiteX4" fmla="*/ 23246 w 46343"/>
                  <a:gd name="connsiteY4" fmla="*/ 0 h 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43" h="46573">
                    <a:moveTo>
                      <a:pt x="23246" y="0"/>
                    </a:moveTo>
                    <a:cubicBezTo>
                      <a:pt x="36221" y="49"/>
                      <a:pt x="46097" y="9731"/>
                      <a:pt x="46339" y="22657"/>
                    </a:cubicBezTo>
                    <a:cubicBezTo>
                      <a:pt x="46581" y="35874"/>
                      <a:pt x="36124" y="46622"/>
                      <a:pt x="23101" y="46573"/>
                    </a:cubicBezTo>
                    <a:cubicBezTo>
                      <a:pt x="10126" y="46525"/>
                      <a:pt x="-331" y="35632"/>
                      <a:pt x="8" y="22464"/>
                    </a:cubicBezTo>
                    <a:cubicBezTo>
                      <a:pt x="298" y="9586"/>
                      <a:pt x="10272" y="-48"/>
                      <a:pt x="23246" y="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10211" y="6188"/>
              <a:ext cx="1069" cy="1067"/>
              <a:chOff x="12128491" y="3872702"/>
              <a:chExt cx="1332481" cy="1330642"/>
            </a:xfrm>
            <a:solidFill>
              <a:schemeClr val="accent4"/>
            </a:solidFill>
          </p:grpSpPr>
          <p:sp>
            <p:nvSpPr>
              <p:cNvPr id="100" name="图形"/>
              <p:cNvSpPr/>
              <p:nvPr/>
            </p:nvSpPr>
            <p:spPr>
              <a:xfrm>
                <a:off x="12130616" y="4717855"/>
                <a:ext cx="825055" cy="394335"/>
              </a:xfrm>
              <a:custGeom>
                <a:avLst/>
                <a:gdLst>
                  <a:gd name="connsiteX0" fmla="*/ 825056 w 825055"/>
                  <a:gd name="connsiteY0" fmla="*/ 0 h 394335"/>
                  <a:gd name="connsiteX1" fmla="*/ 825056 w 825055"/>
                  <a:gd name="connsiteY1" fmla="*/ 394335 h 394335"/>
                  <a:gd name="connsiteX2" fmla="*/ 0 w 825055"/>
                  <a:gd name="connsiteY2" fmla="*/ 394335 h 394335"/>
                  <a:gd name="connsiteX3" fmla="*/ 0 w 825055"/>
                  <a:gd name="connsiteY3" fmla="*/ 857 h 394335"/>
                  <a:gd name="connsiteX4" fmla="*/ 21241 w 825055"/>
                  <a:gd name="connsiteY4" fmla="*/ 12287 h 394335"/>
                  <a:gd name="connsiteX5" fmla="*/ 280226 w 825055"/>
                  <a:gd name="connsiteY5" fmla="*/ 167545 h 394335"/>
                  <a:gd name="connsiteX6" fmla="*/ 298133 w 825055"/>
                  <a:gd name="connsiteY6" fmla="*/ 199453 h 394335"/>
                  <a:gd name="connsiteX7" fmla="*/ 355473 w 825055"/>
                  <a:gd name="connsiteY7" fmla="*/ 257175 h 394335"/>
                  <a:gd name="connsiteX8" fmla="*/ 469678 w 825055"/>
                  <a:gd name="connsiteY8" fmla="*/ 257175 h 394335"/>
                  <a:gd name="connsiteX9" fmla="*/ 526447 w 825055"/>
                  <a:gd name="connsiteY9" fmla="*/ 200882 h 394335"/>
                  <a:gd name="connsiteX10" fmla="*/ 547021 w 825055"/>
                  <a:gd name="connsiteY10" fmla="*/ 165830 h 394335"/>
                  <a:gd name="connsiteX11" fmla="*/ 801910 w 825055"/>
                  <a:gd name="connsiteY11" fmla="*/ 12954 h 394335"/>
                  <a:gd name="connsiteX12" fmla="*/ 825056 w 825055"/>
                  <a:gd name="connsiteY12" fmla="*/ 0 h 39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5055" h="394335">
                    <a:moveTo>
                      <a:pt x="825056" y="0"/>
                    </a:moveTo>
                    <a:cubicBezTo>
                      <a:pt x="825056" y="133731"/>
                      <a:pt x="825056" y="263461"/>
                      <a:pt x="825056" y="394335"/>
                    </a:cubicBezTo>
                    <a:cubicBezTo>
                      <a:pt x="549783" y="394335"/>
                      <a:pt x="275749" y="394335"/>
                      <a:pt x="0" y="394335"/>
                    </a:cubicBezTo>
                    <a:cubicBezTo>
                      <a:pt x="0" y="263461"/>
                      <a:pt x="0" y="133255"/>
                      <a:pt x="0" y="857"/>
                    </a:cubicBezTo>
                    <a:cubicBezTo>
                      <a:pt x="7906" y="5048"/>
                      <a:pt x="14764" y="8382"/>
                      <a:pt x="21241" y="12287"/>
                    </a:cubicBezTo>
                    <a:cubicBezTo>
                      <a:pt x="107537" y="64103"/>
                      <a:pt x="193548" y="116300"/>
                      <a:pt x="280226" y="167545"/>
                    </a:cubicBezTo>
                    <a:cubicBezTo>
                      <a:pt x="293561" y="175450"/>
                      <a:pt x="298323" y="184023"/>
                      <a:pt x="298133" y="199453"/>
                    </a:cubicBezTo>
                    <a:cubicBezTo>
                      <a:pt x="297656" y="241078"/>
                      <a:pt x="313753" y="256699"/>
                      <a:pt x="355473" y="257175"/>
                    </a:cubicBezTo>
                    <a:cubicBezTo>
                      <a:pt x="393573" y="257556"/>
                      <a:pt x="431578" y="257556"/>
                      <a:pt x="469678" y="257175"/>
                    </a:cubicBezTo>
                    <a:cubicBezTo>
                      <a:pt x="509778" y="256794"/>
                      <a:pt x="527209" y="240506"/>
                      <a:pt x="526447" y="200882"/>
                    </a:cubicBezTo>
                    <a:cubicBezTo>
                      <a:pt x="526066" y="183261"/>
                      <a:pt x="532257" y="174498"/>
                      <a:pt x="547021" y="165830"/>
                    </a:cubicBezTo>
                    <a:cubicBezTo>
                      <a:pt x="632365" y="115538"/>
                      <a:pt x="716947" y="64008"/>
                      <a:pt x="801910" y="12954"/>
                    </a:cubicBezTo>
                    <a:cubicBezTo>
                      <a:pt x="808482" y="9049"/>
                      <a:pt x="815340" y="5429"/>
                      <a:pt x="82505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图形"/>
              <p:cNvSpPr/>
              <p:nvPr/>
            </p:nvSpPr>
            <p:spPr>
              <a:xfrm>
                <a:off x="12128491" y="4562312"/>
                <a:ext cx="828443" cy="278987"/>
              </a:xfrm>
              <a:custGeom>
                <a:avLst/>
                <a:gdLst>
                  <a:gd name="connsiteX0" fmla="*/ 531716 w 828443"/>
                  <a:gd name="connsiteY0" fmla="*/ 278987 h 278987"/>
                  <a:gd name="connsiteX1" fmla="*/ 464850 w 828443"/>
                  <a:gd name="connsiteY1" fmla="*/ 228028 h 278987"/>
                  <a:gd name="connsiteX2" fmla="*/ 362552 w 828443"/>
                  <a:gd name="connsiteY2" fmla="*/ 228028 h 278987"/>
                  <a:gd name="connsiteX3" fmla="*/ 297210 w 828443"/>
                  <a:gd name="connsiteY3" fmla="*/ 278987 h 278987"/>
                  <a:gd name="connsiteX4" fmla="*/ 160622 w 828443"/>
                  <a:gd name="connsiteY4" fmla="*/ 196786 h 278987"/>
                  <a:gd name="connsiteX5" fmla="*/ 19747 w 828443"/>
                  <a:gd name="connsiteY5" fmla="*/ 112776 h 278987"/>
                  <a:gd name="connsiteX6" fmla="*/ 125 w 828443"/>
                  <a:gd name="connsiteY6" fmla="*/ 77057 h 278987"/>
                  <a:gd name="connsiteX7" fmla="*/ 506 w 828443"/>
                  <a:gd name="connsiteY7" fmla="*/ 0 h 278987"/>
                  <a:gd name="connsiteX8" fmla="*/ 828324 w 828443"/>
                  <a:gd name="connsiteY8" fmla="*/ 0 h 278987"/>
                  <a:gd name="connsiteX9" fmla="*/ 827848 w 828443"/>
                  <a:gd name="connsiteY9" fmla="*/ 93821 h 278987"/>
                  <a:gd name="connsiteX10" fmla="*/ 816704 w 828443"/>
                  <a:gd name="connsiteY10" fmla="*/ 107347 h 278987"/>
                  <a:gd name="connsiteX11" fmla="*/ 531716 w 828443"/>
                  <a:gd name="connsiteY11" fmla="*/ 278987 h 27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8443" h="278987">
                    <a:moveTo>
                      <a:pt x="531716" y="278987"/>
                    </a:moveTo>
                    <a:cubicBezTo>
                      <a:pt x="518381" y="235077"/>
                      <a:pt x="508760" y="228028"/>
                      <a:pt x="464850" y="228028"/>
                    </a:cubicBezTo>
                    <a:cubicBezTo>
                      <a:pt x="430751" y="228028"/>
                      <a:pt x="396651" y="228028"/>
                      <a:pt x="362552" y="228028"/>
                    </a:cubicBezTo>
                    <a:cubicBezTo>
                      <a:pt x="320165" y="228124"/>
                      <a:pt x="308354" y="237077"/>
                      <a:pt x="297210" y="278987"/>
                    </a:cubicBezTo>
                    <a:cubicBezTo>
                      <a:pt x="251395" y="251460"/>
                      <a:pt x="206056" y="224123"/>
                      <a:pt x="160622" y="196786"/>
                    </a:cubicBezTo>
                    <a:cubicBezTo>
                      <a:pt x="113759" y="168592"/>
                      <a:pt x="67277" y="139827"/>
                      <a:pt x="19747" y="112776"/>
                    </a:cubicBezTo>
                    <a:cubicBezTo>
                      <a:pt x="4507" y="104108"/>
                      <a:pt x="-922" y="94202"/>
                      <a:pt x="125" y="77057"/>
                    </a:cubicBezTo>
                    <a:cubicBezTo>
                      <a:pt x="1649" y="51911"/>
                      <a:pt x="506" y="26670"/>
                      <a:pt x="506" y="0"/>
                    </a:cubicBezTo>
                    <a:cubicBezTo>
                      <a:pt x="276541" y="0"/>
                      <a:pt x="550575" y="0"/>
                      <a:pt x="828324" y="0"/>
                    </a:cubicBezTo>
                    <a:cubicBezTo>
                      <a:pt x="828324" y="31147"/>
                      <a:pt x="828800" y="62484"/>
                      <a:pt x="827848" y="93821"/>
                    </a:cubicBezTo>
                    <a:cubicBezTo>
                      <a:pt x="827657" y="98488"/>
                      <a:pt x="821561" y="104489"/>
                      <a:pt x="816704" y="107347"/>
                    </a:cubicBezTo>
                    <a:cubicBezTo>
                      <a:pt x="722501" y="164306"/>
                      <a:pt x="628109" y="220980"/>
                      <a:pt x="531716" y="2789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图形"/>
              <p:cNvSpPr/>
              <p:nvPr/>
            </p:nvSpPr>
            <p:spPr>
              <a:xfrm>
                <a:off x="12199768" y="4056153"/>
                <a:ext cx="642503" cy="456819"/>
              </a:xfrm>
              <a:custGeom>
                <a:avLst/>
                <a:gdLst>
                  <a:gd name="connsiteX0" fmla="*/ 623697 w 642503"/>
                  <a:gd name="connsiteY0" fmla="*/ 333470 h 456819"/>
                  <a:gd name="connsiteX1" fmla="*/ 551212 w 642503"/>
                  <a:gd name="connsiteY1" fmla="*/ 321278 h 456819"/>
                  <a:gd name="connsiteX2" fmla="*/ 127730 w 642503"/>
                  <a:gd name="connsiteY2" fmla="*/ 320707 h 456819"/>
                  <a:gd name="connsiteX3" fmla="*/ 44387 w 642503"/>
                  <a:gd name="connsiteY3" fmla="*/ 402812 h 456819"/>
                  <a:gd name="connsiteX4" fmla="*/ 44387 w 642503"/>
                  <a:gd name="connsiteY4" fmla="*/ 456819 h 456819"/>
                  <a:gd name="connsiteX5" fmla="*/ 0 w 642503"/>
                  <a:gd name="connsiteY5" fmla="*/ 456819 h 456819"/>
                  <a:gd name="connsiteX6" fmla="*/ 0 w 642503"/>
                  <a:gd name="connsiteY6" fmla="*/ 0 h 456819"/>
                  <a:gd name="connsiteX7" fmla="*/ 642461 w 642503"/>
                  <a:gd name="connsiteY7" fmla="*/ 0 h 456819"/>
                  <a:gd name="connsiteX8" fmla="*/ 642461 w 642503"/>
                  <a:gd name="connsiteY8" fmla="*/ 112586 h 456819"/>
                  <a:gd name="connsiteX9" fmla="*/ 640937 w 642503"/>
                  <a:gd name="connsiteY9" fmla="*/ 302895 h 456819"/>
                  <a:gd name="connsiteX10" fmla="*/ 629126 w 642503"/>
                  <a:gd name="connsiteY10" fmla="*/ 342233 h 456819"/>
                  <a:gd name="connsiteX11" fmla="*/ 623697 w 642503"/>
                  <a:gd name="connsiteY11" fmla="*/ 333470 h 456819"/>
                  <a:gd name="connsiteX12" fmla="*/ 595313 w 642503"/>
                  <a:gd name="connsiteY12" fmla="*/ 45625 h 456819"/>
                  <a:gd name="connsiteX13" fmla="*/ 46387 w 642503"/>
                  <a:gd name="connsiteY13" fmla="*/ 45625 h 456819"/>
                  <a:gd name="connsiteX14" fmla="*/ 46387 w 642503"/>
                  <a:gd name="connsiteY14" fmla="*/ 89535 h 456819"/>
                  <a:gd name="connsiteX15" fmla="*/ 595313 w 642503"/>
                  <a:gd name="connsiteY15" fmla="*/ 89535 h 456819"/>
                  <a:gd name="connsiteX16" fmla="*/ 595313 w 642503"/>
                  <a:gd name="connsiteY16" fmla="*/ 45625 h 456819"/>
                  <a:gd name="connsiteX17" fmla="*/ 595217 w 642503"/>
                  <a:gd name="connsiteY17" fmla="*/ 230696 h 456819"/>
                  <a:gd name="connsiteX18" fmla="*/ 45625 w 642503"/>
                  <a:gd name="connsiteY18" fmla="*/ 230696 h 456819"/>
                  <a:gd name="connsiteX19" fmla="*/ 45625 w 642503"/>
                  <a:gd name="connsiteY19" fmla="*/ 272320 h 456819"/>
                  <a:gd name="connsiteX20" fmla="*/ 595217 w 642503"/>
                  <a:gd name="connsiteY20" fmla="*/ 272320 h 456819"/>
                  <a:gd name="connsiteX21" fmla="*/ 595217 w 642503"/>
                  <a:gd name="connsiteY21" fmla="*/ 230696 h 456819"/>
                  <a:gd name="connsiteX22" fmla="*/ 229743 w 642503"/>
                  <a:gd name="connsiteY22" fmla="*/ 180499 h 456819"/>
                  <a:gd name="connsiteX23" fmla="*/ 594741 w 642503"/>
                  <a:gd name="connsiteY23" fmla="*/ 180499 h 456819"/>
                  <a:gd name="connsiteX24" fmla="*/ 594741 w 642503"/>
                  <a:gd name="connsiteY24" fmla="*/ 138112 h 456819"/>
                  <a:gd name="connsiteX25" fmla="*/ 229743 w 642503"/>
                  <a:gd name="connsiteY25" fmla="*/ 138112 h 456819"/>
                  <a:gd name="connsiteX26" fmla="*/ 229743 w 642503"/>
                  <a:gd name="connsiteY26" fmla="*/ 180499 h 456819"/>
                  <a:gd name="connsiteX27" fmla="*/ 87535 w 642503"/>
                  <a:gd name="connsiteY27" fmla="*/ 180880 h 456819"/>
                  <a:gd name="connsiteX28" fmla="*/ 87535 w 642503"/>
                  <a:gd name="connsiteY28" fmla="*/ 138589 h 456819"/>
                  <a:gd name="connsiteX29" fmla="*/ 45720 w 642503"/>
                  <a:gd name="connsiteY29" fmla="*/ 138589 h 456819"/>
                  <a:gd name="connsiteX30" fmla="*/ 45720 w 642503"/>
                  <a:gd name="connsiteY30" fmla="*/ 180880 h 456819"/>
                  <a:gd name="connsiteX31" fmla="*/ 87535 w 642503"/>
                  <a:gd name="connsiteY31" fmla="*/ 180880 h 456819"/>
                  <a:gd name="connsiteX32" fmla="*/ 137446 w 642503"/>
                  <a:gd name="connsiteY32" fmla="*/ 180499 h 456819"/>
                  <a:gd name="connsiteX33" fmla="*/ 180308 w 642503"/>
                  <a:gd name="connsiteY33" fmla="*/ 180499 h 456819"/>
                  <a:gd name="connsiteX34" fmla="*/ 180308 w 642503"/>
                  <a:gd name="connsiteY34" fmla="*/ 138589 h 456819"/>
                  <a:gd name="connsiteX35" fmla="*/ 137446 w 642503"/>
                  <a:gd name="connsiteY35" fmla="*/ 138589 h 456819"/>
                  <a:gd name="connsiteX36" fmla="*/ 137446 w 642503"/>
                  <a:gd name="connsiteY36" fmla="*/ 180499 h 45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42503" h="456819">
                    <a:moveTo>
                      <a:pt x="623697" y="333470"/>
                    </a:moveTo>
                    <a:cubicBezTo>
                      <a:pt x="599504" y="329184"/>
                      <a:pt x="575405" y="321469"/>
                      <a:pt x="551212" y="321278"/>
                    </a:cubicBezTo>
                    <a:cubicBezTo>
                      <a:pt x="410051" y="320135"/>
                      <a:pt x="268891" y="320611"/>
                      <a:pt x="127730" y="320707"/>
                    </a:cubicBezTo>
                    <a:cubicBezTo>
                      <a:pt x="69342" y="320707"/>
                      <a:pt x="44672" y="345091"/>
                      <a:pt x="44387" y="402812"/>
                    </a:cubicBezTo>
                    <a:cubicBezTo>
                      <a:pt x="44291" y="420148"/>
                      <a:pt x="44387" y="437578"/>
                      <a:pt x="44387" y="456819"/>
                    </a:cubicBezTo>
                    <a:cubicBezTo>
                      <a:pt x="29337" y="456819"/>
                      <a:pt x="15621" y="456819"/>
                      <a:pt x="0" y="456819"/>
                    </a:cubicBezTo>
                    <a:cubicBezTo>
                      <a:pt x="0" y="305276"/>
                      <a:pt x="0" y="153543"/>
                      <a:pt x="0" y="0"/>
                    </a:cubicBezTo>
                    <a:cubicBezTo>
                      <a:pt x="213836" y="0"/>
                      <a:pt x="427387" y="0"/>
                      <a:pt x="642461" y="0"/>
                    </a:cubicBezTo>
                    <a:cubicBezTo>
                      <a:pt x="642461" y="38291"/>
                      <a:pt x="642557" y="75438"/>
                      <a:pt x="642461" y="112586"/>
                    </a:cubicBezTo>
                    <a:cubicBezTo>
                      <a:pt x="642176" y="176022"/>
                      <a:pt x="642461" y="239459"/>
                      <a:pt x="640937" y="302895"/>
                    </a:cubicBezTo>
                    <a:cubicBezTo>
                      <a:pt x="640652" y="316135"/>
                      <a:pt x="633222" y="329184"/>
                      <a:pt x="629126" y="342233"/>
                    </a:cubicBezTo>
                    <a:cubicBezTo>
                      <a:pt x="627317" y="339281"/>
                      <a:pt x="625507" y="336328"/>
                      <a:pt x="623697" y="333470"/>
                    </a:cubicBezTo>
                    <a:close/>
                    <a:moveTo>
                      <a:pt x="595313" y="45625"/>
                    </a:moveTo>
                    <a:cubicBezTo>
                      <a:pt x="410813" y="45625"/>
                      <a:pt x="228791" y="45625"/>
                      <a:pt x="46387" y="45625"/>
                    </a:cubicBezTo>
                    <a:cubicBezTo>
                      <a:pt x="46387" y="61341"/>
                      <a:pt x="46387" y="75724"/>
                      <a:pt x="46387" y="89535"/>
                    </a:cubicBezTo>
                    <a:cubicBezTo>
                      <a:pt x="230505" y="89535"/>
                      <a:pt x="412528" y="89535"/>
                      <a:pt x="595313" y="89535"/>
                    </a:cubicBezTo>
                    <a:cubicBezTo>
                      <a:pt x="595313" y="74581"/>
                      <a:pt x="595313" y="61246"/>
                      <a:pt x="595313" y="45625"/>
                    </a:cubicBezTo>
                    <a:close/>
                    <a:moveTo>
                      <a:pt x="595217" y="230696"/>
                    </a:moveTo>
                    <a:cubicBezTo>
                      <a:pt x="410909" y="230696"/>
                      <a:pt x="228791" y="230696"/>
                      <a:pt x="45625" y="230696"/>
                    </a:cubicBezTo>
                    <a:cubicBezTo>
                      <a:pt x="45625" y="245174"/>
                      <a:pt x="45625" y="258223"/>
                      <a:pt x="45625" y="272320"/>
                    </a:cubicBezTo>
                    <a:cubicBezTo>
                      <a:pt x="229457" y="272320"/>
                      <a:pt x="411956" y="272320"/>
                      <a:pt x="595217" y="272320"/>
                    </a:cubicBezTo>
                    <a:cubicBezTo>
                      <a:pt x="595217" y="257747"/>
                      <a:pt x="595217" y="245269"/>
                      <a:pt x="595217" y="230696"/>
                    </a:cubicBezTo>
                    <a:close/>
                    <a:moveTo>
                      <a:pt x="229743" y="180499"/>
                    </a:moveTo>
                    <a:cubicBezTo>
                      <a:pt x="352997" y="180499"/>
                      <a:pt x="473869" y="180499"/>
                      <a:pt x="594741" y="180499"/>
                    </a:cubicBezTo>
                    <a:cubicBezTo>
                      <a:pt x="594741" y="165449"/>
                      <a:pt x="594741" y="152305"/>
                      <a:pt x="594741" y="138112"/>
                    </a:cubicBezTo>
                    <a:cubicBezTo>
                      <a:pt x="472631" y="138112"/>
                      <a:pt x="351854" y="138112"/>
                      <a:pt x="229743" y="138112"/>
                    </a:cubicBezTo>
                    <a:cubicBezTo>
                      <a:pt x="229743" y="152876"/>
                      <a:pt x="229743" y="166021"/>
                      <a:pt x="229743" y="180499"/>
                    </a:cubicBezTo>
                    <a:close/>
                    <a:moveTo>
                      <a:pt x="87535" y="180880"/>
                    </a:moveTo>
                    <a:cubicBezTo>
                      <a:pt x="87535" y="165354"/>
                      <a:pt x="87535" y="151448"/>
                      <a:pt x="87535" y="138589"/>
                    </a:cubicBezTo>
                    <a:cubicBezTo>
                      <a:pt x="71819" y="138589"/>
                      <a:pt x="58960" y="138589"/>
                      <a:pt x="45720" y="138589"/>
                    </a:cubicBezTo>
                    <a:cubicBezTo>
                      <a:pt x="45720" y="153734"/>
                      <a:pt x="45720" y="166783"/>
                      <a:pt x="45720" y="180880"/>
                    </a:cubicBezTo>
                    <a:cubicBezTo>
                      <a:pt x="60674" y="180880"/>
                      <a:pt x="74295" y="180880"/>
                      <a:pt x="87535" y="180880"/>
                    </a:cubicBezTo>
                    <a:close/>
                    <a:moveTo>
                      <a:pt x="137446" y="180499"/>
                    </a:moveTo>
                    <a:cubicBezTo>
                      <a:pt x="153067" y="180499"/>
                      <a:pt x="166688" y="180499"/>
                      <a:pt x="180308" y="180499"/>
                    </a:cubicBezTo>
                    <a:cubicBezTo>
                      <a:pt x="180308" y="165449"/>
                      <a:pt x="180308" y="152305"/>
                      <a:pt x="180308" y="138589"/>
                    </a:cubicBezTo>
                    <a:cubicBezTo>
                      <a:pt x="165449" y="138589"/>
                      <a:pt x="151924" y="138589"/>
                      <a:pt x="137446" y="138589"/>
                    </a:cubicBezTo>
                    <a:cubicBezTo>
                      <a:pt x="137446" y="153162"/>
                      <a:pt x="137446" y="165640"/>
                      <a:pt x="137446" y="1804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图形"/>
              <p:cNvSpPr/>
              <p:nvPr/>
            </p:nvSpPr>
            <p:spPr>
              <a:xfrm>
                <a:off x="12497710" y="3872702"/>
                <a:ext cx="641603" cy="559014"/>
              </a:xfrm>
              <a:custGeom>
                <a:avLst/>
                <a:gdLst>
                  <a:gd name="connsiteX0" fmla="*/ 0 w 641603"/>
                  <a:gd name="connsiteY0" fmla="*/ 136684 h 559014"/>
                  <a:gd name="connsiteX1" fmla="*/ 0 w 641603"/>
                  <a:gd name="connsiteY1" fmla="*/ 0 h 559014"/>
                  <a:gd name="connsiteX2" fmla="*/ 458438 w 641603"/>
                  <a:gd name="connsiteY2" fmla="*/ 0 h 559014"/>
                  <a:gd name="connsiteX3" fmla="*/ 458438 w 641603"/>
                  <a:gd name="connsiteY3" fmla="*/ 180594 h 559014"/>
                  <a:gd name="connsiteX4" fmla="*/ 641604 w 641603"/>
                  <a:gd name="connsiteY4" fmla="*/ 180594 h 559014"/>
                  <a:gd name="connsiteX5" fmla="*/ 641604 w 641603"/>
                  <a:gd name="connsiteY5" fmla="*/ 456629 h 559014"/>
                  <a:gd name="connsiteX6" fmla="*/ 619411 w 641603"/>
                  <a:gd name="connsiteY6" fmla="*/ 457962 h 559014"/>
                  <a:gd name="connsiteX7" fmla="*/ 493300 w 641603"/>
                  <a:gd name="connsiteY7" fmla="*/ 457295 h 559014"/>
                  <a:gd name="connsiteX8" fmla="*/ 456629 w 641603"/>
                  <a:gd name="connsiteY8" fmla="*/ 489109 h 559014"/>
                  <a:gd name="connsiteX9" fmla="*/ 450056 w 641603"/>
                  <a:gd name="connsiteY9" fmla="*/ 533781 h 559014"/>
                  <a:gd name="connsiteX10" fmla="*/ 421481 w 641603"/>
                  <a:gd name="connsiteY10" fmla="*/ 558641 h 559014"/>
                  <a:gd name="connsiteX11" fmla="*/ 390811 w 641603"/>
                  <a:gd name="connsiteY11" fmla="*/ 531971 h 559014"/>
                  <a:gd name="connsiteX12" fmla="*/ 389382 w 641603"/>
                  <a:gd name="connsiteY12" fmla="*/ 365760 h 559014"/>
                  <a:gd name="connsiteX13" fmla="*/ 595979 w 641603"/>
                  <a:gd name="connsiteY13" fmla="*/ 365760 h 559014"/>
                  <a:gd name="connsiteX14" fmla="*/ 595979 w 641603"/>
                  <a:gd name="connsiteY14" fmla="*/ 320707 h 559014"/>
                  <a:gd name="connsiteX15" fmla="*/ 390716 w 641603"/>
                  <a:gd name="connsiteY15" fmla="*/ 320707 h 559014"/>
                  <a:gd name="connsiteX16" fmla="*/ 390716 w 641603"/>
                  <a:gd name="connsiteY16" fmla="*/ 275654 h 559014"/>
                  <a:gd name="connsiteX17" fmla="*/ 595503 w 641603"/>
                  <a:gd name="connsiteY17" fmla="*/ 275654 h 559014"/>
                  <a:gd name="connsiteX18" fmla="*/ 595503 w 641603"/>
                  <a:gd name="connsiteY18" fmla="*/ 228791 h 559014"/>
                  <a:gd name="connsiteX19" fmla="*/ 390144 w 641603"/>
                  <a:gd name="connsiteY19" fmla="*/ 228791 h 559014"/>
                  <a:gd name="connsiteX20" fmla="*/ 390144 w 641603"/>
                  <a:gd name="connsiteY20" fmla="*/ 136684 h 559014"/>
                  <a:gd name="connsiteX21" fmla="*/ 0 w 641603"/>
                  <a:gd name="connsiteY21" fmla="*/ 136684 h 559014"/>
                  <a:gd name="connsiteX22" fmla="*/ 138684 w 641603"/>
                  <a:gd name="connsiteY22" fmla="*/ 46196 h 559014"/>
                  <a:gd name="connsiteX23" fmla="*/ 138684 w 641603"/>
                  <a:gd name="connsiteY23" fmla="*/ 87821 h 559014"/>
                  <a:gd name="connsiteX24" fmla="*/ 319278 w 641603"/>
                  <a:gd name="connsiteY24" fmla="*/ 87821 h 559014"/>
                  <a:gd name="connsiteX25" fmla="*/ 319278 w 641603"/>
                  <a:gd name="connsiteY25" fmla="*/ 46196 h 559014"/>
                  <a:gd name="connsiteX26" fmla="*/ 138684 w 641603"/>
                  <a:gd name="connsiteY26" fmla="*/ 46196 h 559014"/>
                  <a:gd name="connsiteX27" fmla="*/ 46863 w 641603"/>
                  <a:gd name="connsiteY27" fmla="*/ 46101 h 559014"/>
                  <a:gd name="connsiteX28" fmla="*/ 46863 w 641603"/>
                  <a:gd name="connsiteY28" fmla="*/ 87725 h 559014"/>
                  <a:gd name="connsiteX29" fmla="*/ 88773 w 641603"/>
                  <a:gd name="connsiteY29" fmla="*/ 87725 h 559014"/>
                  <a:gd name="connsiteX30" fmla="*/ 88773 w 641603"/>
                  <a:gd name="connsiteY30" fmla="*/ 46101 h 559014"/>
                  <a:gd name="connsiteX31" fmla="*/ 46863 w 641603"/>
                  <a:gd name="connsiteY31" fmla="*/ 46101 h 559014"/>
                  <a:gd name="connsiteX32" fmla="*/ 368237 w 641603"/>
                  <a:gd name="connsiteY32" fmla="*/ 87916 h 559014"/>
                  <a:gd name="connsiteX33" fmla="*/ 411670 w 641603"/>
                  <a:gd name="connsiteY33" fmla="*/ 87916 h 559014"/>
                  <a:gd name="connsiteX34" fmla="*/ 411670 w 641603"/>
                  <a:gd name="connsiteY34" fmla="*/ 46863 h 559014"/>
                  <a:gd name="connsiteX35" fmla="*/ 368237 w 641603"/>
                  <a:gd name="connsiteY35" fmla="*/ 46863 h 559014"/>
                  <a:gd name="connsiteX36" fmla="*/ 368237 w 641603"/>
                  <a:gd name="connsiteY36" fmla="*/ 87916 h 55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41603" h="559014">
                    <a:moveTo>
                      <a:pt x="0" y="136684"/>
                    </a:moveTo>
                    <a:cubicBezTo>
                      <a:pt x="0" y="89821"/>
                      <a:pt x="0" y="45720"/>
                      <a:pt x="0" y="0"/>
                    </a:cubicBezTo>
                    <a:cubicBezTo>
                      <a:pt x="152400" y="0"/>
                      <a:pt x="304229" y="0"/>
                      <a:pt x="458438" y="0"/>
                    </a:cubicBezTo>
                    <a:cubicBezTo>
                      <a:pt x="458438" y="59150"/>
                      <a:pt x="458438" y="118301"/>
                      <a:pt x="458438" y="180594"/>
                    </a:cubicBezTo>
                    <a:cubicBezTo>
                      <a:pt x="520446" y="180594"/>
                      <a:pt x="580168" y="180594"/>
                      <a:pt x="641604" y="180594"/>
                    </a:cubicBezTo>
                    <a:cubicBezTo>
                      <a:pt x="641604" y="273749"/>
                      <a:pt x="641604" y="363855"/>
                      <a:pt x="641604" y="456629"/>
                    </a:cubicBezTo>
                    <a:cubicBezTo>
                      <a:pt x="634460" y="457105"/>
                      <a:pt x="626935" y="457962"/>
                      <a:pt x="619411" y="457962"/>
                    </a:cubicBezTo>
                    <a:cubicBezTo>
                      <a:pt x="577406" y="458057"/>
                      <a:pt x="535210" y="459962"/>
                      <a:pt x="493300" y="457295"/>
                    </a:cubicBezTo>
                    <a:cubicBezTo>
                      <a:pt x="467392" y="455676"/>
                      <a:pt x="457772" y="464725"/>
                      <a:pt x="456629" y="489109"/>
                    </a:cubicBezTo>
                    <a:cubicBezTo>
                      <a:pt x="455962" y="504063"/>
                      <a:pt x="451009" y="518827"/>
                      <a:pt x="450056" y="533781"/>
                    </a:cubicBezTo>
                    <a:cubicBezTo>
                      <a:pt x="448818" y="552736"/>
                      <a:pt x="433292" y="560927"/>
                      <a:pt x="421481" y="558641"/>
                    </a:cubicBezTo>
                    <a:cubicBezTo>
                      <a:pt x="409480" y="556355"/>
                      <a:pt x="391287" y="541877"/>
                      <a:pt x="390811" y="531971"/>
                    </a:cubicBezTo>
                    <a:cubicBezTo>
                      <a:pt x="387763" y="477584"/>
                      <a:pt x="389382" y="423005"/>
                      <a:pt x="389382" y="365760"/>
                    </a:cubicBezTo>
                    <a:cubicBezTo>
                      <a:pt x="459200" y="365760"/>
                      <a:pt x="527018" y="365760"/>
                      <a:pt x="595979" y="365760"/>
                    </a:cubicBezTo>
                    <a:cubicBezTo>
                      <a:pt x="595979" y="349949"/>
                      <a:pt x="595979" y="336899"/>
                      <a:pt x="595979" y="320707"/>
                    </a:cubicBezTo>
                    <a:cubicBezTo>
                      <a:pt x="527590" y="320707"/>
                      <a:pt x="459867" y="320707"/>
                      <a:pt x="390716" y="320707"/>
                    </a:cubicBezTo>
                    <a:cubicBezTo>
                      <a:pt x="390716" y="304610"/>
                      <a:pt x="390716" y="291465"/>
                      <a:pt x="390716" y="275654"/>
                    </a:cubicBezTo>
                    <a:cubicBezTo>
                      <a:pt x="458248" y="275654"/>
                      <a:pt x="526066" y="275654"/>
                      <a:pt x="595503" y="275654"/>
                    </a:cubicBezTo>
                    <a:cubicBezTo>
                      <a:pt x="595503" y="259175"/>
                      <a:pt x="595503" y="245269"/>
                      <a:pt x="595503" y="228791"/>
                    </a:cubicBezTo>
                    <a:cubicBezTo>
                      <a:pt x="528352" y="228791"/>
                      <a:pt x="460534" y="228791"/>
                      <a:pt x="390144" y="228791"/>
                    </a:cubicBezTo>
                    <a:cubicBezTo>
                      <a:pt x="390144" y="197358"/>
                      <a:pt x="390144" y="168402"/>
                      <a:pt x="390144" y="136684"/>
                    </a:cubicBezTo>
                    <a:cubicBezTo>
                      <a:pt x="258699" y="136684"/>
                      <a:pt x="129921" y="136684"/>
                      <a:pt x="0" y="136684"/>
                    </a:cubicBezTo>
                    <a:close/>
                    <a:moveTo>
                      <a:pt x="138684" y="46196"/>
                    </a:moveTo>
                    <a:cubicBezTo>
                      <a:pt x="138684" y="61913"/>
                      <a:pt x="138684" y="74867"/>
                      <a:pt x="138684" y="87821"/>
                    </a:cubicBezTo>
                    <a:cubicBezTo>
                      <a:pt x="200025" y="87821"/>
                      <a:pt x="259651" y="87821"/>
                      <a:pt x="319278" y="87821"/>
                    </a:cubicBezTo>
                    <a:cubicBezTo>
                      <a:pt x="319278" y="72962"/>
                      <a:pt x="319278" y="60008"/>
                      <a:pt x="319278" y="46196"/>
                    </a:cubicBezTo>
                    <a:cubicBezTo>
                      <a:pt x="258509" y="46196"/>
                      <a:pt x="199453" y="46196"/>
                      <a:pt x="138684" y="46196"/>
                    </a:cubicBezTo>
                    <a:close/>
                    <a:moveTo>
                      <a:pt x="46863" y="46101"/>
                    </a:moveTo>
                    <a:cubicBezTo>
                      <a:pt x="46863" y="61151"/>
                      <a:pt x="46863" y="74200"/>
                      <a:pt x="46863" y="87725"/>
                    </a:cubicBezTo>
                    <a:cubicBezTo>
                      <a:pt x="61817" y="87725"/>
                      <a:pt x="75438" y="87725"/>
                      <a:pt x="88773" y="87725"/>
                    </a:cubicBezTo>
                    <a:cubicBezTo>
                      <a:pt x="88773" y="72866"/>
                      <a:pt x="88773" y="59912"/>
                      <a:pt x="88773" y="46101"/>
                    </a:cubicBezTo>
                    <a:cubicBezTo>
                      <a:pt x="74295" y="46101"/>
                      <a:pt x="61817" y="46101"/>
                      <a:pt x="46863" y="46101"/>
                    </a:cubicBezTo>
                    <a:close/>
                    <a:moveTo>
                      <a:pt x="368237" y="87916"/>
                    </a:moveTo>
                    <a:cubicBezTo>
                      <a:pt x="384048" y="87916"/>
                      <a:pt x="397669" y="87916"/>
                      <a:pt x="411670" y="87916"/>
                    </a:cubicBezTo>
                    <a:cubicBezTo>
                      <a:pt x="411670" y="73343"/>
                      <a:pt x="411670" y="60389"/>
                      <a:pt x="411670" y="46863"/>
                    </a:cubicBezTo>
                    <a:cubicBezTo>
                      <a:pt x="396621" y="46863"/>
                      <a:pt x="382905" y="46863"/>
                      <a:pt x="368237" y="46863"/>
                    </a:cubicBezTo>
                    <a:cubicBezTo>
                      <a:pt x="368237" y="60865"/>
                      <a:pt x="368237" y="73247"/>
                      <a:pt x="368237" y="87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图形"/>
              <p:cNvSpPr/>
              <p:nvPr/>
            </p:nvSpPr>
            <p:spPr>
              <a:xfrm>
                <a:off x="12844610" y="4377527"/>
                <a:ext cx="616362" cy="779335"/>
              </a:xfrm>
              <a:custGeom>
                <a:avLst/>
                <a:gdLst>
                  <a:gd name="connsiteX0" fmla="*/ 159639 w 616362"/>
                  <a:gd name="connsiteY0" fmla="*/ 779145 h 779335"/>
                  <a:gd name="connsiteX1" fmla="*/ 159639 w 616362"/>
                  <a:gd name="connsiteY1" fmla="*/ 658273 h 779335"/>
                  <a:gd name="connsiteX2" fmla="*/ 301657 w 616362"/>
                  <a:gd name="connsiteY2" fmla="*/ 655511 h 779335"/>
                  <a:gd name="connsiteX3" fmla="*/ 452438 w 616362"/>
                  <a:gd name="connsiteY3" fmla="*/ 232219 h 779335"/>
                  <a:gd name="connsiteX4" fmla="*/ 131540 w 616362"/>
                  <a:gd name="connsiteY4" fmla="*/ 130588 h 779335"/>
                  <a:gd name="connsiteX5" fmla="*/ 0 w 616362"/>
                  <a:gd name="connsiteY5" fmla="*/ 139827 h 779335"/>
                  <a:gd name="connsiteX6" fmla="*/ 0 w 616362"/>
                  <a:gd name="connsiteY6" fmla="*/ 60865 h 779335"/>
                  <a:gd name="connsiteX7" fmla="*/ 55435 w 616362"/>
                  <a:gd name="connsiteY7" fmla="*/ 100298 h 779335"/>
                  <a:gd name="connsiteX8" fmla="*/ 80105 w 616362"/>
                  <a:gd name="connsiteY8" fmla="*/ 103346 h 779335"/>
                  <a:gd name="connsiteX9" fmla="*/ 86582 w 616362"/>
                  <a:gd name="connsiteY9" fmla="*/ 100584 h 779335"/>
                  <a:gd name="connsiteX10" fmla="*/ 152019 w 616362"/>
                  <a:gd name="connsiteY10" fmla="*/ 16383 h 779335"/>
                  <a:gd name="connsiteX11" fmla="*/ 156400 w 616362"/>
                  <a:gd name="connsiteY11" fmla="*/ 0 h 779335"/>
                  <a:gd name="connsiteX12" fmla="*/ 299942 w 616362"/>
                  <a:gd name="connsiteY12" fmla="*/ 0 h 779335"/>
                  <a:gd name="connsiteX13" fmla="*/ 311086 w 616362"/>
                  <a:gd name="connsiteY13" fmla="*/ 62579 h 779335"/>
                  <a:gd name="connsiteX14" fmla="*/ 330136 w 616362"/>
                  <a:gd name="connsiteY14" fmla="*/ 85058 h 779335"/>
                  <a:gd name="connsiteX15" fmla="*/ 439865 w 616362"/>
                  <a:gd name="connsiteY15" fmla="*/ 71628 h 779335"/>
                  <a:gd name="connsiteX16" fmla="*/ 449104 w 616362"/>
                  <a:gd name="connsiteY16" fmla="*/ 65723 h 779335"/>
                  <a:gd name="connsiteX17" fmla="*/ 552450 w 616362"/>
                  <a:gd name="connsiteY17" fmla="*/ 168402 h 779335"/>
                  <a:gd name="connsiteX18" fmla="*/ 515779 w 616362"/>
                  <a:gd name="connsiteY18" fmla="*/ 220790 h 779335"/>
                  <a:gd name="connsiteX19" fmla="*/ 511588 w 616362"/>
                  <a:gd name="connsiteY19" fmla="*/ 239363 h 779335"/>
                  <a:gd name="connsiteX20" fmla="*/ 535400 w 616362"/>
                  <a:gd name="connsiteY20" fmla="*/ 296228 h 779335"/>
                  <a:gd name="connsiteX21" fmla="*/ 554069 w 616362"/>
                  <a:gd name="connsiteY21" fmla="*/ 306991 h 779335"/>
                  <a:gd name="connsiteX22" fmla="*/ 616363 w 616362"/>
                  <a:gd name="connsiteY22" fmla="*/ 317468 h 779335"/>
                  <a:gd name="connsiteX23" fmla="*/ 616363 w 616362"/>
                  <a:gd name="connsiteY23" fmla="*/ 462629 h 779335"/>
                  <a:gd name="connsiteX24" fmla="*/ 552450 w 616362"/>
                  <a:gd name="connsiteY24" fmla="*/ 474345 h 779335"/>
                  <a:gd name="connsiteX25" fmla="*/ 533114 w 616362"/>
                  <a:gd name="connsiteY25" fmla="*/ 490157 h 779335"/>
                  <a:gd name="connsiteX26" fmla="*/ 528828 w 616362"/>
                  <a:gd name="connsiteY26" fmla="*/ 501110 h 779335"/>
                  <a:gd name="connsiteX27" fmla="*/ 543401 w 616362"/>
                  <a:gd name="connsiteY27" fmla="*/ 600075 h 779335"/>
                  <a:gd name="connsiteX28" fmla="*/ 552069 w 616362"/>
                  <a:gd name="connsiteY28" fmla="*/ 612077 h 779335"/>
                  <a:gd name="connsiteX29" fmla="*/ 448818 w 616362"/>
                  <a:gd name="connsiteY29" fmla="*/ 714566 h 779335"/>
                  <a:gd name="connsiteX30" fmla="*/ 402526 w 616362"/>
                  <a:gd name="connsiteY30" fmla="*/ 681704 h 779335"/>
                  <a:gd name="connsiteX31" fmla="*/ 369094 w 616362"/>
                  <a:gd name="connsiteY31" fmla="*/ 678847 h 779335"/>
                  <a:gd name="connsiteX32" fmla="*/ 366903 w 616362"/>
                  <a:gd name="connsiteY32" fmla="*/ 679799 h 779335"/>
                  <a:gd name="connsiteX33" fmla="*/ 302323 w 616362"/>
                  <a:gd name="connsiteY33" fmla="*/ 764858 h 779335"/>
                  <a:gd name="connsiteX34" fmla="*/ 298418 w 616362"/>
                  <a:gd name="connsiteY34" fmla="*/ 779336 h 779335"/>
                  <a:gd name="connsiteX35" fmla="*/ 159639 w 616362"/>
                  <a:gd name="connsiteY35" fmla="*/ 779145 h 779335"/>
                  <a:gd name="connsiteX36" fmla="*/ 205645 w 616362"/>
                  <a:gd name="connsiteY36" fmla="*/ 23146 h 779335"/>
                  <a:gd name="connsiteX37" fmla="*/ 205645 w 616362"/>
                  <a:gd name="connsiteY37" fmla="*/ 67247 h 779335"/>
                  <a:gd name="connsiteX38" fmla="*/ 248698 w 616362"/>
                  <a:gd name="connsiteY38" fmla="*/ 67247 h 779335"/>
                  <a:gd name="connsiteX39" fmla="*/ 248698 w 616362"/>
                  <a:gd name="connsiteY39" fmla="*/ 23146 h 779335"/>
                  <a:gd name="connsiteX40" fmla="*/ 205645 w 616362"/>
                  <a:gd name="connsiteY40" fmla="*/ 23146 h 779335"/>
                  <a:gd name="connsiteX41" fmla="*/ 470344 w 616362"/>
                  <a:gd name="connsiteY41" fmla="*/ 600837 h 779335"/>
                  <a:gd name="connsiteX42" fmla="*/ 441579 w 616362"/>
                  <a:gd name="connsiteY42" fmla="*/ 637413 h 779335"/>
                  <a:gd name="connsiteX43" fmla="*/ 471773 w 616362"/>
                  <a:gd name="connsiteY43" fmla="*/ 666083 h 779335"/>
                  <a:gd name="connsiteX44" fmla="*/ 503492 w 616362"/>
                  <a:gd name="connsiteY44" fmla="*/ 634460 h 779335"/>
                  <a:gd name="connsiteX45" fmla="*/ 470344 w 616362"/>
                  <a:gd name="connsiteY45" fmla="*/ 600837 h 779335"/>
                  <a:gd name="connsiteX46" fmla="*/ 443389 w 616362"/>
                  <a:gd name="connsiteY46" fmla="*/ 145256 h 779335"/>
                  <a:gd name="connsiteX47" fmla="*/ 472249 w 616362"/>
                  <a:gd name="connsiteY47" fmla="*/ 178594 h 779335"/>
                  <a:gd name="connsiteX48" fmla="*/ 501110 w 616362"/>
                  <a:gd name="connsiteY48" fmla="*/ 148019 h 779335"/>
                  <a:gd name="connsiteX49" fmla="*/ 468059 w 616362"/>
                  <a:gd name="connsiteY49" fmla="*/ 115443 h 779335"/>
                  <a:gd name="connsiteX50" fmla="*/ 443389 w 616362"/>
                  <a:gd name="connsiteY50" fmla="*/ 145256 h 779335"/>
                  <a:gd name="connsiteX51" fmla="*/ 248984 w 616362"/>
                  <a:gd name="connsiteY51" fmla="*/ 713327 h 779335"/>
                  <a:gd name="connsiteX52" fmla="*/ 204978 w 616362"/>
                  <a:gd name="connsiteY52" fmla="*/ 713327 h 779335"/>
                  <a:gd name="connsiteX53" fmla="*/ 204978 w 616362"/>
                  <a:gd name="connsiteY53" fmla="*/ 756476 h 779335"/>
                  <a:gd name="connsiteX54" fmla="*/ 248984 w 616362"/>
                  <a:gd name="connsiteY54" fmla="*/ 756476 h 779335"/>
                  <a:gd name="connsiteX55" fmla="*/ 248984 w 616362"/>
                  <a:gd name="connsiteY55" fmla="*/ 713327 h 779335"/>
                  <a:gd name="connsiteX56" fmla="*/ 592836 w 616362"/>
                  <a:gd name="connsiteY56" fmla="*/ 411385 h 779335"/>
                  <a:gd name="connsiteX57" fmla="*/ 592836 w 616362"/>
                  <a:gd name="connsiteY57" fmla="*/ 369284 h 779335"/>
                  <a:gd name="connsiteX58" fmla="*/ 550355 w 616362"/>
                  <a:gd name="connsiteY58" fmla="*/ 369284 h 779335"/>
                  <a:gd name="connsiteX59" fmla="*/ 550355 w 616362"/>
                  <a:gd name="connsiteY59" fmla="*/ 411385 h 779335"/>
                  <a:gd name="connsiteX60" fmla="*/ 592836 w 616362"/>
                  <a:gd name="connsiteY60" fmla="*/ 411385 h 7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616362" h="779335">
                    <a:moveTo>
                      <a:pt x="159639" y="779145"/>
                    </a:moveTo>
                    <a:cubicBezTo>
                      <a:pt x="159639" y="738950"/>
                      <a:pt x="159639" y="699611"/>
                      <a:pt x="159639" y="658273"/>
                    </a:cubicBezTo>
                    <a:cubicBezTo>
                      <a:pt x="208026" y="667798"/>
                      <a:pt x="254698" y="667988"/>
                      <a:pt x="301657" y="655511"/>
                    </a:cubicBezTo>
                    <a:cubicBezTo>
                      <a:pt x="482441" y="607219"/>
                      <a:pt x="562166" y="384238"/>
                      <a:pt x="452438" y="232219"/>
                    </a:cubicBezTo>
                    <a:cubicBezTo>
                      <a:pt x="377095" y="127921"/>
                      <a:pt x="254603" y="92202"/>
                      <a:pt x="131540" y="130588"/>
                    </a:cubicBezTo>
                    <a:cubicBezTo>
                      <a:pt x="91345" y="143161"/>
                      <a:pt x="45434" y="137160"/>
                      <a:pt x="0" y="139827"/>
                    </a:cubicBezTo>
                    <a:cubicBezTo>
                      <a:pt x="0" y="113157"/>
                      <a:pt x="0" y="89916"/>
                      <a:pt x="0" y="60865"/>
                    </a:cubicBezTo>
                    <a:cubicBezTo>
                      <a:pt x="20098" y="75438"/>
                      <a:pt x="37052" y="88964"/>
                      <a:pt x="55435" y="100298"/>
                    </a:cubicBezTo>
                    <a:cubicBezTo>
                      <a:pt x="61913" y="104299"/>
                      <a:pt x="71819" y="102870"/>
                      <a:pt x="80105" y="103346"/>
                    </a:cubicBezTo>
                    <a:cubicBezTo>
                      <a:pt x="82201" y="103442"/>
                      <a:pt x="84296" y="101060"/>
                      <a:pt x="86582" y="100584"/>
                    </a:cubicBezTo>
                    <a:cubicBezTo>
                      <a:pt x="134112" y="92393"/>
                      <a:pt x="152781" y="62103"/>
                      <a:pt x="152019" y="16383"/>
                    </a:cubicBezTo>
                    <a:cubicBezTo>
                      <a:pt x="151924" y="11144"/>
                      <a:pt x="154781" y="5905"/>
                      <a:pt x="156400" y="0"/>
                    </a:cubicBezTo>
                    <a:cubicBezTo>
                      <a:pt x="203835" y="0"/>
                      <a:pt x="250507" y="0"/>
                      <a:pt x="299942" y="0"/>
                    </a:cubicBezTo>
                    <a:cubicBezTo>
                      <a:pt x="303467" y="20955"/>
                      <a:pt x="305467" y="42196"/>
                      <a:pt x="311086" y="62579"/>
                    </a:cubicBezTo>
                    <a:cubicBezTo>
                      <a:pt x="313468" y="71247"/>
                      <a:pt x="322326" y="79439"/>
                      <a:pt x="330136" y="85058"/>
                    </a:cubicBezTo>
                    <a:cubicBezTo>
                      <a:pt x="370332" y="113443"/>
                      <a:pt x="406813" y="105918"/>
                      <a:pt x="439865" y="71628"/>
                    </a:cubicBezTo>
                    <a:cubicBezTo>
                      <a:pt x="443008" y="68390"/>
                      <a:pt x="447675" y="66580"/>
                      <a:pt x="449104" y="65723"/>
                    </a:cubicBezTo>
                    <a:cubicBezTo>
                      <a:pt x="483775" y="100203"/>
                      <a:pt x="517303" y="133540"/>
                      <a:pt x="552450" y="168402"/>
                    </a:cubicBezTo>
                    <a:cubicBezTo>
                      <a:pt x="541020" y="184594"/>
                      <a:pt x="527780" y="202311"/>
                      <a:pt x="515779" y="220790"/>
                    </a:cubicBezTo>
                    <a:cubicBezTo>
                      <a:pt x="512445" y="225933"/>
                      <a:pt x="509873" y="234220"/>
                      <a:pt x="511588" y="239363"/>
                    </a:cubicBezTo>
                    <a:cubicBezTo>
                      <a:pt x="518255" y="258794"/>
                      <a:pt x="526066" y="277940"/>
                      <a:pt x="535400" y="296228"/>
                    </a:cubicBezTo>
                    <a:cubicBezTo>
                      <a:pt x="538163" y="301657"/>
                      <a:pt x="547306" y="305467"/>
                      <a:pt x="554069" y="306991"/>
                    </a:cubicBezTo>
                    <a:cubicBezTo>
                      <a:pt x="574167" y="311277"/>
                      <a:pt x="594646" y="313944"/>
                      <a:pt x="616363" y="317468"/>
                    </a:cubicBezTo>
                    <a:cubicBezTo>
                      <a:pt x="616363" y="365379"/>
                      <a:pt x="616363" y="412623"/>
                      <a:pt x="616363" y="462629"/>
                    </a:cubicBezTo>
                    <a:cubicBezTo>
                      <a:pt x="595598" y="466249"/>
                      <a:pt x="573691" y="468916"/>
                      <a:pt x="552450" y="474345"/>
                    </a:cubicBezTo>
                    <a:cubicBezTo>
                      <a:pt x="545116" y="476250"/>
                      <a:pt x="538925" y="484156"/>
                      <a:pt x="533114" y="490157"/>
                    </a:cubicBezTo>
                    <a:cubicBezTo>
                      <a:pt x="530638" y="492728"/>
                      <a:pt x="531114" y="498062"/>
                      <a:pt x="528828" y="501110"/>
                    </a:cubicBezTo>
                    <a:cubicBezTo>
                      <a:pt x="499491" y="539210"/>
                      <a:pt x="515779" y="570357"/>
                      <a:pt x="543401" y="600075"/>
                    </a:cubicBezTo>
                    <a:cubicBezTo>
                      <a:pt x="547116" y="604076"/>
                      <a:pt x="549878" y="609029"/>
                      <a:pt x="552069" y="612077"/>
                    </a:cubicBezTo>
                    <a:cubicBezTo>
                      <a:pt x="518065" y="645890"/>
                      <a:pt x="484537" y="679133"/>
                      <a:pt x="448818" y="714566"/>
                    </a:cubicBezTo>
                    <a:cubicBezTo>
                      <a:pt x="435673" y="705326"/>
                      <a:pt x="418338" y="694373"/>
                      <a:pt x="402526" y="681704"/>
                    </a:cubicBezTo>
                    <a:cubicBezTo>
                      <a:pt x="391287" y="672656"/>
                      <a:pt x="381190" y="669131"/>
                      <a:pt x="369094" y="678847"/>
                    </a:cubicBezTo>
                    <a:cubicBezTo>
                      <a:pt x="368522" y="679323"/>
                      <a:pt x="367665" y="679609"/>
                      <a:pt x="366903" y="679799"/>
                    </a:cubicBezTo>
                    <a:cubicBezTo>
                      <a:pt x="319183" y="688277"/>
                      <a:pt x="301657" y="719423"/>
                      <a:pt x="302323" y="764858"/>
                    </a:cubicBezTo>
                    <a:cubicBezTo>
                      <a:pt x="302419" y="769334"/>
                      <a:pt x="299942" y="773906"/>
                      <a:pt x="298418" y="779336"/>
                    </a:cubicBezTo>
                    <a:cubicBezTo>
                      <a:pt x="252603" y="779145"/>
                      <a:pt x="206788" y="779145"/>
                      <a:pt x="159639" y="779145"/>
                    </a:cubicBezTo>
                    <a:close/>
                    <a:moveTo>
                      <a:pt x="205645" y="23146"/>
                    </a:moveTo>
                    <a:cubicBezTo>
                      <a:pt x="205645" y="39243"/>
                      <a:pt x="205645" y="53626"/>
                      <a:pt x="205645" y="67247"/>
                    </a:cubicBezTo>
                    <a:cubicBezTo>
                      <a:pt x="221551" y="67247"/>
                      <a:pt x="235363" y="67247"/>
                      <a:pt x="248698" y="67247"/>
                    </a:cubicBezTo>
                    <a:cubicBezTo>
                      <a:pt x="248698" y="51625"/>
                      <a:pt x="248698" y="37814"/>
                      <a:pt x="248698" y="23146"/>
                    </a:cubicBezTo>
                    <a:cubicBezTo>
                      <a:pt x="233839" y="23146"/>
                      <a:pt x="220599" y="23146"/>
                      <a:pt x="205645" y="23146"/>
                    </a:cubicBezTo>
                    <a:close/>
                    <a:moveTo>
                      <a:pt x="470344" y="600837"/>
                    </a:moveTo>
                    <a:cubicBezTo>
                      <a:pt x="460438" y="613410"/>
                      <a:pt x="451294" y="625031"/>
                      <a:pt x="441579" y="637413"/>
                    </a:cubicBezTo>
                    <a:cubicBezTo>
                      <a:pt x="449675" y="645128"/>
                      <a:pt x="460343" y="655320"/>
                      <a:pt x="471773" y="666083"/>
                    </a:cubicBezTo>
                    <a:cubicBezTo>
                      <a:pt x="483108" y="654749"/>
                      <a:pt x="493014" y="644843"/>
                      <a:pt x="503492" y="634460"/>
                    </a:cubicBezTo>
                    <a:cubicBezTo>
                      <a:pt x="492823" y="623602"/>
                      <a:pt x="483013" y="613601"/>
                      <a:pt x="470344" y="600837"/>
                    </a:cubicBezTo>
                    <a:close/>
                    <a:moveTo>
                      <a:pt x="443389" y="145256"/>
                    </a:moveTo>
                    <a:cubicBezTo>
                      <a:pt x="451866" y="155067"/>
                      <a:pt x="461677" y="166402"/>
                      <a:pt x="472249" y="178594"/>
                    </a:cubicBezTo>
                    <a:cubicBezTo>
                      <a:pt x="483108" y="167164"/>
                      <a:pt x="492633" y="157067"/>
                      <a:pt x="501110" y="148019"/>
                    </a:cubicBezTo>
                    <a:cubicBezTo>
                      <a:pt x="489585" y="136684"/>
                      <a:pt x="479869" y="127063"/>
                      <a:pt x="468059" y="115443"/>
                    </a:cubicBezTo>
                    <a:cubicBezTo>
                      <a:pt x="459867" y="125254"/>
                      <a:pt x="451390" y="135541"/>
                      <a:pt x="443389" y="145256"/>
                    </a:cubicBezTo>
                    <a:close/>
                    <a:moveTo>
                      <a:pt x="248984" y="713327"/>
                    </a:moveTo>
                    <a:cubicBezTo>
                      <a:pt x="233363" y="713327"/>
                      <a:pt x="219551" y="713327"/>
                      <a:pt x="204978" y="713327"/>
                    </a:cubicBezTo>
                    <a:cubicBezTo>
                      <a:pt x="204978" y="728377"/>
                      <a:pt x="204978" y="742093"/>
                      <a:pt x="204978" y="756476"/>
                    </a:cubicBezTo>
                    <a:cubicBezTo>
                      <a:pt x="220123" y="756476"/>
                      <a:pt x="233934" y="756476"/>
                      <a:pt x="248984" y="756476"/>
                    </a:cubicBezTo>
                    <a:cubicBezTo>
                      <a:pt x="248984" y="741997"/>
                      <a:pt x="248984" y="728948"/>
                      <a:pt x="248984" y="713327"/>
                    </a:cubicBezTo>
                    <a:close/>
                    <a:moveTo>
                      <a:pt x="592836" y="411385"/>
                    </a:moveTo>
                    <a:cubicBezTo>
                      <a:pt x="592836" y="396240"/>
                      <a:pt x="592836" y="382524"/>
                      <a:pt x="592836" y="369284"/>
                    </a:cubicBezTo>
                    <a:cubicBezTo>
                      <a:pt x="577691" y="369284"/>
                      <a:pt x="564642" y="369284"/>
                      <a:pt x="550355" y="369284"/>
                    </a:cubicBezTo>
                    <a:cubicBezTo>
                      <a:pt x="550355" y="384048"/>
                      <a:pt x="550355" y="397097"/>
                      <a:pt x="550355" y="411385"/>
                    </a:cubicBezTo>
                    <a:cubicBezTo>
                      <a:pt x="564737" y="411385"/>
                      <a:pt x="577882" y="411385"/>
                      <a:pt x="592836" y="4113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图形"/>
              <p:cNvSpPr/>
              <p:nvPr/>
            </p:nvSpPr>
            <p:spPr>
              <a:xfrm>
                <a:off x="13002134" y="4629553"/>
                <a:ext cx="207581" cy="276261"/>
              </a:xfrm>
              <a:custGeom>
                <a:avLst/>
                <a:gdLst>
                  <a:gd name="connsiteX0" fmla="*/ 306 w 207581"/>
                  <a:gd name="connsiteY0" fmla="*/ 135737 h 276261"/>
                  <a:gd name="connsiteX1" fmla="*/ 20 w 207581"/>
                  <a:gd name="connsiteY1" fmla="*/ 35724 h 276261"/>
                  <a:gd name="connsiteX2" fmla="*/ 16498 w 207581"/>
                  <a:gd name="connsiteY2" fmla="*/ 10864 h 276261"/>
                  <a:gd name="connsiteX3" fmla="*/ 178995 w 207581"/>
                  <a:gd name="connsiteY3" fmla="*/ 54107 h 276261"/>
                  <a:gd name="connsiteX4" fmla="*/ 179090 w 207581"/>
                  <a:gd name="connsiteY4" fmla="*/ 222224 h 276261"/>
                  <a:gd name="connsiteX5" fmla="*/ 16879 w 207581"/>
                  <a:gd name="connsiteY5" fmla="*/ 264610 h 276261"/>
                  <a:gd name="connsiteX6" fmla="*/ 1068 w 207581"/>
                  <a:gd name="connsiteY6" fmla="*/ 240416 h 276261"/>
                  <a:gd name="connsiteX7" fmla="*/ 306 w 207581"/>
                  <a:gd name="connsiteY7" fmla="*/ 135737 h 27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581" h="276261">
                    <a:moveTo>
                      <a:pt x="306" y="135737"/>
                    </a:moveTo>
                    <a:cubicBezTo>
                      <a:pt x="306" y="102399"/>
                      <a:pt x="972" y="69062"/>
                      <a:pt x="20" y="35724"/>
                    </a:cubicBezTo>
                    <a:cubicBezTo>
                      <a:pt x="-361" y="22389"/>
                      <a:pt x="4687" y="16007"/>
                      <a:pt x="16498" y="10864"/>
                    </a:cubicBezTo>
                    <a:cubicBezTo>
                      <a:pt x="72315" y="-13520"/>
                      <a:pt x="139942" y="4101"/>
                      <a:pt x="178995" y="54107"/>
                    </a:cubicBezTo>
                    <a:cubicBezTo>
                      <a:pt x="217095" y="102780"/>
                      <a:pt x="217095" y="173075"/>
                      <a:pt x="179090" y="222224"/>
                    </a:cubicBezTo>
                    <a:cubicBezTo>
                      <a:pt x="140704" y="271849"/>
                      <a:pt x="71838" y="290518"/>
                      <a:pt x="16879" y="264610"/>
                    </a:cubicBezTo>
                    <a:cubicBezTo>
                      <a:pt x="9259" y="260990"/>
                      <a:pt x="1544" y="248894"/>
                      <a:pt x="1068" y="240416"/>
                    </a:cubicBezTo>
                    <a:cubicBezTo>
                      <a:pt x="-742" y="205650"/>
                      <a:pt x="306" y="170693"/>
                      <a:pt x="306" y="1357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图形"/>
              <p:cNvSpPr/>
              <p:nvPr/>
            </p:nvSpPr>
            <p:spPr>
              <a:xfrm>
                <a:off x="12290213" y="4422944"/>
                <a:ext cx="505740" cy="89837"/>
              </a:xfrm>
              <a:custGeom>
                <a:avLst/>
                <a:gdLst>
                  <a:gd name="connsiteX0" fmla="*/ 42 w 505740"/>
                  <a:gd name="connsiteY0" fmla="*/ 89838 h 89837"/>
                  <a:gd name="connsiteX1" fmla="*/ 42 w 505740"/>
                  <a:gd name="connsiteY1" fmla="*/ 36402 h 89837"/>
                  <a:gd name="connsiteX2" fmla="*/ 35856 w 505740"/>
                  <a:gd name="connsiteY2" fmla="*/ 207 h 89837"/>
                  <a:gd name="connsiteX3" fmla="*/ 378661 w 505740"/>
                  <a:gd name="connsiteY3" fmla="*/ 207 h 89837"/>
                  <a:gd name="connsiteX4" fmla="*/ 473911 w 505740"/>
                  <a:gd name="connsiteY4" fmla="*/ 17 h 89837"/>
                  <a:gd name="connsiteX5" fmla="*/ 505725 w 505740"/>
                  <a:gd name="connsiteY5" fmla="*/ 31259 h 89837"/>
                  <a:gd name="connsiteX6" fmla="*/ 505629 w 505740"/>
                  <a:gd name="connsiteY6" fmla="*/ 89838 h 89837"/>
                  <a:gd name="connsiteX7" fmla="*/ 42 w 505740"/>
                  <a:gd name="connsiteY7" fmla="*/ 89838 h 89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5740" h="89837">
                    <a:moveTo>
                      <a:pt x="42" y="89838"/>
                    </a:moveTo>
                    <a:cubicBezTo>
                      <a:pt x="42" y="71073"/>
                      <a:pt x="-53" y="53738"/>
                      <a:pt x="42" y="36402"/>
                    </a:cubicBezTo>
                    <a:cubicBezTo>
                      <a:pt x="233" y="5732"/>
                      <a:pt x="5567" y="207"/>
                      <a:pt x="35856" y="207"/>
                    </a:cubicBezTo>
                    <a:cubicBezTo>
                      <a:pt x="150156" y="112"/>
                      <a:pt x="264361" y="207"/>
                      <a:pt x="378661" y="207"/>
                    </a:cubicBezTo>
                    <a:cubicBezTo>
                      <a:pt x="410379" y="207"/>
                      <a:pt x="442193" y="684"/>
                      <a:pt x="473911" y="17"/>
                    </a:cubicBezTo>
                    <a:cubicBezTo>
                      <a:pt x="495914" y="-459"/>
                      <a:pt x="506201" y="9161"/>
                      <a:pt x="505725" y="31259"/>
                    </a:cubicBezTo>
                    <a:cubicBezTo>
                      <a:pt x="505248" y="50214"/>
                      <a:pt x="505629" y="69168"/>
                      <a:pt x="505629" y="89838"/>
                    </a:cubicBezTo>
                    <a:cubicBezTo>
                      <a:pt x="337323" y="89838"/>
                      <a:pt x="170445" y="89838"/>
                      <a:pt x="42" y="898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图形"/>
              <p:cNvSpPr/>
              <p:nvPr/>
            </p:nvSpPr>
            <p:spPr>
              <a:xfrm>
                <a:off x="12130616" y="5160101"/>
                <a:ext cx="825150" cy="43243"/>
              </a:xfrm>
              <a:custGeom>
                <a:avLst/>
                <a:gdLst>
                  <a:gd name="connsiteX0" fmla="*/ 825151 w 825150"/>
                  <a:gd name="connsiteY0" fmla="*/ 0 h 43243"/>
                  <a:gd name="connsiteX1" fmla="*/ 825151 w 825150"/>
                  <a:gd name="connsiteY1" fmla="*/ 43243 h 43243"/>
                  <a:gd name="connsiteX2" fmla="*/ 0 w 825150"/>
                  <a:gd name="connsiteY2" fmla="*/ 43243 h 43243"/>
                  <a:gd name="connsiteX3" fmla="*/ 0 w 825150"/>
                  <a:gd name="connsiteY3" fmla="*/ 0 h 43243"/>
                  <a:gd name="connsiteX4" fmla="*/ 825151 w 825150"/>
                  <a:gd name="connsiteY4" fmla="*/ 0 h 43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5150" h="43243">
                    <a:moveTo>
                      <a:pt x="825151" y="0"/>
                    </a:moveTo>
                    <a:cubicBezTo>
                      <a:pt x="825151" y="14288"/>
                      <a:pt x="825151" y="28099"/>
                      <a:pt x="825151" y="43243"/>
                    </a:cubicBezTo>
                    <a:cubicBezTo>
                      <a:pt x="550069" y="43243"/>
                      <a:pt x="275939" y="43243"/>
                      <a:pt x="0" y="43243"/>
                    </a:cubicBezTo>
                    <a:cubicBezTo>
                      <a:pt x="0" y="29527"/>
                      <a:pt x="0" y="15716"/>
                      <a:pt x="0" y="0"/>
                    </a:cubicBezTo>
                    <a:cubicBezTo>
                      <a:pt x="274415" y="0"/>
                      <a:pt x="549116" y="0"/>
                      <a:pt x="82515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图形"/>
              <p:cNvSpPr/>
              <p:nvPr/>
            </p:nvSpPr>
            <p:spPr>
              <a:xfrm>
                <a:off x="13001652" y="4537830"/>
                <a:ext cx="299890" cy="456092"/>
              </a:xfrm>
              <a:custGeom>
                <a:avLst/>
                <a:gdLst>
                  <a:gd name="connsiteX0" fmla="*/ 1359 w 299890"/>
                  <a:gd name="connsiteY0" fmla="*/ 58771 h 456092"/>
                  <a:gd name="connsiteX1" fmla="*/ 1359 w 299890"/>
                  <a:gd name="connsiteY1" fmla="*/ 12575 h 456092"/>
                  <a:gd name="connsiteX2" fmla="*/ 260248 w 299890"/>
                  <a:gd name="connsiteY2" fmla="*/ 100300 h 456092"/>
                  <a:gd name="connsiteX3" fmla="*/ 145662 w 299890"/>
                  <a:gd name="connsiteY3" fmla="*/ 445772 h 456092"/>
                  <a:gd name="connsiteX4" fmla="*/ 30981 w 299890"/>
                  <a:gd name="connsiteY4" fmla="*/ 456059 h 456092"/>
                  <a:gd name="connsiteX5" fmla="*/ 1073 w 299890"/>
                  <a:gd name="connsiteY5" fmla="*/ 420055 h 456092"/>
                  <a:gd name="connsiteX6" fmla="*/ 2502 w 299890"/>
                  <a:gd name="connsiteY6" fmla="*/ 402433 h 456092"/>
                  <a:gd name="connsiteX7" fmla="*/ 225006 w 299890"/>
                  <a:gd name="connsiteY7" fmla="*/ 326138 h 456092"/>
                  <a:gd name="connsiteX8" fmla="*/ 220815 w 299890"/>
                  <a:gd name="connsiteY8" fmla="*/ 126875 h 456092"/>
                  <a:gd name="connsiteX9" fmla="*/ 1359 w 299890"/>
                  <a:gd name="connsiteY9" fmla="*/ 58771 h 45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9890" h="456092">
                    <a:moveTo>
                      <a:pt x="1359" y="58771"/>
                    </a:moveTo>
                    <a:cubicBezTo>
                      <a:pt x="1359" y="41055"/>
                      <a:pt x="1359" y="26863"/>
                      <a:pt x="1359" y="12575"/>
                    </a:cubicBezTo>
                    <a:cubicBezTo>
                      <a:pt x="89751" y="-22001"/>
                      <a:pt x="205479" y="17147"/>
                      <a:pt x="260248" y="100300"/>
                    </a:cubicBezTo>
                    <a:cubicBezTo>
                      <a:pt x="344068" y="227650"/>
                      <a:pt x="289871" y="396242"/>
                      <a:pt x="145662" y="445772"/>
                    </a:cubicBezTo>
                    <a:cubicBezTo>
                      <a:pt x="110325" y="457869"/>
                      <a:pt x="69367" y="454726"/>
                      <a:pt x="30981" y="456059"/>
                    </a:cubicBezTo>
                    <a:cubicBezTo>
                      <a:pt x="8693" y="456821"/>
                      <a:pt x="-3880" y="444629"/>
                      <a:pt x="1073" y="420055"/>
                    </a:cubicBezTo>
                    <a:cubicBezTo>
                      <a:pt x="2121" y="414721"/>
                      <a:pt x="2025" y="409196"/>
                      <a:pt x="2502" y="402433"/>
                    </a:cubicBezTo>
                    <a:cubicBezTo>
                      <a:pt x="94894" y="428246"/>
                      <a:pt x="172523" y="407577"/>
                      <a:pt x="225006" y="326138"/>
                    </a:cubicBezTo>
                    <a:cubicBezTo>
                      <a:pt x="267011" y="260892"/>
                      <a:pt x="265011" y="190312"/>
                      <a:pt x="220815" y="126875"/>
                    </a:cubicBezTo>
                    <a:cubicBezTo>
                      <a:pt x="167760" y="50770"/>
                      <a:pt x="91941" y="32292"/>
                      <a:pt x="1359" y="587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图形"/>
              <p:cNvSpPr/>
              <p:nvPr/>
            </p:nvSpPr>
            <p:spPr>
              <a:xfrm>
                <a:off x="12474945" y="4838251"/>
                <a:ext cx="134969" cy="89058"/>
              </a:xfrm>
              <a:custGeom>
                <a:avLst/>
                <a:gdLst>
                  <a:gd name="connsiteX0" fmla="*/ 134969 w 134969"/>
                  <a:gd name="connsiteY0" fmla="*/ 89059 h 89058"/>
                  <a:gd name="connsiteX1" fmla="*/ 0 w 134969"/>
                  <a:gd name="connsiteY1" fmla="*/ 89059 h 89058"/>
                  <a:gd name="connsiteX2" fmla="*/ 0 w 134969"/>
                  <a:gd name="connsiteY2" fmla="*/ 0 h 89058"/>
                  <a:gd name="connsiteX3" fmla="*/ 134969 w 134969"/>
                  <a:gd name="connsiteY3" fmla="*/ 0 h 89058"/>
                  <a:gd name="connsiteX4" fmla="*/ 134969 w 134969"/>
                  <a:gd name="connsiteY4" fmla="*/ 89059 h 89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969" h="89058">
                    <a:moveTo>
                      <a:pt x="134969" y="89059"/>
                    </a:moveTo>
                    <a:cubicBezTo>
                      <a:pt x="88964" y="89059"/>
                      <a:pt x="45053" y="89059"/>
                      <a:pt x="0" y="89059"/>
                    </a:cubicBezTo>
                    <a:cubicBezTo>
                      <a:pt x="0" y="58865"/>
                      <a:pt x="0" y="30004"/>
                      <a:pt x="0" y="0"/>
                    </a:cubicBezTo>
                    <a:cubicBezTo>
                      <a:pt x="45339" y="0"/>
                      <a:pt x="89344" y="0"/>
                      <a:pt x="134969" y="0"/>
                    </a:cubicBezTo>
                    <a:cubicBezTo>
                      <a:pt x="134969" y="29623"/>
                      <a:pt x="134969" y="58483"/>
                      <a:pt x="134969" y="890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图形"/>
              <p:cNvSpPr/>
              <p:nvPr/>
            </p:nvSpPr>
            <p:spPr>
              <a:xfrm>
                <a:off x="13004154" y="3912611"/>
                <a:ext cx="96107" cy="95535"/>
              </a:xfrm>
              <a:custGeom>
                <a:avLst/>
                <a:gdLst>
                  <a:gd name="connsiteX0" fmla="*/ 96107 w 96107"/>
                  <a:gd name="connsiteY0" fmla="*/ 95536 h 95535"/>
                  <a:gd name="connsiteX1" fmla="*/ 0 w 96107"/>
                  <a:gd name="connsiteY1" fmla="*/ 95536 h 95535"/>
                  <a:gd name="connsiteX2" fmla="*/ 0 w 96107"/>
                  <a:gd name="connsiteY2" fmla="*/ 0 h 95535"/>
                  <a:gd name="connsiteX3" fmla="*/ 96107 w 96107"/>
                  <a:gd name="connsiteY3" fmla="*/ 95536 h 9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07" h="95535">
                    <a:moveTo>
                      <a:pt x="96107" y="95536"/>
                    </a:moveTo>
                    <a:cubicBezTo>
                      <a:pt x="65913" y="95536"/>
                      <a:pt x="33814" y="95536"/>
                      <a:pt x="0" y="95536"/>
                    </a:cubicBezTo>
                    <a:cubicBezTo>
                      <a:pt x="0" y="62579"/>
                      <a:pt x="0" y="30004"/>
                      <a:pt x="0" y="0"/>
                    </a:cubicBezTo>
                    <a:cubicBezTo>
                      <a:pt x="31432" y="31242"/>
                      <a:pt x="63722" y="63341"/>
                      <a:pt x="96107" y="955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1862" y="6173"/>
              <a:ext cx="1066" cy="1067"/>
              <a:chOff x="3841792" y="3871393"/>
              <a:chExt cx="676683" cy="677536"/>
            </a:xfrm>
            <a:solidFill>
              <a:schemeClr val="accent4"/>
            </a:solidFill>
          </p:grpSpPr>
          <p:sp>
            <p:nvSpPr>
              <p:cNvPr id="114" name="图形"/>
              <p:cNvSpPr/>
              <p:nvPr/>
            </p:nvSpPr>
            <p:spPr>
              <a:xfrm>
                <a:off x="4052828" y="4082386"/>
                <a:ext cx="255384" cy="326192"/>
              </a:xfrm>
              <a:custGeom>
                <a:avLst/>
                <a:gdLst>
                  <a:gd name="connsiteX0" fmla="*/ 255384 w 255384"/>
                  <a:gd name="connsiteY0" fmla="*/ 27 h 326192"/>
                  <a:gd name="connsiteX1" fmla="*/ 255384 w 255384"/>
                  <a:gd name="connsiteY1" fmla="*/ 326192 h 326192"/>
                  <a:gd name="connsiteX2" fmla="*/ 174242 w 255384"/>
                  <a:gd name="connsiteY2" fmla="*/ 326192 h 326192"/>
                  <a:gd name="connsiteX3" fmla="*/ 174242 w 255384"/>
                  <a:gd name="connsiteY3" fmla="*/ 211064 h 326192"/>
                  <a:gd name="connsiteX4" fmla="*/ 81384 w 255384"/>
                  <a:gd name="connsiteY4" fmla="*/ 211064 h 326192"/>
                  <a:gd name="connsiteX5" fmla="*/ 81384 w 255384"/>
                  <a:gd name="connsiteY5" fmla="*/ 326192 h 326192"/>
                  <a:gd name="connsiteX6" fmla="*/ 0 w 255384"/>
                  <a:gd name="connsiteY6" fmla="*/ 326192 h 326192"/>
                  <a:gd name="connsiteX7" fmla="*/ 0 w 255384"/>
                  <a:gd name="connsiteY7" fmla="*/ 75 h 326192"/>
                  <a:gd name="connsiteX8" fmla="*/ 91987 w 255384"/>
                  <a:gd name="connsiteY8" fmla="*/ 317 h 326192"/>
                  <a:gd name="connsiteX9" fmla="*/ 100023 w 255384"/>
                  <a:gd name="connsiteY9" fmla="*/ 6224 h 326192"/>
                  <a:gd name="connsiteX10" fmla="*/ 155506 w 255384"/>
                  <a:gd name="connsiteY10" fmla="*/ 5885 h 326192"/>
                  <a:gd name="connsiteX11" fmla="*/ 164898 w 255384"/>
                  <a:gd name="connsiteY11" fmla="*/ 269 h 326192"/>
                  <a:gd name="connsiteX12" fmla="*/ 255384 w 255384"/>
                  <a:gd name="connsiteY12" fmla="*/ 27 h 326192"/>
                  <a:gd name="connsiteX13" fmla="*/ 103219 w 255384"/>
                  <a:gd name="connsiteY13" fmla="*/ 117334 h 326192"/>
                  <a:gd name="connsiteX14" fmla="*/ 23094 w 255384"/>
                  <a:gd name="connsiteY14" fmla="*/ 117334 h 326192"/>
                  <a:gd name="connsiteX15" fmla="*/ 23094 w 255384"/>
                  <a:gd name="connsiteY15" fmla="*/ 139266 h 326192"/>
                  <a:gd name="connsiteX16" fmla="*/ 103219 w 255384"/>
                  <a:gd name="connsiteY16" fmla="*/ 139266 h 326192"/>
                  <a:gd name="connsiteX17" fmla="*/ 103219 w 255384"/>
                  <a:gd name="connsiteY17" fmla="*/ 117334 h 326192"/>
                  <a:gd name="connsiteX18" fmla="*/ 152311 w 255384"/>
                  <a:gd name="connsiteY18" fmla="*/ 117334 h 326192"/>
                  <a:gd name="connsiteX19" fmla="*/ 152311 w 255384"/>
                  <a:gd name="connsiteY19" fmla="*/ 139411 h 326192"/>
                  <a:gd name="connsiteX20" fmla="*/ 231952 w 255384"/>
                  <a:gd name="connsiteY20" fmla="*/ 139411 h 326192"/>
                  <a:gd name="connsiteX21" fmla="*/ 231952 w 255384"/>
                  <a:gd name="connsiteY21" fmla="*/ 117334 h 326192"/>
                  <a:gd name="connsiteX22" fmla="*/ 152311 w 255384"/>
                  <a:gd name="connsiteY22" fmla="*/ 117334 h 326192"/>
                  <a:gd name="connsiteX23" fmla="*/ 23094 w 255384"/>
                  <a:gd name="connsiteY23" fmla="*/ 70469 h 326192"/>
                  <a:gd name="connsiteX24" fmla="*/ 23094 w 255384"/>
                  <a:gd name="connsiteY24" fmla="*/ 92352 h 326192"/>
                  <a:gd name="connsiteX25" fmla="*/ 102783 w 255384"/>
                  <a:gd name="connsiteY25" fmla="*/ 92352 h 326192"/>
                  <a:gd name="connsiteX26" fmla="*/ 102783 w 255384"/>
                  <a:gd name="connsiteY26" fmla="*/ 70469 h 326192"/>
                  <a:gd name="connsiteX27" fmla="*/ 23094 w 255384"/>
                  <a:gd name="connsiteY27" fmla="*/ 70469 h 326192"/>
                  <a:gd name="connsiteX28" fmla="*/ 232339 w 255384"/>
                  <a:gd name="connsiteY28" fmla="*/ 70663 h 326192"/>
                  <a:gd name="connsiteX29" fmla="*/ 152262 w 255384"/>
                  <a:gd name="connsiteY29" fmla="*/ 70663 h 326192"/>
                  <a:gd name="connsiteX30" fmla="*/ 152262 w 255384"/>
                  <a:gd name="connsiteY30" fmla="*/ 92110 h 326192"/>
                  <a:gd name="connsiteX31" fmla="*/ 232339 w 255384"/>
                  <a:gd name="connsiteY31" fmla="*/ 92110 h 326192"/>
                  <a:gd name="connsiteX32" fmla="*/ 232339 w 255384"/>
                  <a:gd name="connsiteY32" fmla="*/ 70663 h 326192"/>
                  <a:gd name="connsiteX33" fmla="*/ 23190 w 255384"/>
                  <a:gd name="connsiteY33" fmla="*/ 164296 h 326192"/>
                  <a:gd name="connsiteX34" fmla="*/ 23190 w 255384"/>
                  <a:gd name="connsiteY34" fmla="*/ 185985 h 326192"/>
                  <a:gd name="connsiteX35" fmla="*/ 102686 w 255384"/>
                  <a:gd name="connsiteY35" fmla="*/ 185985 h 326192"/>
                  <a:gd name="connsiteX36" fmla="*/ 102686 w 255384"/>
                  <a:gd name="connsiteY36" fmla="*/ 164296 h 326192"/>
                  <a:gd name="connsiteX37" fmla="*/ 23190 w 255384"/>
                  <a:gd name="connsiteY37" fmla="*/ 164296 h 326192"/>
                  <a:gd name="connsiteX38" fmla="*/ 152359 w 255384"/>
                  <a:gd name="connsiteY38" fmla="*/ 164296 h 326192"/>
                  <a:gd name="connsiteX39" fmla="*/ 152359 w 255384"/>
                  <a:gd name="connsiteY39" fmla="*/ 185937 h 326192"/>
                  <a:gd name="connsiteX40" fmla="*/ 232000 w 255384"/>
                  <a:gd name="connsiteY40" fmla="*/ 185937 h 326192"/>
                  <a:gd name="connsiteX41" fmla="*/ 232000 w 255384"/>
                  <a:gd name="connsiteY41" fmla="*/ 164296 h 326192"/>
                  <a:gd name="connsiteX42" fmla="*/ 152359 w 255384"/>
                  <a:gd name="connsiteY42" fmla="*/ 164296 h 32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55384" h="326192">
                    <a:moveTo>
                      <a:pt x="255384" y="27"/>
                    </a:moveTo>
                    <a:cubicBezTo>
                      <a:pt x="255384" y="109588"/>
                      <a:pt x="255384" y="217551"/>
                      <a:pt x="255384" y="326192"/>
                    </a:cubicBezTo>
                    <a:cubicBezTo>
                      <a:pt x="228466" y="326192"/>
                      <a:pt x="202032" y="326192"/>
                      <a:pt x="174242" y="326192"/>
                    </a:cubicBezTo>
                    <a:cubicBezTo>
                      <a:pt x="174242" y="287994"/>
                      <a:pt x="174242" y="249892"/>
                      <a:pt x="174242" y="211064"/>
                    </a:cubicBezTo>
                    <a:cubicBezTo>
                      <a:pt x="142822" y="211064"/>
                      <a:pt x="112805" y="211064"/>
                      <a:pt x="81384" y="211064"/>
                    </a:cubicBezTo>
                    <a:cubicBezTo>
                      <a:pt x="81384" y="249359"/>
                      <a:pt x="81384" y="287461"/>
                      <a:pt x="81384" y="326192"/>
                    </a:cubicBezTo>
                    <a:cubicBezTo>
                      <a:pt x="53594" y="326192"/>
                      <a:pt x="27160" y="326192"/>
                      <a:pt x="0" y="326192"/>
                    </a:cubicBezTo>
                    <a:cubicBezTo>
                      <a:pt x="0" y="217793"/>
                      <a:pt x="0" y="109539"/>
                      <a:pt x="0" y="75"/>
                    </a:cubicBezTo>
                    <a:cubicBezTo>
                      <a:pt x="30888" y="75"/>
                      <a:pt x="61437" y="-70"/>
                      <a:pt x="91987" y="317"/>
                    </a:cubicBezTo>
                    <a:cubicBezTo>
                      <a:pt x="94746" y="366"/>
                      <a:pt x="98038" y="3658"/>
                      <a:pt x="100023" y="6224"/>
                    </a:cubicBezTo>
                    <a:cubicBezTo>
                      <a:pt x="117646" y="28930"/>
                      <a:pt x="137399" y="28736"/>
                      <a:pt x="155506" y="5885"/>
                    </a:cubicBezTo>
                    <a:cubicBezTo>
                      <a:pt x="157685" y="3174"/>
                      <a:pt x="161703" y="317"/>
                      <a:pt x="164898" y="269"/>
                    </a:cubicBezTo>
                    <a:cubicBezTo>
                      <a:pt x="194625" y="-119"/>
                      <a:pt x="224448" y="27"/>
                      <a:pt x="255384" y="27"/>
                    </a:cubicBezTo>
                    <a:close/>
                    <a:moveTo>
                      <a:pt x="103219" y="117334"/>
                    </a:moveTo>
                    <a:cubicBezTo>
                      <a:pt x="75816" y="117334"/>
                      <a:pt x="49818" y="117334"/>
                      <a:pt x="23094" y="117334"/>
                    </a:cubicBezTo>
                    <a:cubicBezTo>
                      <a:pt x="23094" y="124887"/>
                      <a:pt x="23094" y="131858"/>
                      <a:pt x="23094" y="139266"/>
                    </a:cubicBezTo>
                    <a:cubicBezTo>
                      <a:pt x="50205" y="139266"/>
                      <a:pt x="76446" y="139266"/>
                      <a:pt x="103219" y="139266"/>
                    </a:cubicBezTo>
                    <a:cubicBezTo>
                      <a:pt x="103219" y="131713"/>
                      <a:pt x="103219" y="124983"/>
                      <a:pt x="103219" y="117334"/>
                    </a:cubicBezTo>
                    <a:close/>
                    <a:moveTo>
                      <a:pt x="152311" y="117334"/>
                    </a:moveTo>
                    <a:cubicBezTo>
                      <a:pt x="152311" y="125274"/>
                      <a:pt x="152311" y="132197"/>
                      <a:pt x="152311" y="139411"/>
                    </a:cubicBezTo>
                    <a:cubicBezTo>
                      <a:pt x="179229" y="139411"/>
                      <a:pt x="205179" y="139411"/>
                      <a:pt x="231952" y="139411"/>
                    </a:cubicBezTo>
                    <a:cubicBezTo>
                      <a:pt x="231952" y="131858"/>
                      <a:pt x="231952" y="124887"/>
                      <a:pt x="231952" y="117334"/>
                    </a:cubicBezTo>
                    <a:cubicBezTo>
                      <a:pt x="205276" y="117334"/>
                      <a:pt x="179277" y="117334"/>
                      <a:pt x="152311" y="117334"/>
                    </a:cubicBezTo>
                    <a:close/>
                    <a:moveTo>
                      <a:pt x="23094" y="70469"/>
                    </a:moveTo>
                    <a:cubicBezTo>
                      <a:pt x="23094" y="78457"/>
                      <a:pt x="23094" y="85090"/>
                      <a:pt x="23094" y="92352"/>
                    </a:cubicBezTo>
                    <a:cubicBezTo>
                      <a:pt x="50109" y="92352"/>
                      <a:pt x="76349" y="92352"/>
                      <a:pt x="102783" y="92352"/>
                    </a:cubicBezTo>
                    <a:cubicBezTo>
                      <a:pt x="102783" y="84558"/>
                      <a:pt x="102783" y="77586"/>
                      <a:pt x="102783" y="70469"/>
                    </a:cubicBezTo>
                    <a:cubicBezTo>
                      <a:pt x="75913" y="70469"/>
                      <a:pt x="49963" y="70469"/>
                      <a:pt x="23094" y="70469"/>
                    </a:cubicBezTo>
                    <a:close/>
                    <a:moveTo>
                      <a:pt x="232339" y="70663"/>
                    </a:moveTo>
                    <a:cubicBezTo>
                      <a:pt x="204888" y="70663"/>
                      <a:pt x="178648" y="70663"/>
                      <a:pt x="152262" y="70663"/>
                    </a:cubicBezTo>
                    <a:cubicBezTo>
                      <a:pt x="152262" y="78409"/>
                      <a:pt x="152262" y="85381"/>
                      <a:pt x="152262" y="92110"/>
                    </a:cubicBezTo>
                    <a:cubicBezTo>
                      <a:pt x="179423" y="92110"/>
                      <a:pt x="205663" y="92110"/>
                      <a:pt x="232339" y="92110"/>
                    </a:cubicBezTo>
                    <a:cubicBezTo>
                      <a:pt x="232339" y="84606"/>
                      <a:pt x="232339" y="78264"/>
                      <a:pt x="232339" y="70663"/>
                    </a:cubicBezTo>
                    <a:close/>
                    <a:moveTo>
                      <a:pt x="23190" y="164296"/>
                    </a:moveTo>
                    <a:cubicBezTo>
                      <a:pt x="23190" y="172574"/>
                      <a:pt x="23190" y="179159"/>
                      <a:pt x="23190" y="185985"/>
                    </a:cubicBezTo>
                    <a:cubicBezTo>
                      <a:pt x="50351" y="185985"/>
                      <a:pt x="76591" y="185985"/>
                      <a:pt x="102686" y="185985"/>
                    </a:cubicBezTo>
                    <a:cubicBezTo>
                      <a:pt x="102686" y="178142"/>
                      <a:pt x="102686" y="171219"/>
                      <a:pt x="102686" y="164296"/>
                    </a:cubicBezTo>
                    <a:cubicBezTo>
                      <a:pt x="75768" y="164296"/>
                      <a:pt x="49818" y="164296"/>
                      <a:pt x="23190" y="164296"/>
                    </a:cubicBezTo>
                    <a:close/>
                    <a:moveTo>
                      <a:pt x="152359" y="164296"/>
                    </a:moveTo>
                    <a:cubicBezTo>
                      <a:pt x="152359" y="171509"/>
                      <a:pt x="152359" y="178771"/>
                      <a:pt x="152359" y="185937"/>
                    </a:cubicBezTo>
                    <a:cubicBezTo>
                      <a:pt x="179423" y="185937"/>
                      <a:pt x="205711" y="185937"/>
                      <a:pt x="232000" y="185937"/>
                    </a:cubicBezTo>
                    <a:cubicBezTo>
                      <a:pt x="232000" y="178336"/>
                      <a:pt x="232000" y="171703"/>
                      <a:pt x="232000" y="164296"/>
                    </a:cubicBezTo>
                    <a:cubicBezTo>
                      <a:pt x="205227" y="164296"/>
                      <a:pt x="179277" y="164296"/>
                      <a:pt x="152359" y="164296"/>
                    </a:cubicBezTo>
                    <a:close/>
                  </a:path>
                </a:pathLst>
              </a:custGeom>
              <a:grpFill/>
              <a:ln w="483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5" name="图形"/>
              <p:cNvSpPr/>
              <p:nvPr/>
            </p:nvSpPr>
            <p:spPr>
              <a:xfrm>
                <a:off x="4379817" y="4199962"/>
                <a:ext cx="115225" cy="302539"/>
              </a:xfrm>
              <a:custGeom>
                <a:avLst/>
                <a:gdLst>
                  <a:gd name="connsiteX0" fmla="*/ 115225 w 115225"/>
                  <a:gd name="connsiteY0" fmla="*/ 0 h 302539"/>
                  <a:gd name="connsiteX1" fmla="*/ 115225 w 115225"/>
                  <a:gd name="connsiteY1" fmla="*/ 302491 h 302539"/>
                  <a:gd name="connsiteX2" fmla="*/ 93633 w 115225"/>
                  <a:gd name="connsiteY2" fmla="*/ 302491 h 302539"/>
                  <a:gd name="connsiteX3" fmla="*/ 93633 w 115225"/>
                  <a:gd name="connsiteY3" fmla="*/ 210311 h 302539"/>
                  <a:gd name="connsiteX4" fmla="*/ 23190 w 115225"/>
                  <a:gd name="connsiteY4" fmla="*/ 210311 h 302539"/>
                  <a:gd name="connsiteX5" fmla="*/ 23190 w 115225"/>
                  <a:gd name="connsiteY5" fmla="*/ 302540 h 302539"/>
                  <a:gd name="connsiteX6" fmla="*/ 0 w 115225"/>
                  <a:gd name="connsiteY6" fmla="*/ 302540 h 302539"/>
                  <a:gd name="connsiteX7" fmla="*/ 0 w 115225"/>
                  <a:gd name="connsiteY7" fmla="*/ 48 h 302539"/>
                  <a:gd name="connsiteX8" fmla="*/ 115225 w 115225"/>
                  <a:gd name="connsiteY8" fmla="*/ 0 h 302539"/>
                  <a:gd name="connsiteX9" fmla="*/ 92568 w 115225"/>
                  <a:gd name="connsiteY9" fmla="*/ 70104 h 302539"/>
                  <a:gd name="connsiteX10" fmla="*/ 70152 w 115225"/>
                  <a:gd name="connsiteY10" fmla="*/ 70104 h 302539"/>
                  <a:gd name="connsiteX11" fmla="*/ 70152 w 115225"/>
                  <a:gd name="connsiteY11" fmla="*/ 91890 h 302539"/>
                  <a:gd name="connsiteX12" fmla="*/ 92568 w 115225"/>
                  <a:gd name="connsiteY12" fmla="*/ 91890 h 302539"/>
                  <a:gd name="connsiteX13" fmla="*/ 92568 w 115225"/>
                  <a:gd name="connsiteY13" fmla="*/ 70104 h 302539"/>
                  <a:gd name="connsiteX14" fmla="*/ 92471 w 115225"/>
                  <a:gd name="connsiteY14" fmla="*/ 23287 h 302539"/>
                  <a:gd name="connsiteX15" fmla="*/ 70104 w 115225"/>
                  <a:gd name="connsiteY15" fmla="*/ 23287 h 302539"/>
                  <a:gd name="connsiteX16" fmla="*/ 70104 w 115225"/>
                  <a:gd name="connsiteY16" fmla="*/ 44928 h 302539"/>
                  <a:gd name="connsiteX17" fmla="*/ 92471 w 115225"/>
                  <a:gd name="connsiteY17" fmla="*/ 44928 h 302539"/>
                  <a:gd name="connsiteX18" fmla="*/ 92471 w 115225"/>
                  <a:gd name="connsiteY18" fmla="*/ 23287 h 302539"/>
                  <a:gd name="connsiteX19" fmla="*/ 23432 w 115225"/>
                  <a:gd name="connsiteY19" fmla="*/ 91648 h 302539"/>
                  <a:gd name="connsiteX20" fmla="*/ 45509 w 115225"/>
                  <a:gd name="connsiteY20" fmla="*/ 91648 h 302539"/>
                  <a:gd name="connsiteX21" fmla="*/ 45509 w 115225"/>
                  <a:gd name="connsiteY21" fmla="*/ 70055 h 302539"/>
                  <a:gd name="connsiteX22" fmla="*/ 23432 w 115225"/>
                  <a:gd name="connsiteY22" fmla="*/ 70055 h 302539"/>
                  <a:gd name="connsiteX23" fmla="*/ 23432 w 115225"/>
                  <a:gd name="connsiteY23" fmla="*/ 91648 h 302539"/>
                  <a:gd name="connsiteX24" fmla="*/ 93342 w 115225"/>
                  <a:gd name="connsiteY24" fmla="*/ 138513 h 302539"/>
                  <a:gd name="connsiteX25" fmla="*/ 92180 w 115225"/>
                  <a:gd name="connsiteY25" fmla="*/ 117065 h 302539"/>
                  <a:gd name="connsiteX26" fmla="*/ 69862 w 115225"/>
                  <a:gd name="connsiteY26" fmla="*/ 117065 h 302539"/>
                  <a:gd name="connsiteX27" fmla="*/ 69862 w 115225"/>
                  <a:gd name="connsiteY27" fmla="*/ 138513 h 302539"/>
                  <a:gd name="connsiteX28" fmla="*/ 93342 w 115225"/>
                  <a:gd name="connsiteY28" fmla="*/ 138513 h 302539"/>
                  <a:gd name="connsiteX29" fmla="*/ 70152 w 115225"/>
                  <a:gd name="connsiteY29" fmla="*/ 163301 h 302539"/>
                  <a:gd name="connsiteX30" fmla="*/ 70152 w 115225"/>
                  <a:gd name="connsiteY30" fmla="*/ 185329 h 302539"/>
                  <a:gd name="connsiteX31" fmla="*/ 92084 w 115225"/>
                  <a:gd name="connsiteY31" fmla="*/ 185329 h 302539"/>
                  <a:gd name="connsiteX32" fmla="*/ 92084 w 115225"/>
                  <a:gd name="connsiteY32" fmla="*/ 163301 h 302539"/>
                  <a:gd name="connsiteX33" fmla="*/ 70152 w 115225"/>
                  <a:gd name="connsiteY33" fmla="*/ 163301 h 302539"/>
                  <a:gd name="connsiteX34" fmla="*/ 23481 w 115225"/>
                  <a:gd name="connsiteY34" fmla="*/ 45073 h 302539"/>
                  <a:gd name="connsiteX35" fmla="*/ 45364 w 115225"/>
                  <a:gd name="connsiteY35" fmla="*/ 45073 h 302539"/>
                  <a:gd name="connsiteX36" fmla="*/ 45364 w 115225"/>
                  <a:gd name="connsiteY36" fmla="*/ 23384 h 302539"/>
                  <a:gd name="connsiteX37" fmla="*/ 23481 w 115225"/>
                  <a:gd name="connsiteY37" fmla="*/ 23384 h 302539"/>
                  <a:gd name="connsiteX38" fmla="*/ 23481 w 115225"/>
                  <a:gd name="connsiteY38" fmla="*/ 45073 h 302539"/>
                  <a:gd name="connsiteX39" fmla="*/ 45412 w 115225"/>
                  <a:gd name="connsiteY39" fmla="*/ 117065 h 302539"/>
                  <a:gd name="connsiteX40" fmla="*/ 23529 w 115225"/>
                  <a:gd name="connsiteY40" fmla="*/ 117065 h 302539"/>
                  <a:gd name="connsiteX41" fmla="*/ 23529 w 115225"/>
                  <a:gd name="connsiteY41" fmla="*/ 138319 h 302539"/>
                  <a:gd name="connsiteX42" fmla="*/ 45412 w 115225"/>
                  <a:gd name="connsiteY42" fmla="*/ 138319 h 302539"/>
                  <a:gd name="connsiteX43" fmla="*/ 45412 w 115225"/>
                  <a:gd name="connsiteY43" fmla="*/ 117065 h 302539"/>
                  <a:gd name="connsiteX44" fmla="*/ 45558 w 115225"/>
                  <a:gd name="connsiteY44" fmla="*/ 163640 h 302539"/>
                  <a:gd name="connsiteX45" fmla="*/ 23723 w 115225"/>
                  <a:gd name="connsiteY45" fmla="*/ 163640 h 302539"/>
                  <a:gd name="connsiteX46" fmla="*/ 23723 w 115225"/>
                  <a:gd name="connsiteY46" fmla="*/ 185184 h 302539"/>
                  <a:gd name="connsiteX47" fmla="*/ 45558 w 115225"/>
                  <a:gd name="connsiteY47" fmla="*/ 185184 h 302539"/>
                  <a:gd name="connsiteX48" fmla="*/ 45558 w 115225"/>
                  <a:gd name="connsiteY48" fmla="*/ 163640 h 30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5225" h="302539">
                    <a:moveTo>
                      <a:pt x="115225" y="0"/>
                    </a:moveTo>
                    <a:cubicBezTo>
                      <a:pt x="115225" y="101040"/>
                      <a:pt x="115225" y="201306"/>
                      <a:pt x="115225" y="302491"/>
                    </a:cubicBezTo>
                    <a:cubicBezTo>
                      <a:pt x="108205" y="302491"/>
                      <a:pt x="101573" y="302491"/>
                      <a:pt x="93633" y="302491"/>
                    </a:cubicBezTo>
                    <a:cubicBezTo>
                      <a:pt x="93633" y="272087"/>
                      <a:pt x="93633" y="241683"/>
                      <a:pt x="93633" y="210311"/>
                    </a:cubicBezTo>
                    <a:cubicBezTo>
                      <a:pt x="69668" y="210311"/>
                      <a:pt x="47010" y="210311"/>
                      <a:pt x="23190" y="210311"/>
                    </a:cubicBezTo>
                    <a:cubicBezTo>
                      <a:pt x="23190" y="240812"/>
                      <a:pt x="23190" y="271264"/>
                      <a:pt x="23190" y="302540"/>
                    </a:cubicBezTo>
                    <a:cubicBezTo>
                      <a:pt x="15057" y="302540"/>
                      <a:pt x="7988" y="302540"/>
                      <a:pt x="0" y="302540"/>
                    </a:cubicBezTo>
                    <a:cubicBezTo>
                      <a:pt x="0" y="202080"/>
                      <a:pt x="0" y="101524"/>
                      <a:pt x="0" y="48"/>
                    </a:cubicBezTo>
                    <a:cubicBezTo>
                      <a:pt x="37715" y="0"/>
                      <a:pt x="75768" y="0"/>
                      <a:pt x="115225" y="0"/>
                    </a:cubicBezTo>
                    <a:close/>
                    <a:moveTo>
                      <a:pt x="92568" y="70104"/>
                    </a:moveTo>
                    <a:cubicBezTo>
                      <a:pt x="84289" y="70104"/>
                      <a:pt x="77269" y="70104"/>
                      <a:pt x="70152" y="70104"/>
                    </a:cubicBezTo>
                    <a:cubicBezTo>
                      <a:pt x="70152" y="77898"/>
                      <a:pt x="70152" y="84870"/>
                      <a:pt x="70152" y="91890"/>
                    </a:cubicBezTo>
                    <a:cubicBezTo>
                      <a:pt x="78092" y="91890"/>
                      <a:pt x="85112" y="91890"/>
                      <a:pt x="92568" y="91890"/>
                    </a:cubicBezTo>
                    <a:cubicBezTo>
                      <a:pt x="92568" y="84434"/>
                      <a:pt x="92568" y="77705"/>
                      <a:pt x="92568" y="70104"/>
                    </a:cubicBezTo>
                    <a:close/>
                    <a:moveTo>
                      <a:pt x="92471" y="23287"/>
                    </a:moveTo>
                    <a:cubicBezTo>
                      <a:pt x="84240" y="23287"/>
                      <a:pt x="77220" y="23287"/>
                      <a:pt x="70104" y="23287"/>
                    </a:cubicBezTo>
                    <a:cubicBezTo>
                      <a:pt x="70104" y="31033"/>
                      <a:pt x="70104" y="38053"/>
                      <a:pt x="70104" y="44928"/>
                    </a:cubicBezTo>
                    <a:cubicBezTo>
                      <a:pt x="77898" y="44928"/>
                      <a:pt x="84918" y="44928"/>
                      <a:pt x="92471" y="44928"/>
                    </a:cubicBezTo>
                    <a:cubicBezTo>
                      <a:pt x="92471" y="37472"/>
                      <a:pt x="92471" y="30840"/>
                      <a:pt x="92471" y="23287"/>
                    </a:cubicBezTo>
                    <a:close/>
                    <a:moveTo>
                      <a:pt x="23432" y="91648"/>
                    </a:moveTo>
                    <a:cubicBezTo>
                      <a:pt x="31518" y="91648"/>
                      <a:pt x="38392" y="91648"/>
                      <a:pt x="45509" y="91648"/>
                    </a:cubicBezTo>
                    <a:cubicBezTo>
                      <a:pt x="45509" y="83998"/>
                      <a:pt x="45509" y="77366"/>
                      <a:pt x="45509" y="70055"/>
                    </a:cubicBezTo>
                    <a:cubicBezTo>
                      <a:pt x="37860" y="70055"/>
                      <a:pt x="30937" y="70055"/>
                      <a:pt x="23432" y="70055"/>
                    </a:cubicBezTo>
                    <a:cubicBezTo>
                      <a:pt x="23432" y="77511"/>
                      <a:pt x="23432" y="84192"/>
                      <a:pt x="23432" y="91648"/>
                    </a:cubicBezTo>
                    <a:close/>
                    <a:moveTo>
                      <a:pt x="93342" y="138513"/>
                    </a:moveTo>
                    <a:cubicBezTo>
                      <a:pt x="92907" y="130234"/>
                      <a:pt x="92519" y="123407"/>
                      <a:pt x="92180" y="117065"/>
                    </a:cubicBezTo>
                    <a:cubicBezTo>
                      <a:pt x="83466" y="117065"/>
                      <a:pt x="76833" y="117065"/>
                      <a:pt x="69862" y="117065"/>
                    </a:cubicBezTo>
                    <a:cubicBezTo>
                      <a:pt x="69862" y="124618"/>
                      <a:pt x="69862" y="131299"/>
                      <a:pt x="69862" y="138513"/>
                    </a:cubicBezTo>
                    <a:cubicBezTo>
                      <a:pt x="77511" y="138513"/>
                      <a:pt x="84531" y="138513"/>
                      <a:pt x="93342" y="138513"/>
                    </a:cubicBezTo>
                    <a:close/>
                    <a:moveTo>
                      <a:pt x="70152" y="163301"/>
                    </a:moveTo>
                    <a:cubicBezTo>
                      <a:pt x="70152" y="171531"/>
                      <a:pt x="70152" y="178503"/>
                      <a:pt x="70152" y="185329"/>
                    </a:cubicBezTo>
                    <a:cubicBezTo>
                      <a:pt x="77995" y="185329"/>
                      <a:pt x="85015" y="185329"/>
                      <a:pt x="92084" y="185329"/>
                    </a:cubicBezTo>
                    <a:cubicBezTo>
                      <a:pt x="92084" y="177486"/>
                      <a:pt x="92084" y="170563"/>
                      <a:pt x="92084" y="163301"/>
                    </a:cubicBezTo>
                    <a:cubicBezTo>
                      <a:pt x="84386" y="163301"/>
                      <a:pt x="77656" y="163301"/>
                      <a:pt x="70152" y="163301"/>
                    </a:cubicBezTo>
                    <a:close/>
                    <a:moveTo>
                      <a:pt x="23481" y="45073"/>
                    </a:moveTo>
                    <a:cubicBezTo>
                      <a:pt x="31469" y="45073"/>
                      <a:pt x="38053" y="45073"/>
                      <a:pt x="45364" y="45073"/>
                    </a:cubicBezTo>
                    <a:cubicBezTo>
                      <a:pt x="45364" y="37424"/>
                      <a:pt x="45364" y="30549"/>
                      <a:pt x="45364" y="23384"/>
                    </a:cubicBezTo>
                    <a:cubicBezTo>
                      <a:pt x="37569" y="23384"/>
                      <a:pt x="30695" y="23384"/>
                      <a:pt x="23481" y="23384"/>
                    </a:cubicBezTo>
                    <a:cubicBezTo>
                      <a:pt x="23481" y="30840"/>
                      <a:pt x="23481" y="37472"/>
                      <a:pt x="23481" y="45073"/>
                    </a:cubicBezTo>
                    <a:close/>
                    <a:moveTo>
                      <a:pt x="45412" y="117065"/>
                    </a:moveTo>
                    <a:cubicBezTo>
                      <a:pt x="37715" y="117065"/>
                      <a:pt x="30791" y="117065"/>
                      <a:pt x="23529" y="117065"/>
                    </a:cubicBezTo>
                    <a:cubicBezTo>
                      <a:pt x="23529" y="124618"/>
                      <a:pt x="23529" y="131251"/>
                      <a:pt x="23529" y="138319"/>
                    </a:cubicBezTo>
                    <a:cubicBezTo>
                      <a:pt x="31179" y="138319"/>
                      <a:pt x="38150" y="138319"/>
                      <a:pt x="45412" y="138319"/>
                    </a:cubicBezTo>
                    <a:cubicBezTo>
                      <a:pt x="45412" y="130912"/>
                      <a:pt x="45412" y="124279"/>
                      <a:pt x="45412" y="117065"/>
                    </a:cubicBezTo>
                    <a:close/>
                    <a:moveTo>
                      <a:pt x="45558" y="163640"/>
                    </a:moveTo>
                    <a:cubicBezTo>
                      <a:pt x="37957" y="163640"/>
                      <a:pt x="31082" y="163640"/>
                      <a:pt x="23723" y="163640"/>
                    </a:cubicBezTo>
                    <a:cubicBezTo>
                      <a:pt x="23723" y="171241"/>
                      <a:pt x="23723" y="178164"/>
                      <a:pt x="23723" y="185184"/>
                    </a:cubicBezTo>
                    <a:cubicBezTo>
                      <a:pt x="31421" y="185184"/>
                      <a:pt x="38344" y="185184"/>
                      <a:pt x="45558" y="185184"/>
                    </a:cubicBezTo>
                    <a:cubicBezTo>
                      <a:pt x="45558" y="177583"/>
                      <a:pt x="45558" y="170999"/>
                      <a:pt x="45558" y="163640"/>
                    </a:cubicBezTo>
                    <a:close/>
                  </a:path>
                </a:pathLst>
              </a:custGeom>
              <a:grpFill/>
              <a:ln w="483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6" name="图形"/>
              <p:cNvSpPr/>
              <p:nvPr/>
            </p:nvSpPr>
            <p:spPr>
              <a:xfrm>
                <a:off x="3865999" y="4199768"/>
                <a:ext cx="115225" cy="302878"/>
              </a:xfrm>
              <a:custGeom>
                <a:avLst/>
                <a:gdLst>
                  <a:gd name="connsiteX0" fmla="*/ 115225 w 115225"/>
                  <a:gd name="connsiteY0" fmla="*/ 302878 h 302878"/>
                  <a:gd name="connsiteX1" fmla="*/ 92326 w 115225"/>
                  <a:gd name="connsiteY1" fmla="*/ 302878 h 302878"/>
                  <a:gd name="connsiteX2" fmla="*/ 92326 w 115225"/>
                  <a:gd name="connsiteY2" fmla="*/ 210311 h 302878"/>
                  <a:gd name="connsiteX3" fmla="*/ 21883 w 115225"/>
                  <a:gd name="connsiteY3" fmla="*/ 210311 h 302878"/>
                  <a:gd name="connsiteX4" fmla="*/ 21883 w 115225"/>
                  <a:gd name="connsiteY4" fmla="*/ 302830 h 302878"/>
                  <a:gd name="connsiteX5" fmla="*/ 0 w 115225"/>
                  <a:gd name="connsiteY5" fmla="*/ 302830 h 302878"/>
                  <a:gd name="connsiteX6" fmla="*/ 0 w 115225"/>
                  <a:gd name="connsiteY6" fmla="*/ 0 h 302878"/>
                  <a:gd name="connsiteX7" fmla="*/ 115225 w 115225"/>
                  <a:gd name="connsiteY7" fmla="*/ 0 h 302878"/>
                  <a:gd name="connsiteX8" fmla="*/ 115225 w 115225"/>
                  <a:gd name="connsiteY8" fmla="*/ 302878 h 302878"/>
                  <a:gd name="connsiteX9" fmla="*/ 44638 w 115225"/>
                  <a:gd name="connsiteY9" fmla="*/ 92374 h 302878"/>
                  <a:gd name="connsiteX10" fmla="*/ 44638 w 115225"/>
                  <a:gd name="connsiteY10" fmla="*/ 70394 h 302878"/>
                  <a:gd name="connsiteX11" fmla="*/ 22803 w 115225"/>
                  <a:gd name="connsiteY11" fmla="*/ 70394 h 302878"/>
                  <a:gd name="connsiteX12" fmla="*/ 22803 w 115225"/>
                  <a:gd name="connsiteY12" fmla="*/ 92374 h 302878"/>
                  <a:gd name="connsiteX13" fmla="*/ 44638 w 115225"/>
                  <a:gd name="connsiteY13" fmla="*/ 92374 h 302878"/>
                  <a:gd name="connsiteX14" fmla="*/ 44928 w 115225"/>
                  <a:gd name="connsiteY14" fmla="*/ 45316 h 302878"/>
                  <a:gd name="connsiteX15" fmla="*/ 44928 w 115225"/>
                  <a:gd name="connsiteY15" fmla="*/ 23384 h 302878"/>
                  <a:gd name="connsiteX16" fmla="*/ 22658 w 115225"/>
                  <a:gd name="connsiteY16" fmla="*/ 23384 h 302878"/>
                  <a:gd name="connsiteX17" fmla="*/ 22658 w 115225"/>
                  <a:gd name="connsiteY17" fmla="*/ 45316 h 302878"/>
                  <a:gd name="connsiteX18" fmla="*/ 44928 w 115225"/>
                  <a:gd name="connsiteY18" fmla="*/ 45316 h 302878"/>
                  <a:gd name="connsiteX19" fmla="*/ 69523 w 115225"/>
                  <a:gd name="connsiteY19" fmla="*/ 70152 h 302878"/>
                  <a:gd name="connsiteX20" fmla="*/ 69523 w 115225"/>
                  <a:gd name="connsiteY20" fmla="*/ 92035 h 302878"/>
                  <a:gd name="connsiteX21" fmla="*/ 91115 w 115225"/>
                  <a:gd name="connsiteY21" fmla="*/ 92035 h 302878"/>
                  <a:gd name="connsiteX22" fmla="*/ 91115 w 115225"/>
                  <a:gd name="connsiteY22" fmla="*/ 70152 h 302878"/>
                  <a:gd name="connsiteX23" fmla="*/ 69523 w 115225"/>
                  <a:gd name="connsiteY23" fmla="*/ 70152 h 302878"/>
                  <a:gd name="connsiteX24" fmla="*/ 45025 w 115225"/>
                  <a:gd name="connsiteY24" fmla="*/ 138900 h 302878"/>
                  <a:gd name="connsiteX25" fmla="*/ 45025 w 115225"/>
                  <a:gd name="connsiteY25" fmla="*/ 117065 h 302878"/>
                  <a:gd name="connsiteX26" fmla="*/ 22755 w 115225"/>
                  <a:gd name="connsiteY26" fmla="*/ 117065 h 302878"/>
                  <a:gd name="connsiteX27" fmla="*/ 22755 w 115225"/>
                  <a:gd name="connsiteY27" fmla="*/ 138900 h 302878"/>
                  <a:gd name="connsiteX28" fmla="*/ 45025 w 115225"/>
                  <a:gd name="connsiteY28" fmla="*/ 138900 h 302878"/>
                  <a:gd name="connsiteX29" fmla="*/ 22658 w 115225"/>
                  <a:gd name="connsiteY29" fmla="*/ 185765 h 302878"/>
                  <a:gd name="connsiteX30" fmla="*/ 44977 w 115225"/>
                  <a:gd name="connsiteY30" fmla="*/ 185765 h 302878"/>
                  <a:gd name="connsiteX31" fmla="*/ 44977 w 115225"/>
                  <a:gd name="connsiteY31" fmla="*/ 164221 h 302878"/>
                  <a:gd name="connsiteX32" fmla="*/ 22658 w 115225"/>
                  <a:gd name="connsiteY32" fmla="*/ 164221 h 302878"/>
                  <a:gd name="connsiteX33" fmla="*/ 22658 w 115225"/>
                  <a:gd name="connsiteY33" fmla="*/ 185765 h 302878"/>
                  <a:gd name="connsiteX34" fmla="*/ 91261 w 115225"/>
                  <a:gd name="connsiteY34" fmla="*/ 45267 h 302878"/>
                  <a:gd name="connsiteX35" fmla="*/ 91261 w 115225"/>
                  <a:gd name="connsiteY35" fmla="*/ 23578 h 302878"/>
                  <a:gd name="connsiteX36" fmla="*/ 69813 w 115225"/>
                  <a:gd name="connsiteY36" fmla="*/ 23578 h 302878"/>
                  <a:gd name="connsiteX37" fmla="*/ 69813 w 115225"/>
                  <a:gd name="connsiteY37" fmla="*/ 45267 h 302878"/>
                  <a:gd name="connsiteX38" fmla="*/ 91261 w 115225"/>
                  <a:gd name="connsiteY38" fmla="*/ 45267 h 302878"/>
                  <a:gd name="connsiteX39" fmla="*/ 69668 w 115225"/>
                  <a:gd name="connsiteY39" fmla="*/ 117065 h 302878"/>
                  <a:gd name="connsiteX40" fmla="*/ 69668 w 115225"/>
                  <a:gd name="connsiteY40" fmla="*/ 138367 h 302878"/>
                  <a:gd name="connsiteX41" fmla="*/ 91212 w 115225"/>
                  <a:gd name="connsiteY41" fmla="*/ 138367 h 302878"/>
                  <a:gd name="connsiteX42" fmla="*/ 91212 w 115225"/>
                  <a:gd name="connsiteY42" fmla="*/ 117065 h 302878"/>
                  <a:gd name="connsiteX43" fmla="*/ 69668 w 115225"/>
                  <a:gd name="connsiteY43" fmla="*/ 117065 h 302878"/>
                  <a:gd name="connsiteX44" fmla="*/ 91503 w 115225"/>
                  <a:gd name="connsiteY44" fmla="*/ 163785 h 302878"/>
                  <a:gd name="connsiteX45" fmla="*/ 69619 w 115225"/>
                  <a:gd name="connsiteY45" fmla="*/ 163785 h 302878"/>
                  <a:gd name="connsiteX46" fmla="*/ 69619 w 115225"/>
                  <a:gd name="connsiteY46" fmla="*/ 185474 h 302878"/>
                  <a:gd name="connsiteX47" fmla="*/ 91503 w 115225"/>
                  <a:gd name="connsiteY47" fmla="*/ 185474 h 302878"/>
                  <a:gd name="connsiteX48" fmla="*/ 91503 w 115225"/>
                  <a:gd name="connsiteY48" fmla="*/ 163785 h 30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5225" h="302878">
                    <a:moveTo>
                      <a:pt x="115225" y="302878"/>
                    </a:moveTo>
                    <a:cubicBezTo>
                      <a:pt x="107528" y="302878"/>
                      <a:pt x="100459" y="302878"/>
                      <a:pt x="92326" y="302878"/>
                    </a:cubicBezTo>
                    <a:cubicBezTo>
                      <a:pt x="92326" y="272039"/>
                      <a:pt x="92326" y="241538"/>
                      <a:pt x="92326" y="210311"/>
                    </a:cubicBezTo>
                    <a:cubicBezTo>
                      <a:pt x="68554" y="210311"/>
                      <a:pt x="45848" y="210311"/>
                      <a:pt x="21883" y="210311"/>
                    </a:cubicBezTo>
                    <a:cubicBezTo>
                      <a:pt x="21883" y="241247"/>
                      <a:pt x="21883" y="271700"/>
                      <a:pt x="21883" y="302830"/>
                    </a:cubicBezTo>
                    <a:cubicBezTo>
                      <a:pt x="13992" y="302830"/>
                      <a:pt x="7407" y="302830"/>
                      <a:pt x="0" y="302830"/>
                    </a:cubicBezTo>
                    <a:cubicBezTo>
                      <a:pt x="0" y="201790"/>
                      <a:pt x="0" y="101234"/>
                      <a:pt x="0" y="0"/>
                    </a:cubicBezTo>
                    <a:cubicBezTo>
                      <a:pt x="38538" y="0"/>
                      <a:pt x="76591" y="0"/>
                      <a:pt x="115225" y="0"/>
                    </a:cubicBezTo>
                    <a:cubicBezTo>
                      <a:pt x="115225" y="101185"/>
                      <a:pt x="115225" y="201741"/>
                      <a:pt x="115225" y="302878"/>
                    </a:cubicBezTo>
                    <a:close/>
                    <a:moveTo>
                      <a:pt x="44638" y="92374"/>
                    </a:moveTo>
                    <a:cubicBezTo>
                      <a:pt x="44638" y="84095"/>
                      <a:pt x="44638" y="77124"/>
                      <a:pt x="44638" y="70394"/>
                    </a:cubicBezTo>
                    <a:cubicBezTo>
                      <a:pt x="36601" y="70394"/>
                      <a:pt x="29581" y="70394"/>
                      <a:pt x="22803" y="70394"/>
                    </a:cubicBezTo>
                    <a:cubicBezTo>
                      <a:pt x="22803" y="78286"/>
                      <a:pt x="22803" y="85306"/>
                      <a:pt x="22803" y="92374"/>
                    </a:cubicBezTo>
                    <a:cubicBezTo>
                      <a:pt x="30501" y="92374"/>
                      <a:pt x="37230" y="92374"/>
                      <a:pt x="44638" y="92374"/>
                    </a:cubicBezTo>
                    <a:close/>
                    <a:moveTo>
                      <a:pt x="44928" y="45316"/>
                    </a:moveTo>
                    <a:cubicBezTo>
                      <a:pt x="44928" y="37618"/>
                      <a:pt x="44928" y="30646"/>
                      <a:pt x="44928" y="23384"/>
                    </a:cubicBezTo>
                    <a:cubicBezTo>
                      <a:pt x="37230" y="23384"/>
                      <a:pt x="30210" y="23384"/>
                      <a:pt x="22658" y="23384"/>
                    </a:cubicBezTo>
                    <a:cubicBezTo>
                      <a:pt x="22658" y="30985"/>
                      <a:pt x="22658" y="37957"/>
                      <a:pt x="22658" y="45316"/>
                    </a:cubicBezTo>
                    <a:cubicBezTo>
                      <a:pt x="30452" y="45316"/>
                      <a:pt x="37472" y="45316"/>
                      <a:pt x="44928" y="45316"/>
                    </a:cubicBezTo>
                    <a:close/>
                    <a:moveTo>
                      <a:pt x="69523" y="70152"/>
                    </a:moveTo>
                    <a:cubicBezTo>
                      <a:pt x="69523" y="77705"/>
                      <a:pt x="69523" y="84628"/>
                      <a:pt x="69523" y="92035"/>
                    </a:cubicBezTo>
                    <a:cubicBezTo>
                      <a:pt x="77172" y="92035"/>
                      <a:pt x="84095" y="92035"/>
                      <a:pt x="91115" y="92035"/>
                    </a:cubicBezTo>
                    <a:cubicBezTo>
                      <a:pt x="91115" y="84289"/>
                      <a:pt x="91115" y="77317"/>
                      <a:pt x="91115" y="70152"/>
                    </a:cubicBezTo>
                    <a:cubicBezTo>
                      <a:pt x="83563" y="70152"/>
                      <a:pt x="76930" y="70152"/>
                      <a:pt x="69523" y="70152"/>
                    </a:cubicBezTo>
                    <a:close/>
                    <a:moveTo>
                      <a:pt x="45025" y="138900"/>
                    </a:moveTo>
                    <a:cubicBezTo>
                      <a:pt x="45025" y="131105"/>
                      <a:pt x="45025" y="124424"/>
                      <a:pt x="45025" y="117065"/>
                    </a:cubicBezTo>
                    <a:cubicBezTo>
                      <a:pt x="37424" y="117065"/>
                      <a:pt x="30356" y="117065"/>
                      <a:pt x="22755" y="117065"/>
                    </a:cubicBezTo>
                    <a:cubicBezTo>
                      <a:pt x="22755" y="124618"/>
                      <a:pt x="22755" y="131589"/>
                      <a:pt x="22755" y="138900"/>
                    </a:cubicBezTo>
                    <a:cubicBezTo>
                      <a:pt x="30404" y="138900"/>
                      <a:pt x="37182" y="138900"/>
                      <a:pt x="45025" y="138900"/>
                    </a:cubicBezTo>
                    <a:close/>
                    <a:moveTo>
                      <a:pt x="22658" y="185765"/>
                    </a:moveTo>
                    <a:cubicBezTo>
                      <a:pt x="30404" y="185765"/>
                      <a:pt x="37424" y="185765"/>
                      <a:pt x="44977" y="185765"/>
                    </a:cubicBezTo>
                    <a:cubicBezTo>
                      <a:pt x="44977" y="178115"/>
                      <a:pt x="44977" y="171144"/>
                      <a:pt x="44977" y="164221"/>
                    </a:cubicBezTo>
                    <a:cubicBezTo>
                      <a:pt x="37037" y="164221"/>
                      <a:pt x="29775" y="164221"/>
                      <a:pt x="22658" y="164221"/>
                    </a:cubicBezTo>
                    <a:cubicBezTo>
                      <a:pt x="22658" y="171918"/>
                      <a:pt x="22658" y="178551"/>
                      <a:pt x="22658" y="185765"/>
                    </a:cubicBezTo>
                    <a:close/>
                    <a:moveTo>
                      <a:pt x="91261" y="45267"/>
                    </a:moveTo>
                    <a:cubicBezTo>
                      <a:pt x="91261" y="37618"/>
                      <a:pt x="91261" y="30695"/>
                      <a:pt x="91261" y="23578"/>
                    </a:cubicBezTo>
                    <a:cubicBezTo>
                      <a:pt x="83563" y="23578"/>
                      <a:pt x="76639" y="23578"/>
                      <a:pt x="69813" y="23578"/>
                    </a:cubicBezTo>
                    <a:cubicBezTo>
                      <a:pt x="69813" y="31372"/>
                      <a:pt x="69813" y="38247"/>
                      <a:pt x="69813" y="45267"/>
                    </a:cubicBezTo>
                    <a:cubicBezTo>
                      <a:pt x="77511" y="45267"/>
                      <a:pt x="84144" y="45267"/>
                      <a:pt x="91261" y="45267"/>
                    </a:cubicBezTo>
                    <a:close/>
                    <a:moveTo>
                      <a:pt x="69668" y="117065"/>
                    </a:moveTo>
                    <a:cubicBezTo>
                      <a:pt x="69668" y="125199"/>
                      <a:pt x="69668" y="131832"/>
                      <a:pt x="69668" y="138367"/>
                    </a:cubicBezTo>
                    <a:cubicBezTo>
                      <a:pt x="77608" y="138367"/>
                      <a:pt x="84579" y="138367"/>
                      <a:pt x="91212" y="138367"/>
                    </a:cubicBezTo>
                    <a:cubicBezTo>
                      <a:pt x="91212" y="130766"/>
                      <a:pt x="91212" y="124085"/>
                      <a:pt x="91212" y="117065"/>
                    </a:cubicBezTo>
                    <a:cubicBezTo>
                      <a:pt x="83708" y="117065"/>
                      <a:pt x="77027" y="117065"/>
                      <a:pt x="69668" y="117065"/>
                    </a:cubicBezTo>
                    <a:close/>
                    <a:moveTo>
                      <a:pt x="91503" y="163785"/>
                    </a:moveTo>
                    <a:cubicBezTo>
                      <a:pt x="83466" y="163785"/>
                      <a:pt x="76833" y="163785"/>
                      <a:pt x="69619" y="163785"/>
                    </a:cubicBezTo>
                    <a:cubicBezTo>
                      <a:pt x="69619" y="171337"/>
                      <a:pt x="69619" y="178212"/>
                      <a:pt x="69619" y="185474"/>
                    </a:cubicBezTo>
                    <a:cubicBezTo>
                      <a:pt x="77366" y="185474"/>
                      <a:pt x="84240" y="185474"/>
                      <a:pt x="91503" y="185474"/>
                    </a:cubicBezTo>
                    <a:cubicBezTo>
                      <a:pt x="91503" y="177873"/>
                      <a:pt x="91503" y="171289"/>
                      <a:pt x="91503" y="163785"/>
                    </a:cubicBezTo>
                    <a:close/>
                  </a:path>
                </a:pathLst>
              </a:custGeom>
              <a:grpFill/>
              <a:ln w="483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7" name="图形"/>
              <p:cNvSpPr/>
              <p:nvPr/>
            </p:nvSpPr>
            <p:spPr>
              <a:xfrm>
                <a:off x="3841792" y="4526950"/>
                <a:ext cx="676683" cy="21979"/>
              </a:xfrm>
              <a:custGeom>
                <a:avLst/>
                <a:gdLst>
                  <a:gd name="connsiteX0" fmla="*/ 0 w 676683"/>
                  <a:gd name="connsiteY0" fmla="*/ 21980 h 21979"/>
                  <a:gd name="connsiteX1" fmla="*/ 0 w 676683"/>
                  <a:gd name="connsiteY1" fmla="*/ 0 h 21979"/>
                  <a:gd name="connsiteX2" fmla="*/ 676684 w 676683"/>
                  <a:gd name="connsiteY2" fmla="*/ 0 h 21979"/>
                  <a:gd name="connsiteX3" fmla="*/ 676684 w 676683"/>
                  <a:gd name="connsiteY3" fmla="*/ 21980 h 21979"/>
                  <a:gd name="connsiteX4" fmla="*/ 0 w 676683"/>
                  <a:gd name="connsiteY4" fmla="*/ 21980 h 2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683" h="21979">
                    <a:moveTo>
                      <a:pt x="0" y="21980"/>
                    </a:moveTo>
                    <a:cubicBezTo>
                      <a:pt x="0" y="14379"/>
                      <a:pt x="0" y="7649"/>
                      <a:pt x="0" y="0"/>
                    </a:cubicBezTo>
                    <a:cubicBezTo>
                      <a:pt x="225513" y="0"/>
                      <a:pt x="450687" y="0"/>
                      <a:pt x="676684" y="0"/>
                    </a:cubicBezTo>
                    <a:cubicBezTo>
                      <a:pt x="676684" y="7165"/>
                      <a:pt x="676684" y="14185"/>
                      <a:pt x="676684" y="21980"/>
                    </a:cubicBezTo>
                    <a:cubicBezTo>
                      <a:pt x="451606" y="21980"/>
                      <a:pt x="226433" y="21980"/>
                      <a:pt x="0" y="21980"/>
                    </a:cubicBezTo>
                    <a:close/>
                  </a:path>
                </a:pathLst>
              </a:custGeom>
              <a:grpFill/>
              <a:ln w="483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8" name="图形"/>
              <p:cNvSpPr/>
              <p:nvPr/>
            </p:nvSpPr>
            <p:spPr>
              <a:xfrm>
                <a:off x="4109667" y="3871393"/>
                <a:ext cx="141035" cy="210366"/>
              </a:xfrm>
              <a:custGeom>
                <a:avLst/>
                <a:gdLst>
                  <a:gd name="connsiteX0" fmla="*/ 0 w 141035"/>
                  <a:gd name="connsiteY0" fmla="*/ 76961 h 210366"/>
                  <a:gd name="connsiteX1" fmla="*/ 43234 w 141035"/>
                  <a:gd name="connsiteY1" fmla="*/ 6422 h 210366"/>
                  <a:gd name="connsiteX2" fmla="*/ 116533 w 141035"/>
                  <a:gd name="connsiteY2" fmla="*/ 18041 h 210366"/>
                  <a:gd name="connsiteX3" fmla="*/ 137496 w 141035"/>
                  <a:gd name="connsiteY3" fmla="*/ 93809 h 210366"/>
                  <a:gd name="connsiteX4" fmla="*/ 132170 w 141035"/>
                  <a:gd name="connsiteY4" fmla="*/ 107269 h 210366"/>
                  <a:gd name="connsiteX5" fmla="*/ 80706 w 141035"/>
                  <a:gd name="connsiteY5" fmla="*/ 201676 h 210366"/>
                  <a:gd name="connsiteX6" fmla="*/ 60711 w 141035"/>
                  <a:gd name="connsiteY6" fmla="*/ 201628 h 210366"/>
                  <a:gd name="connsiteX7" fmla="*/ 10022 w 141035"/>
                  <a:gd name="connsiteY7" fmla="*/ 108140 h 210366"/>
                  <a:gd name="connsiteX8" fmla="*/ 0 w 141035"/>
                  <a:gd name="connsiteY8" fmla="*/ 76961 h 210366"/>
                  <a:gd name="connsiteX9" fmla="*/ 70539 w 141035"/>
                  <a:gd name="connsiteY9" fmla="*/ 24384 h 210366"/>
                  <a:gd name="connsiteX10" fmla="*/ 24449 w 141035"/>
                  <a:gd name="connsiteY10" fmla="*/ 70183 h 210366"/>
                  <a:gd name="connsiteX11" fmla="*/ 70878 w 141035"/>
                  <a:gd name="connsiteY11" fmla="*/ 116951 h 210366"/>
                  <a:gd name="connsiteX12" fmla="*/ 116968 w 141035"/>
                  <a:gd name="connsiteY12" fmla="*/ 69844 h 210366"/>
                  <a:gd name="connsiteX13" fmla="*/ 70539 w 141035"/>
                  <a:gd name="connsiteY13" fmla="*/ 24384 h 21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1035" h="210366">
                    <a:moveTo>
                      <a:pt x="0" y="76961"/>
                    </a:moveTo>
                    <a:cubicBezTo>
                      <a:pt x="1791" y="40990"/>
                      <a:pt x="15638" y="18574"/>
                      <a:pt x="43234" y="6422"/>
                    </a:cubicBezTo>
                    <a:cubicBezTo>
                      <a:pt x="69571" y="-5197"/>
                      <a:pt x="95037" y="-889"/>
                      <a:pt x="116533" y="18041"/>
                    </a:cubicBezTo>
                    <a:cubicBezTo>
                      <a:pt x="139578" y="38327"/>
                      <a:pt x="145872" y="64325"/>
                      <a:pt x="137496" y="93809"/>
                    </a:cubicBezTo>
                    <a:cubicBezTo>
                      <a:pt x="136189" y="98409"/>
                      <a:pt x="134446" y="103056"/>
                      <a:pt x="132170" y="107269"/>
                    </a:cubicBezTo>
                    <a:cubicBezTo>
                      <a:pt x="115129" y="138834"/>
                      <a:pt x="98038" y="170304"/>
                      <a:pt x="80706" y="201676"/>
                    </a:cubicBezTo>
                    <a:cubicBezTo>
                      <a:pt x="74267" y="213295"/>
                      <a:pt x="67150" y="213247"/>
                      <a:pt x="60711" y="201628"/>
                    </a:cubicBezTo>
                    <a:cubicBezTo>
                      <a:pt x="43573" y="170594"/>
                      <a:pt x="26095" y="139706"/>
                      <a:pt x="10022" y="108140"/>
                    </a:cubicBezTo>
                    <a:cubicBezTo>
                      <a:pt x="4309" y="96956"/>
                      <a:pt x="2130" y="83933"/>
                      <a:pt x="0" y="76961"/>
                    </a:cubicBezTo>
                    <a:close/>
                    <a:moveTo>
                      <a:pt x="70539" y="24384"/>
                    </a:moveTo>
                    <a:cubicBezTo>
                      <a:pt x="44589" y="24432"/>
                      <a:pt x="24546" y="44330"/>
                      <a:pt x="24449" y="70183"/>
                    </a:cubicBezTo>
                    <a:cubicBezTo>
                      <a:pt x="24352" y="96714"/>
                      <a:pt x="44541" y="117000"/>
                      <a:pt x="70878" y="116951"/>
                    </a:cubicBezTo>
                    <a:cubicBezTo>
                      <a:pt x="97167" y="116903"/>
                      <a:pt x="117210" y="96424"/>
                      <a:pt x="116968" y="69844"/>
                    </a:cubicBezTo>
                    <a:cubicBezTo>
                      <a:pt x="116775" y="44137"/>
                      <a:pt x="96489" y="24335"/>
                      <a:pt x="70539" y="24384"/>
                    </a:cubicBezTo>
                    <a:close/>
                  </a:path>
                </a:pathLst>
              </a:custGeom>
              <a:grpFill/>
              <a:ln w="483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9" name="图形"/>
              <p:cNvSpPr/>
              <p:nvPr/>
            </p:nvSpPr>
            <p:spPr>
              <a:xfrm>
                <a:off x="4005867" y="4480086"/>
                <a:ext cx="349017" cy="22367"/>
              </a:xfrm>
              <a:custGeom>
                <a:avLst/>
                <a:gdLst>
                  <a:gd name="connsiteX0" fmla="*/ 349017 w 349017"/>
                  <a:gd name="connsiteY0" fmla="*/ 0 h 22367"/>
                  <a:gd name="connsiteX1" fmla="*/ 349017 w 349017"/>
                  <a:gd name="connsiteY1" fmla="*/ 22367 h 22367"/>
                  <a:gd name="connsiteX2" fmla="*/ 0 w 349017"/>
                  <a:gd name="connsiteY2" fmla="*/ 22367 h 22367"/>
                  <a:gd name="connsiteX3" fmla="*/ 0 w 349017"/>
                  <a:gd name="connsiteY3" fmla="*/ 0 h 22367"/>
                  <a:gd name="connsiteX4" fmla="*/ 349017 w 349017"/>
                  <a:gd name="connsiteY4" fmla="*/ 0 h 2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017" h="22367">
                    <a:moveTo>
                      <a:pt x="349017" y="0"/>
                    </a:moveTo>
                    <a:cubicBezTo>
                      <a:pt x="349017" y="7649"/>
                      <a:pt x="349017" y="14669"/>
                      <a:pt x="349017" y="22367"/>
                    </a:cubicBezTo>
                    <a:cubicBezTo>
                      <a:pt x="232436" y="22367"/>
                      <a:pt x="116581" y="22367"/>
                      <a:pt x="0" y="22367"/>
                    </a:cubicBezTo>
                    <a:cubicBezTo>
                      <a:pt x="0" y="14621"/>
                      <a:pt x="0" y="7601"/>
                      <a:pt x="0" y="0"/>
                    </a:cubicBezTo>
                    <a:cubicBezTo>
                      <a:pt x="116581" y="0"/>
                      <a:pt x="232484" y="0"/>
                      <a:pt x="349017" y="0"/>
                    </a:cubicBezTo>
                    <a:close/>
                  </a:path>
                </a:pathLst>
              </a:custGeom>
              <a:grpFill/>
              <a:ln w="483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0" name="图形"/>
              <p:cNvSpPr/>
              <p:nvPr/>
            </p:nvSpPr>
            <p:spPr>
              <a:xfrm>
                <a:off x="4005915" y="4199574"/>
                <a:ext cx="21495" cy="255529"/>
              </a:xfrm>
              <a:custGeom>
                <a:avLst/>
                <a:gdLst>
                  <a:gd name="connsiteX0" fmla="*/ 0 w 21495"/>
                  <a:gd name="connsiteY0" fmla="*/ 0 h 255529"/>
                  <a:gd name="connsiteX1" fmla="*/ 21496 w 21495"/>
                  <a:gd name="connsiteY1" fmla="*/ 0 h 255529"/>
                  <a:gd name="connsiteX2" fmla="*/ 21496 w 21495"/>
                  <a:gd name="connsiteY2" fmla="*/ 255529 h 255529"/>
                  <a:gd name="connsiteX3" fmla="*/ 0 w 21495"/>
                  <a:gd name="connsiteY3" fmla="*/ 255529 h 255529"/>
                  <a:gd name="connsiteX4" fmla="*/ 0 w 21495"/>
                  <a:gd name="connsiteY4" fmla="*/ 0 h 25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95" h="255529">
                    <a:moveTo>
                      <a:pt x="0" y="0"/>
                    </a:moveTo>
                    <a:cubicBezTo>
                      <a:pt x="7262" y="0"/>
                      <a:pt x="13943" y="0"/>
                      <a:pt x="21496" y="0"/>
                    </a:cubicBezTo>
                    <a:cubicBezTo>
                      <a:pt x="21496" y="85015"/>
                      <a:pt x="21496" y="169788"/>
                      <a:pt x="21496" y="255529"/>
                    </a:cubicBezTo>
                    <a:cubicBezTo>
                      <a:pt x="14621" y="255529"/>
                      <a:pt x="7698" y="255529"/>
                      <a:pt x="0" y="255529"/>
                    </a:cubicBezTo>
                    <a:cubicBezTo>
                      <a:pt x="0" y="170272"/>
                      <a:pt x="0" y="85451"/>
                      <a:pt x="0" y="0"/>
                    </a:cubicBezTo>
                    <a:close/>
                  </a:path>
                </a:pathLst>
              </a:custGeom>
              <a:grpFill/>
              <a:ln w="483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图形"/>
              <p:cNvSpPr/>
              <p:nvPr/>
            </p:nvSpPr>
            <p:spPr>
              <a:xfrm>
                <a:off x="4333194" y="4199284"/>
                <a:ext cx="21350" cy="255723"/>
              </a:xfrm>
              <a:custGeom>
                <a:avLst/>
                <a:gdLst>
                  <a:gd name="connsiteX0" fmla="*/ 0 w 21350"/>
                  <a:gd name="connsiteY0" fmla="*/ 0 h 255723"/>
                  <a:gd name="connsiteX1" fmla="*/ 21351 w 21350"/>
                  <a:gd name="connsiteY1" fmla="*/ 0 h 255723"/>
                  <a:gd name="connsiteX2" fmla="*/ 21351 w 21350"/>
                  <a:gd name="connsiteY2" fmla="*/ 255723 h 255723"/>
                  <a:gd name="connsiteX3" fmla="*/ 0 w 21350"/>
                  <a:gd name="connsiteY3" fmla="*/ 255723 h 255723"/>
                  <a:gd name="connsiteX4" fmla="*/ 0 w 21350"/>
                  <a:gd name="connsiteY4" fmla="*/ 0 h 25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50" h="255723">
                    <a:moveTo>
                      <a:pt x="0" y="0"/>
                    </a:moveTo>
                    <a:cubicBezTo>
                      <a:pt x="7649" y="0"/>
                      <a:pt x="13992" y="0"/>
                      <a:pt x="21351" y="0"/>
                    </a:cubicBezTo>
                    <a:cubicBezTo>
                      <a:pt x="21351" y="85160"/>
                      <a:pt x="21351" y="169933"/>
                      <a:pt x="21351" y="255723"/>
                    </a:cubicBezTo>
                    <a:cubicBezTo>
                      <a:pt x="14621" y="255723"/>
                      <a:pt x="7698" y="255723"/>
                      <a:pt x="0" y="255723"/>
                    </a:cubicBezTo>
                    <a:cubicBezTo>
                      <a:pt x="0" y="170708"/>
                      <a:pt x="0" y="85887"/>
                      <a:pt x="0" y="0"/>
                    </a:cubicBezTo>
                    <a:close/>
                  </a:path>
                </a:pathLst>
              </a:custGeom>
              <a:grpFill/>
              <a:ln w="483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图形"/>
              <p:cNvSpPr/>
              <p:nvPr/>
            </p:nvSpPr>
            <p:spPr>
              <a:xfrm>
                <a:off x="4052490" y="4433802"/>
                <a:ext cx="255674" cy="21544"/>
              </a:xfrm>
              <a:custGeom>
                <a:avLst/>
                <a:gdLst>
                  <a:gd name="connsiteX0" fmla="*/ 255675 w 255674"/>
                  <a:gd name="connsiteY0" fmla="*/ 0 h 21544"/>
                  <a:gd name="connsiteX1" fmla="*/ 255675 w 255674"/>
                  <a:gd name="connsiteY1" fmla="*/ 21544 h 21544"/>
                  <a:gd name="connsiteX2" fmla="*/ 0 w 255674"/>
                  <a:gd name="connsiteY2" fmla="*/ 21544 h 21544"/>
                  <a:gd name="connsiteX3" fmla="*/ 0 w 255674"/>
                  <a:gd name="connsiteY3" fmla="*/ 0 h 21544"/>
                  <a:gd name="connsiteX4" fmla="*/ 255675 w 255674"/>
                  <a:gd name="connsiteY4" fmla="*/ 0 h 21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74" h="21544">
                    <a:moveTo>
                      <a:pt x="255675" y="0"/>
                    </a:moveTo>
                    <a:cubicBezTo>
                      <a:pt x="255675" y="7553"/>
                      <a:pt x="255675" y="14234"/>
                      <a:pt x="255675" y="21544"/>
                    </a:cubicBezTo>
                    <a:cubicBezTo>
                      <a:pt x="170224" y="21544"/>
                      <a:pt x="85451" y="21544"/>
                      <a:pt x="0" y="21544"/>
                    </a:cubicBezTo>
                    <a:cubicBezTo>
                      <a:pt x="0" y="14185"/>
                      <a:pt x="0" y="7553"/>
                      <a:pt x="0" y="0"/>
                    </a:cubicBezTo>
                    <a:cubicBezTo>
                      <a:pt x="85064" y="0"/>
                      <a:pt x="169885" y="0"/>
                      <a:pt x="255675" y="0"/>
                    </a:cubicBezTo>
                    <a:close/>
                  </a:path>
                </a:pathLst>
              </a:custGeom>
              <a:grpFill/>
              <a:ln w="483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3" name="图形"/>
              <p:cNvSpPr/>
              <p:nvPr/>
            </p:nvSpPr>
            <p:spPr>
              <a:xfrm>
                <a:off x="4157451" y="4316494"/>
                <a:ext cx="45654" cy="92228"/>
              </a:xfrm>
              <a:custGeom>
                <a:avLst/>
                <a:gdLst>
                  <a:gd name="connsiteX0" fmla="*/ 45654 w 45654"/>
                  <a:gd name="connsiteY0" fmla="*/ 92229 h 92228"/>
                  <a:gd name="connsiteX1" fmla="*/ 0 w 45654"/>
                  <a:gd name="connsiteY1" fmla="*/ 92229 h 92228"/>
                  <a:gd name="connsiteX2" fmla="*/ 0 w 45654"/>
                  <a:gd name="connsiteY2" fmla="*/ 0 h 92228"/>
                  <a:gd name="connsiteX3" fmla="*/ 45654 w 45654"/>
                  <a:gd name="connsiteY3" fmla="*/ 0 h 92228"/>
                  <a:gd name="connsiteX4" fmla="*/ 45654 w 45654"/>
                  <a:gd name="connsiteY4" fmla="*/ 92229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54" h="92228">
                    <a:moveTo>
                      <a:pt x="45654" y="92229"/>
                    </a:moveTo>
                    <a:cubicBezTo>
                      <a:pt x="30065" y="92229"/>
                      <a:pt x="15347" y="92229"/>
                      <a:pt x="0" y="92229"/>
                    </a:cubicBezTo>
                    <a:cubicBezTo>
                      <a:pt x="0" y="61244"/>
                      <a:pt x="0" y="30937"/>
                      <a:pt x="0" y="0"/>
                    </a:cubicBezTo>
                    <a:cubicBezTo>
                      <a:pt x="15347" y="0"/>
                      <a:pt x="30065" y="0"/>
                      <a:pt x="45654" y="0"/>
                    </a:cubicBezTo>
                    <a:cubicBezTo>
                      <a:pt x="45654" y="30598"/>
                      <a:pt x="45654" y="60856"/>
                      <a:pt x="45654" y="92229"/>
                    </a:cubicBezTo>
                    <a:close/>
                  </a:path>
                </a:pathLst>
              </a:custGeom>
              <a:grpFill/>
              <a:ln w="483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4" name="图形"/>
              <p:cNvSpPr/>
              <p:nvPr/>
            </p:nvSpPr>
            <p:spPr>
              <a:xfrm>
                <a:off x="3912573" y="4433705"/>
                <a:ext cx="21834" cy="68457"/>
              </a:xfrm>
              <a:custGeom>
                <a:avLst/>
                <a:gdLst>
                  <a:gd name="connsiteX0" fmla="*/ 21835 w 21834"/>
                  <a:gd name="connsiteY0" fmla="*/ 0 h 68457"/>
                  <a:gd name="connsiteX1" fmla="*/ 21835 w 21834"/>
                  <a:gd name="connsiteY1" fmla="*/ 68457 h 68457"/>
                  <a:gd name="connsiteX2" fmla="*/ 0 w 21834"/>
                  <a:gd name="connsiteY2" fmla="*/ 68457 h 68457"/>
                  <a:gd name="connsiteX3" fmla="*/ 0 w 21834"/>
                  <a:gd name="connsiteY3" fmla="*/ 0 h 68457"/>
                  <a:gd name="connsiteX4" fmla="*/ 21835 w 21834"/>
                  <a:gd name="connsiteY4" fmla="*/ 0 h 6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34" h="68457">
                    <a:moveTo>
                      <a:pt x="21835" y="0"/>
                    </a:moveTo>
                    <a:cubicBezTo>
                      <a:pt x="21835" y="22706"/>
                      <a:pt x="21835" y="45073"/>
                      <a:pt x="21835" y="68457"/>
                    </a:cubicBezTo>
                    <a:cubicBezTo>
                      <a:pt x="14960" y="68457"/>
                      <a:pt x="7988" y="68457"/>
                      <a:pt x="0" y="68457"/>
                    </a:cubicBezTo>
                    <a:cubicBezTo>
                      <a:pt x="0" y="46090"/>
                      <a:pt x="0" y="23432"/>
                      <a:pt x="0" y="0"/>
                    </a:cubicBezTo>
                    <a:cubicBezTo>
                      <a:pt x="7020" y="0"/>
                      <a:pt x="14040" y="0"/>
                      <a:pt x="21835" y="0"/>
                    </a:cubicBezTo>
                    <a:close/>
                  </a:path>
                </a:pathLst>
              </a:custGeom>
              <a:grpFill/>
              <a:ln w="483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5" name="图形"/>
              <p:cNvSpPr/>
              <p:nvPr/>
            </p:nvSpPr>
            <p:spPr>
              <a:xfrm>
                <a:off x="4426246" y="4433463"/>
                <a:ext cx="22076" cy="68990"/>
              </a:xfrm>
              <a:custGeom>
                <a:avLst/>
                <a:gdLst>
                  <a:gd name="connsiteX0" fmla="*/ 0 w 22076"/>
                  <a:gd name="connsiteY0" fmla="*/ 0 h 68990"/>
                  <a:gd name="connsiteX1" fmla="*/ 22077 w 22076"/>
                  <a:gd name="connsiteY1" fmla="*/ 0 h 68990"/>
                  <a:gd name="connsiteX2" fmla="*/ 22077 w 22076"/>
                  <a:gd name="connsiteY2" fmla="*/ 68990 h 68990"/>
                  <a:gd name="connsiteX3" fmla="*/ 0 w 22076"/>
                  <a:gd name="connsiteY3" fmla="*/ 68990 h 68990"/>
                  <a:gd name="connsiteX4" fmla="*/ 0 w 22076"/>
                  <a:gd name="connsiteY4" fmla="*/ 0 h 68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6" h="68990">
                    <a:moveTo>
                      <a:pt x="0" y="0"/>
                    </a:moveTo>
                    <a:cubicBezTo>
                      <a:pt x="7746" y="0"/>
                      <a:pt x="14476" y="0"/>
                      <a:pt x="22077" y="0"/>
                    </a:cubicBezTo>
                    <a:cubicBezTo>
                      <a:pt x="22077" y="22900"/>
                      <a:pt x="22077" y="45558"/>
                      <a:pt x="22077" y="68990"/>
                    </a:cubicBezTo>
                    <a:cubicBezTo>
                      <a:pt x="14718" y="68990"/>
                      <a:pt x="7698" y="68990"/>
                      <a:pt x="0" y="68990"/>
                    </a:cubicBezTo>
                    <a:cubicBezTo>
                      <a:pt x="0" y="46187"/>
                      <a:pt x="0" y="23820"/>
                      <a:pt x="0" y="0"/>
                    </a:cubicBezTo>
                    <a:close/>
                  </a:path>
                </a:pathLst>
              </a:custGeom>
              <a:grpFill/>
              <a:ln w="483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6" name="图形"/>
              <p:cNvSpPr/>
              <p:nvPr/>
            </p:nvSpPr>
            <p:spPr>
              <a:xfrm>
                <a:off x="4156870" y="3918472"/>
                <a:ext cx="46996" cy="46977"/>
              </a:xfrm>
              <a:custGeom>
                <a:avLst/>
                <a:gdLst>
                  <a:gd name="connsiteX0" fmla="*/ 22948 w 46996"/>
                  <a:gd name="connsiteY0" fmla="*/ 46972 h 46977"/>
                  <a:gd name="connsiteX1" fmla="*/ 0 w 46996"/>
                  <a:gd name="connsiteY1" fmla="*/ 23539 h 46977"/>
                  <a:gd name="connsiteX2" fmla="*/ 24062 w 46996"/>
                  <a:gd name="connsiteY2" fmla="*/ 10 h 46977"/>
                  <a:gd name="connsiteX3" fmla="*/ 46962 w 46996"/>
                  <a:gd name="connsiteY3" fmla="*/ 24653 h 46977"/>
                  <a:gd name="connsiteX4" fmla="*/ 22948 w 46996"/>
                  <a:gd name="connsiteY4" fmla="*/ 46972 h 4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996" h="46977">
                    <a:moveTo>
                      <a:pt x="22948" y="46972"/>
                    </a:moveTo>
                    <a:cubicBezTo>
                      <a:pt x="10506" y="46633"/>
                      <a:pt x="0" y="35933"/>
                      <a:pt x="0" y="23539"/>
                    </a:cubicBezTo>
                    <a:cubicBezTo>
                      <a:pt x="0" y="10661"/>
                      <a:pt x="11232" y="-377"/>
                      <a:pt x="24062" y="10"/>
                    </a:cubicBezTo>
                    <a:cubicBezTo>
                      <a:pt x="36940" y="349"/>
                      <a:pt x="47688" y="11920"/>
                      <a:pt x="46962" y="24653"/>
                    </a:cubicBezTo>
                    <a:cubicBezTo>
                      <a:pt x="46284" y="37047"/>
                      <a:pt x="35294" y="47262"/>
                      <a:pt x="22948" y="46972"/>
                    </a:cubicBezTo>
                    <a:close/>
                  </a:path>
                </a:pathLst>
              </a:custGeom>
              <a:grpFill/>
              <a:ln w="483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-578485" y="-652780"/>
            <a:ext cx="12080875" cy="5971540"/>
            <a:chOff x="-911" y="-1028"/>
            <a:chExt cx="19025" cy="9404"/>
          </a:xfrm>
        </p:grpSpPr>
        <p:sp>
          <p:nvSpPr>
            <p:cNvPr id="31" name="图形"/>
            <p:cNvSpPr/>
            <p:nvPr/>
          </p:nvSpPr>
          <p:spPr>
            <a:xfrm>
              <a:off x="1317" y="3492"/>
              <a:ext cx="4021" cy="4884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7AB3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图形"/>
            <p:cNvSpPr/>
            <p:nvPr/>
          </p:nvSpPr>
          <p:spPr>
            <a:xfrm>
              <a:off x="5559" y="3492"/>
              <a:ext cx="4021" cy="4884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7AB3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图形"/>
            <p:cNvSpPr/>
            <p:nvPr/>
          </p:nvSpPr>
          <p:spPr>
            <a:xfrm>
              <a:off x="9801" y="3492"/>
              <a:ext cx="4021" cy="4884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7AB3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图形"/>
            <p:cNvSpPr/>
            <p:nvPr/>
          </p:nvSpPr>
          <p:spPr>
            <a:xfrm>
              <a:off x="14043" y="3492"/>
              <a:ext cx="4021" cy="4884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7AB3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图形"/>
            <p:cNvSpPr/>
            <p:nvPr/>
          </p:nvSpPr>
          <p:spPr>
            <a:xfrm flipH="1">
              <a:off x="4476" y="7534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图形"/>
            <p:cNvSpPr/>
            <p:nvPr/>
          </p:nvSpPr>
          <p:spPr>
            <a:xfrm flipH="1">
              <a:off x="8718" y="7534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图形"/>
            <p:cNvSpPr/>
            <p:nvPr/>
          </p:nvSpPr>
          <p:spPr>
            <a:xfrm flipH="1">
              <a:off x="12960" y="7534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图形"/>
            <p:cNvSpPr/>
            <p:nvPr/>
          </p:nvSpPr>
          <p:spPr>
            <a:xfrm flipH="1">
              <a:off x="17202" y="7534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721" y="5018"/>
              <a:ext cx="3374" cy="2816"/>
              <a:chOff x="1721" y="4682"/>
              <a:chExt cx="3374" cy="2816"/>
            </a:xfrm>
          </p:grpSpPr>
          <p:sp>
            <p:nvSpPr>
              <p:cNvPr id="70" name="图形"/>
              <p:cNvSpPr txBox="1"/>
              <p:nvPr/>
            </p:nvSpPr>
            <p:spPr>
              <a:xfrm>
                <a:off x="1721" y="5385"/>
                <a:ext cx="3374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图形"/>
              <p:cNvSpPr/>
              <p:nvPr/>
            </p:nvSpPr>
            <p:spPr>
              <a:xfrm flipV="1">
                <a:off x="1784" y="4706"/>
                <a:ext cx="532" cy="532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srgbClr val="7AB3FA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图形"/>
              <p:cNvSpPr/>
              <p:nvPr/>
            </p:nvSpPr>
            <p:spPr>
              <a:xfrm flipV="1">
                <a:off x="1885" y="4807"/>
                <a:ext cx="331" cy="3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图形"/>
              <p:cNvSpPr txBox="1"/>
              <p:nvPr/>
            </p:nvSpPr>
            <p:spPr>
              <a:xfrm>
                <a:off x="2348" y="4682"/>
                <a:ext cx="1914" cy="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>
                    <a:solidFill>
                      <a:srgbClr val="096AED"/>
                    </a:solidFill>
                    <a:cs typeface="+mn-ea"/>
                    <a:sym typeface="+mn-lt"/>
                  </a:rPr>
                  <a:t>PART 01</a:t>
                </a:r>
              </a:p>
            </p:txBody>
          </p:sp>
          <p:sp>
            <p:nvSpPr>
              <p:cNvPr id="75" name="图形"/>
              <p:cNvSpPr txBox="1"/>
              <p:nvPr/>
            </p:nvSpPr>
            <p:spPr>
              <a:xfrm>
                <a:off x="1772" y="6082"/>
                <a:ext cx="3323" cy="14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>
                    <a:cs typeface="+mn-ea"/>
                    <a:sym typeface="+mn-lt"/>
                  </a:rPr>
                  <a:t>Add your </a:t>
                </a:r>
                <a:r>
                  <a:rPr lang="en-US" altLang="zh-CN" sz="900">
                    <a:cs typeface="+mn-ea"/>
                    <a:sym typeface="+mn-lt"/>
                  </a:rPr>
                  <a:t>content </a:t>
                </a:r>
                <a:r>
                  <a:rPr lang="zh-CN" altLang="en-US" sz="900">
                    <a:cs typeface="+mn-ea"/>
                    <a:sym typeface="+mn-lt"/>
                  </a:rPr>
                  <a:t>text</a:t>
                </a:r>
                <a:r>
                  <a:rPr lang="en-US" altLang="zh-CN" sz="900">
                    <a:cs typeface="+mn-ea"/>
                    <a:sym typeface="+mn-lt"/>
                  </a:rPr>
                  <a:t>.</a:t>
                </a:r>
                <a:r>
                  <a:rPr lang="zh-CN" altLang="en-US" sz="900">
                    <a:cs typeface="+mn-ea"/>
                    <a:sym typeface="+mn-lt"/>
                  </a:rPr>
                  <a:t>Add your text</a:t>
                </a:r>
                <a:r>
                  <a:rPr lang="en-US" altLang="zh-CN" sz="900">
                    <a:cs typeface="+mn-ea"/>
                    <a:sym typeface="+mn-lt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900">
                    <a:cs typeface="+mn-ea"/>
                    <a:sym typeface="+mn-lt"/>
                  </a:rPr>
                  <a:t>Add your </a:t>
                </a:r>
                <a:r>
                  <a:rPr lang="en-US" altLang="zh-CN" sz="900">
                    <a:cs typeface="+mn-ea"/>
                    <a:sym typeface="+mn-lt"/>
                  </a:rPr>
                  <a:t>content </a:t>
                </a:r>
                <a:r>
                  <a:rPr lang="zh-CN" altLang="en-US" sz="900">
                    <a:cs typeface="+mn-ea"/>
                    <a:sym typeface="+mn-lt"/>
                  </a:rPr>
                  <a:t>text</a:t>
                </a:r>
                <a:r>
                  <a:rPr lang="en-US" altLang="zh-CN" sz="900">
                    <a:cs typeface="+mn-ea"/>
                    <a:sym typeface="+mn-lt"/>
                  </a:rPr>
                  <a:t>.</a:t>
                </a:r>
                <a:r>
                  <a:rPr lang="zh-CN" altLang="en-US" sz="900">
                    <a:cs typeface="+mn-ea"/>
                    <a:sym typeface="+mn-lt"/>
                  </a:rPr>
                  <a:t>Add your text</a:t>
                </a:r>
                <a:r>
                  <a:rPr lang="en-US" altLang="zh-CN" sz="900">
                    <a:cs typeface="+mn-ea"/>
                    <a:sym typeface="+mn-lt"/>
                  </a:rPr>
                  <a:t>.</a:t>
                </a: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5882" y="5018"/>
              <a:ext cx="3374" cy="2816"/>
              <a:chOff x="1721" y="4682"/>
              <a:chExt cx="3374" cy="2816"/>
            </a:xfrm>
          </p:grpSpPr>
          <p:sp>
            <p:nvSpPr>
              <p:cNvPr id="78" name="图形"/>
              <p:cNvSpPr txBox="1"/>
              <p:nvPr/>
            </p:nvSpPr>
            <p:spPr>
              <a:xfrm>
                <a:off x="1721" y="5385"/>
                <a:ext cx="3374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图形"/>
              <p:cNvSpPr/>
              <p:nvPr/>
            </p:nvSpPr>
            <p:spPr>
              <a:xfrm flipV="1">
                <a:off x="1784" y="4706"/>
                <a:ext cx="532" cy="532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srgbClr val="7AB3FA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图形"/>
              <p:cNvSpPr/>
              <p:nvPr/>
            </p:nvSpPr>
            <p:spPr>
              <a:xfrm flipV="1">
                <a:off x="1885" y="4807"/>
                <a:ext cx="331" cy="3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图形"/>
              <p:cNvSpPr txBox="1"/>
              <p:nvPr/>
            </p:nvSpPr>
            <p:spPr>
              <a:xfrm>
                <a:off x="2348" y="4682"/>
                <a:ext cx="1914" cy="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>
                    <a:solidFill>
                      <a:srgbClr val="096AED"/>
                    </a:solidFill>
                    <a:cs typeface="+mn-ea"/>
                    <a:sym typeface="+mn-lt"/>
                  </a:rPr>
                  <a:t>PART 02</a:t>
                </a:r>
              </a:p>
            </p:txBody>
          </p:sp>
          <p:sp>
            <p:nvSpPr>
              <p:cNvPr id="82" name="图形"/>
              <p:cNvSpPr txBox="1"/>
              <p:nvPr/>
            </p:nvSpPr>
            <p:spPr>
              <a:xfrm>
                <a:off x="1772" y="6082"/>
                <a:ext cx="3323" cy="14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>
                    <a:cs typeface="+mn-ea"/>
                    <a:sym typeface="+mn-lt"/>
                  </a:rPr>
                  <a:t>Add your </a:t>
                </a:r>
                <a:r>
                  <a:rPr lang="en-US" altLang="zh-CN" sz="900">
                    <a:cs typeface="+mn-ea"/>
                    <a:sym typeface="+mn-lt"/>
                  </a:rPr>
                  <a:t>content </a:t>
                </a:r>
                <a:r>
                  <a:rPr lang="zh-CN" altLang="en-US" sz="900">
                    <a:cs typeface="+mn-ea"/>
                    <a:sym typeface="+mn-lt"/>
                  </a:rPr>
                  <a:t>text</a:t>
                </a:r>
                <a:r>
                  <a:rPr lang="en-US" altLang="zh-CN" sz="900">
                    <a:cs typeface="+mn-ea"/>
                    <a:sym typeface="+mn-lt"/>
                  </a:rPr>
                  <a:t>.</a:t>
                </a:r>
                <a:r>
                  <a:rPr lang="zh-CN" altLang="en-US" sz="900">
                    <a:cs typeface="+mn-ea"/>
                    <a:sym typeface="+mn-lt"/>
                  </a:rPr>
                  <a:t>Add your text</a:t>
                </a:r>
                <a:r>
                  <a:rPr lang="en-US" altLang="zh-CN" sz="900">
                    <a:cs typeface="+mn-ea"/>
                    <a:sym typeface="+mn-lt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900">
                    <a:cs typeface="+mn-ea"/>
                    <a:sym typeface="+mn-lt"/>
                  </a:rPr>
                  <a:t>Add your </a:t>
                </a:r>
                <a:r>
                  <a:rPr lang="en-US" altLang="zh-CN" sz="900">
                    <a:cs typeface="+mn-ea"/>
                    <a:sym typeface="+mn-lt"/>
                  </a:rPr>
                  <a:t>content </a:t>
                </a:r>
                <a:r>
                  <a:rPr lang="zh-CN" altLang="en-US" sz="900">
                    <a:cs typeface="+mn-ea"/>
                    <a:sym typeface="+mn-lt"/>
                  </a:rPr>
                  <a:t>text</a:t>
                </a:r>
                <a:r>
                  <a:rPr lang="en-US" altLang="zh-CN" sz="900">
                    <a:cs typeface="+mn-ea"/>
                    <a:sym typeface="+mn-lt"/>
                  </a:rPr>
                  <a:t>.</a:t>
                </a:r>
                <a:r>
                  <a:rPr lang="zh-CN" altLang="en-US" sz="900">
                    <a:cs typeface="+mn-ea"/>
                    <a:sym typeface="+mn-lt"/>
                  </a:rPr>
                  <a:t>Add your text</a:t>
                </a:r>
                <a:r>
                  <a:rPr lang="en-US" altLang="zh-CN" sz="900">
                    <a:cs typeface="+mn-ea"/>
                    <a:sym typeface="+mn-lt"/>
                  </a:rPr>
                  <a:t>.</a:t>
                </a: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10094" y="5042"/>
              <a:ext cx="3374" cy="2816"/>
              <a:chOff x="1721" y="4682"/>
              <a:chExt cx="3374" cy="2816"/>
            </a:xfrm>
          </p:grpSpPr>
          <p:sp>
            <p:nvSpPr>
              <p:cNvPr id="97" name="图形"/>
              <p:cNvSpPr txBox="1"/>
              <p:nvPr/>
            </p:nvSpPr>
            <p:spPr>
              <a:xfrm>
                <a:off x="1721" y="5385"/>
                <a:ext cx="3374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图形"/>
              <p:cNvSpPr/>
              <p:nvPr/>
            </p:nvSpPr>
            <p:spPr>
              <a:xfrm flipV="1">
                <a:off x="1784" y="4706"/>
                <a:ext cx="532" cy="532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srgbClr val="7AB3FA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图形"/>
              <p:cNvSpPr/>
              <p:nvPr/>
            </p:nvSpPr>
            <p:spPr>
              <a:xfrm flipV="1">
                <a:off x="1885" y="4807"/>
                <a:ext cx="331" cy="3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图形"/>
              <p:cNvSpPr txBox="1"/>
              <p:nvPr/>
            </p:nvSpPr>
            <p:spPr>
              <a:xfrm>
                <a:off x="2348" y="4682"/>
                <a:ext cx="1914" cy="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>
                    <a:solidFill>
                      <a:srgbClr val="096AED"/>
                    </a:solidFill>
                    <a:cs typeface="+mn-ea"/>
                    <a:sym typeface="+mn-lt"/>
                  </a:rPr>
                  <a:t>PART 03</a:t>
                </a:r>
              </a:p>
            </p:txBody>
          </p:sp>
          <p:sp>
            <p:nvSpPr>
              <p:cNvPr id="101" name="图形"/>
              <p:cNvSpPr txBox="1"/>
              <p:nvPr/>
            </p:nvSpPr>
            <p:spPr>
              <a:xfrm>
                <a:off x="1772" y="6082"/>
                <a:ext cx="3323" cy="14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>
                    <a:cs typeface="+mn-ea"/>
                    <a:sym typeface="+mn-lt"/>
                  </a:rPr>
                  <a:t>Add your </a:t>
                </a:r>
                <a:r>
                  <a:rPr lang="en-US" altLang="zh-CN" sz="900">
                    <a:cs typeface="+mn-ea"/>
                    <a:sym typeface="+mn-lt"/>
                  </a:rPr>
                  <a:t>content </a:t>
                </a:r>
                <a:r>
                  <a:rPr lang="zh-CN" altLang="en-US" sz="900">
                    <a:cs typeface="+mn-ea"/>
                    <a:sym typeface="+mn-lt"/>
                  </a:rPr>
                  <a:t>text</a:t>
                </a:r>
                <a:r>
                  <a:rPr lang="en-US" altLang="zh-CN" sz="900">
                    <a:cs typeface="+mn-ea"/>
                    <a:sym typeface="+mn-lt"/>
                  </a:rPr>
                  <a:t>.</a:t>
                </a:r>
                <a:r>
                  <a:rPr lang="zh-CN" altLang="en-US" sz="900">
                    <a:cs typeface="+mn-ea"/>
                    <a:sym typeface="+mn-lt"/>
                  </a:rPr>
                  <a:t>Add your text</a:t>
                </a:r>
                <a:r>
                  <a:rPr lang="en-US" altLang="zh-CN" sz="900">
                    <a:cs typeface="+mn-ea"/>
                    <a:sym typeface="+mn-lt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900">
                    <a:cs typeface="+mn-ea"/>
                    <a:sym typeface="+mn-lt"/>
                  </a:rPr>
                  <a:t>Add your </a:t>
                </a:r>
                <a:r>
                  <a:rPr lang="en-US" altLang="zh-CN" sz="900">
                    <a:cs typeface="+mn-ea"/>
                    <a:sym typeface="+mn-lt"/>
                  </a:rPr>
                  <a:t>content </a:t>
                </a:r>
                <a:r>
                  <a:rPr lang="zh-CN" altLang="en-US" sz="900">
                    <a:cs typeface="+mn-ea"/>
                    <a:sym typeface="+mn-lt"/>
                  </a:rPr>
                  <a:t>text</a:t>
                </a:r>
                <a:r>
                  <a:rPr lang="en-US" altLang="zh-CN" sz="900">
                    <a:cs typeface="+mn-ea"/>
                    <a:sym typeface="+mn-lt"/>
                  </a:rPr>
                  <a:t>.</a:t>
                </a:r>
                <a:r>
                  <a:rPr lang="zh-CN" altLang="en-US" sz="900">
                    <a:cs typeface="+mn-ea"/>
                    <a:sym typeface="+mn-lt"/>
                  </a:rPr>
                  <a:t>Add your text</a:t>
                </a:r>
                <a:r>
                  <a:rPr lang="en-US" altLang="zh-CN" sz="900">
                    <a:cs typeface="+mn-ea"/>
                    <a:sym typeface="+mn-lt"/>
                  </a:rPr>
                  <a:t>.</a:t>
                </a: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14255" y="5042"/>
              <a:ext cx="3374" cy="2816"/>
              <a:chOff x="1721" y="4682"/>
              <a:chExt cx="3374" cy="2816"/>
            </a:xfrm>
          </p:grpSpPr>
          <p:sp>
            <p:nvSpPr>
              <p:cNvPr id="103" name="图形"/>
              <p:cNvSpPr txBox="1"/>
              <p:nvPr/>
            </p:nvSpPr>
            <p:spPr>
              <a:xfrm>
                <a:off x="1721" y="5385"/>
                <a:ext cx="3374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dist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图形"/>
              <p:cNvSpPr/>
              <p:nvPr/>
            </p:nvSpPr>
            <p:spPr>
              <a:xfrm flipV="1">
                <a:off x="1784" y="4706"/>
                <a:ext cx="532" cy="532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srgbClr val="7AB3FA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图形"/>
              <p:cNvSpPr/>
              <p:nvPr/>
            </p:nvSpPr>
            <p:spPr>
              <a:xfrm flipV="1">
                <a:off x="1885" y="4807"/>
                <a:ext cx="331" cy="3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图形"/>
              <p:cNvSpPr txBox="1"/>
              <p:nvPr/>
            </p:nvSpPr>
            <p:spPr>
              <a:xfrm>
                <a:off x="2348" y="4682"/>
                <a:ext cx="1914" cy="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>
                    <a:solidFill>
                      <a:srgbClr val="096AED"/>
                    </a:solidFill>
                    <a:cs typeface="+mn-ea"/>
                    <a:sym typeface="+mn-lt"/>
                  </a:rPr>
                  <a:t>PART 04</a:t>
                </a:r>
              </a:p>
            </p:txBody>
          </p:sp>
          <p:sp>
            <p:nvSpPr>
              <p:cNvPr id="107" name="图形"/>
              <p:cNvSpPr txBox="1"/>
              <p:nvPr/>
            </p:nvSpPr>
            <p:spPr>
              <a:xfrm>
                <a:off x="1772" y="6082"/>
                <a:ext cx="3323" cy="14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>
                    <a:cs typeface="+mn-ea"/>
                    <a:sym typeface="+mn-lt"/>
                  </a:rPr>
                  <a:t>Add your </a:t>
                </a:r>
                <a:r>
                  <a:rPr lang="en-US" altLang="zh-CN" sz="900">
                    <a:cs typeface="+mn-ea"/>
                    <a:sym typeface="+mn-lt"/>
                  </a:rPr>
                  <a:t>content </a:t>
                </a:r>
                <a:r>
                  <a:rPr lang="zh-CN" altLang="en-US" sz="900">
                    <a:cs typeface="+mn-ea"/>
                    <a:sym typeface="+mn-lt"/>
                  </a:rPr>
                  <a:t>text</a:t>
                </a:r>
                <a:r>
                  <a:rPr lang="en-US" altLang="zh-CN" sz="900">
                    <a:cs typeface="+mn-ea"/>
                    <a:sym typeface="+mn-lt"/>
                  </a:rPr>
                  <a:t>.</a:t>
                </a:r>
                <a:r>
                  <a:rPr lang="zh-CN" altLang="en-US" sz="900">
                    <a:cs typeface="+mn-ea"/>
                    <a:sym typeface="+mn-lt"/>
                  </a:rPr>
                  <a:t>Add your text</a:t>
                </a:r>
                <a:r>
                  <a:rPr lang="en-US" altLang="zh-CN" sz="900">
                    <a:cs typeface="+mn-ea"/>
                    <a:sym typeface="+mn-lt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900">
                    <a:cs typeface="+mn-ea"/>
                    <a:sym typeface="+mn-lt"/>
                  </a:rPr>
                  <a:t>Add your </a:t>
                </a:r>
                <a:r>
                  <a:rPr lang="en-US" altLang="zh-CN" sz="900">
                    <a:cs typeface="+mn-ea"/>
                    <a:sym typeface="+mn-lt"/>
                  </a:rPr>
                  <a:t>content </a:t>
                </a:r>
                <a:r>
                  <a:rPr lang="zh-CN" altLang="en-US" sz="900">
                    <a:cs typeface="+mn-ea"/>
                    <a:sym typeface="+mn-lt"/>
                  </a:rPr>
                  <a:t>text</a:t>
                </a:r>
                <a:r>
                  <a:rPr lang="en-US" altLang="zh-CN" sz="900">
                    <a:cs typeface="+mn-ea"/>
                    <a:sym typeface="+mn-lt"/>
                  </a:rPr>
                  <a:t>.</a:t>
                </a:r>
                <a:r>
                  <a:rPr lang="zh-CN" altLang="en-US" sz="900">
                    <a:cs typeface="+mn-ea"/>
                    <a:sym typeface="+mn-lt"/>
                  </a:rPr>
                  <a:t>Add your text</a:t>
                </a:r>
                <a:r>
                  <a:rPr lang="en-US" altLang="zh-CN" sz="900">
                    <a:cs typeface="+mn-ea"/>
                    <a:sym typeface="+mn-lt"/>
                  </a:rPr>
                  <a:t>.</a:t>
                </a:r>
              </a:p>
            </p:txBody>
          </p:sp>
        </p:grpSp>
        <p:sp>
          <p:nvSpPr>
            <p:cNvPr id="113" name="图形"/>
            <p:cNvSpPr/>
            <p:nvPr/>
          </p:nvSpPr>
          <p:spPr>
            <a:xfrm flipV="1">
              <a:off x="1296" y="3492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图形"/>
            <p:cNvSpPr/>
            <p:nvPr/>
          </p:nvSpPr>
          <p:spPr>
            <a:xfrm flipV="1">
              <a:off x="5538" y="3492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图形"/>
            <p:cNvSpPr/>
            <p:nvPr/>
          </p:nvSpPr>
          <p:spPr>
            <a:xfrm flipV="1">
              <a:off x="9780" y="3492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图形"/>
            <p:cNvSpPr/>
            <p:nvPr/>
          </p:nvSpPr>
          <p:spPr>
            <a:xfrm flipV="1">
              <a:off x="14022" y="3492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图形"/>
            <p:cNvSpPr txBox="1"/>
            <p:nvPr/>
          </p:nvSpPr>
          <p:spPr>
            <a:xfrm>
              <a:off x="1255" y="588"/>
              <a:ext cx="5904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123" name="图形"/>
            <p:cNvSpPr/>
            <p:nvPr/>
          </p:nvSpPr>
          <p:spPr>
            <a:xfrm>
              <a:off x="6494" y="1715"/>
              <a:ext cx="519" cy="519"/>
            </a:xfrm>
            <a:prstGeom prst="ellipse">
              <a:avLst/>
            </a:prstGeom>
            <a:solidFill>
              <a:srgbClr val="7AB3FA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图形"/>
            <p:cNvSpPr/>
            <p:nvPr/>
          </p:nvSpPr>
          <p:spPr>
            <a:xfrm>
              <a:off x="-911" y="-1028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0" y="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形"/>
          <p:cNvSpPr/>
          <p:nvPr/>
        </p:nvSpPr>
        <p:spPr>
          <a:xfrm>
            <a:off x="638175" y="1344295"/>
            <a:ext cx="5066030" cy="5066030"/>
          </a:xfrm>
          <a:prstGeom prst="ellipse">
            <a:avLst/>
          </a:prstGeom>
          <a:gradFill>
            <a:gsLst>
              <a:gs pos="14000">
                <a:schemeClr val="bg1"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图形"/>
          <p:cNvGrpSpPr/>
          <p:nvPr/>
        </p:nvGrpSpPr>
        <p:grpSpPr>
          <a:xfrm>
            <a:off x="919480" y="2030730"/>
            <a:ext cx="10509885" cy="3867150"/>
            <a:chOff x="1448" y="3198"/>
            <a:chExt cx="16551" cy="6090"/>
          </a:xfrm>
        </p:grpSpPr>
        <p:grpSp>
          <p:nvGrpSpPr>
            <p:cNvPr id="3" name="Group 28"/>
            <p:cNvGrpSpPr/>
            <p:nvPr/>
          </p:nvGrpSpPr>
          <p:grpSpPr>
            <a:xfrm>
              <a:off x="9714" y="3629"/>
              <a:ext cx="3581" cy="2205"/>
              <a:chOff x="7237320" y="2036289"/>
              <a:chExt cx="2623148" cy="1948615"/>
            </a:xfrm>
          </p:grpSpPr>
          <p:sp>
            <p:nvSpPr>
              <p:cNvPr id="4" name="图形"/>
              <p:cNvSpPr/>
              <p:nvPr/>
            </p:nvSpPr>
            <p:spPr>
              <a:xfrm>
                <a:off x="7237320" y="3418576"/>
                <a:ext cx="402173" cy="566328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图形"/>
              <p:cNvSpPr/>
              <p:nvPr/>
            </p:nvSpPr>
            <p:spPr>
              <a:xfrm>
                <a:off x="7681515" y="3104598"/>
                <a:ext cx="402173" cy="880306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图形"/>
              <p:cNvSpPr/>
              <p:nvPr/>
            </p:nvSpPr>
            <p:spPr>
              <a:xfrm>
                <a:off x="8125710" y="2823941"/>
                <a:ext cx="402173" cy="1160963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图形"/>
              <p:cNvSpPr/>
              <p:nvPr/>
            </p:nvSpPr>
            <p:spPr>
              <a:xfrm>
                <a:off x="8569905" y="2036289"/>
                <a:ext cx="402173" cy="1948615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图形"/>
              <p:cNvSpPr/>
              <p:nvPr/>
            </p:nvSpPr>
            <p:spPr>
              <a:xfrm>
                <a:off x="9014100" y="3267665"/>
                <a:ext cx="402173" cy="717239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图形"/>
              <p:cNvSpPr/>
              <p:nvPr/>
            </p:nvSpPr>
            <p:spPr>
              <a:xfrm>
                <a:off x="9458295" y="3765501"/>
                <a:ext cx="402173" cy="219402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图形"/>
            <p:cNvSpPr txBox="1"/>
            <p:nvPr/>
          </p:nvSpPr>
          <p:spPr>
            <a:xfrm>
              <a:off x="9600" y="5909"/>
              <a:ext cx="743" cy="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JUN</a:t>
              </a:r>
            </a:p>
          </p:txBody>
        </p:sp>
        <p:sp>
          <p:nvSpPr>
            <p:cNvPr id="28" name="图形"/>
            <p:cNvSpPr txBox="1"/>
            <p:nvPr/>
          </p:nvSpPr>
          <p:spPr>
            <a:xfrm>
              <a:off x="10224" y="5909"/>
              <a:ext cx="725" cy="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JUL</a:t>
              </a:r>
            </a:p>
          </p:txBody>
        </p:sp>
        <p:sp>
          <p:nvSpPr>
            <p:cNvPr id="29" name="图形"/>
            <p:cNvSpPr txBox="1"/>
            <p:nvPr/>
          </p:nvSpPr>
          <p:spPr>
            <a:xfrm>
              <a:off x="10804" y="5909"/>
              <a:ext cx="793" cy="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AUG</a:t>
              </a:r>
            </a:p>
          </p:txBody>
        </p:sp>
        <p:sp>
          <p:nvSpPr>
            <p:cNvPr id="30" name="图形"/>
            <p:cNvSpPr txBox="1"/>
            <p:nvPr/>
          </p:nvSpPr>
          <p:spPr>
            <a:xfrm>
              <a:off x="11339" y="5909"/>
              <a:ext cx="950" cy="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SEPT</a:t>
              </a:r>
            </a:p>
          </p:txBody>
        </p:sp>
        <p:sp>
          <p:nvSpPr>
            <p:cNvPr id="31" name="图形"/>
            <p:cNvSpPr txBox="1"/>
            <p:nvPr/>
          </p:nvSpPr>
          <p:spPr>
            <a:xfrm>
              <a:off x="12008" y="5900"/>
              <a:ext cx="806" cy="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OCT</a:t>
              </a:r>
            </a:p>
          </p:txBody>
        </p:sp>
        <p:sp>
          <p:nvSpPr>
            <p:cNvPr id="38" name="图形"/>
            <p:cNvSpPr txBox="1"/>
            <p:nvPr/>
          </p:nvSpPr>
          <p:spPr>
            <a:xfrm>
              <a:off x="12630" y="5909"/>
              <a:ext cx="778" cy="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NOV</a:t>
              </a:r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14304" y="3631"/>
              <a:ext cx="3581" cy="2205"/>
              <a:chOff x="7237320" y="2036289"/>
              <a:chExt cx="2623148" cy="1948615"/>
            </a:xfrm>
          </p:grpSpPr>
          <p:sp>
            <p:nvSpPr>
              <p:cNvPr id="61" name="图形"/>
              <p:cNvSpPr/>
              <p:nvPr/>
            </p:nvSpPr>
            <p:spPr>
              <a:xfrm>
                <a:off x="7237320" y="3418576"/>
                <a:ext cx="402173" cy="566328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图形"/>
              <p:cNvSpPr/>
              <p:nvPr/>
            </p:nvSpPr>
            <p:spPr>
              <a:xfrm>
                <a:off x="7681515" y="3104598"/>
                <a:ext cx="402173" cy="880306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图形"/>
              <p:cNvSpPr/>
              <p:nvPr/>
            </p:nvSpPr>
            <p:spPr>
              <a:xfrm>
                <a:off x="8125710" y="2823941"/>
                <a:ext cx="402173" cy="1160963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图形"/>
              <p:cNvSpPr/>
              <p:nvPr/>
            </p:nvSpPr>
            <p:spPr>
              <a:xfrm>
                <a:off x="8569905" y="2036289"/>
                <a:ext cx="402173" cy="1948615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图形"/>
              <p:cNvSpPr/>
              <p:nvPr/>
            </p:nvSpPr>
            <p:spPr>
              <a:xfrm>
                <a:off x="9014100" y="3267665"/>
                <a:ext cx="402173" cy="717239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图形"/>
              <p:cNvSpPr/>
              <p:nvPr/>
            </p:nvSpPr>
            <p:spPr>
              <a:xfrm>
                <a:off x="9458295" y="3765501"/>
                <a:ext cx="402173" cy="219402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7" name="图形"/>
            <p:cNvSpPr txBox="1"/>
            <p:nvPr/>
          </p:nvSpPr>
          <p:spPr>
            <a:xfrm>
              <a:off x="14190" y="5911"/>
              <a:ext cx="743" cy="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JUN</a:t>
              </a:r>
            </a:p>
          </p:txBody>
        </p:sp>
        <p:sp>
          <p:nvSpPr>
            <p:cNvPr id="68" name="图形"/>
            <p:cNvSpPr txBox="1"/>
            <p:nvPr/>
          </p:nvSpPr>
          <p:spPr>
            <a:xfrm>
              <a:off x="14814" y="5911"/>
              <a:ext cx="725" cy="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JUL</a:t>
              </a:r>
            </a:p>
          </p:txBody>
        </p:sp>
        <p:sp>
          <p:nvSpPr>
            <p:cNvPr id="69" name="图形"/>
            <p:cNvSpPr txBox="1"/>
            <p:nvPr/>
          </p:nvSpPr>
          <p:spPr>
            <a:xfrm>
              <a:off x="15394" y="5911"/>
              <a:ext cx="793" cy="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AUG</a:t>
              </a:r>
            </a:p>
          </p:txBody>
        </p:sp>
        <p:sp>
          <p:nvSpPr>
            <p:cNvPr id="70" name="图形"/>
            <p:cNvSpPr txBox="1"/>
            <p:nvPr/>
          </p:nvSpPr>
          <p:spPr>
            <a:xfrm>
              <a:off x="15929" y="5911"/>
              <a:ext cx="950" cy="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SEPT</a:t>
              </a:r>
            </a:p>
          </p:txBody>
        </p:sp>
        <p:sp>
          <p:nvSpPr>
            <p:cNvPr id="71" name="图形"/>
            <p:cNvSpPr txBox="1"/>
            <p:nvPr/>
          </p:nvSpPr>
          <p:spPr>
            <a:xfrm>
              <a:off x="16598" y="5902"/>
              <a:ext cx="806" cy="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OCT</a:t>
              </a:r>
            </a:p>
          </p:txBody>
        </p:sp>
        <p:sp>
          <p:nvSpPr>
            <p:cNvPr id="72" name="图形"/>
            <p:cNvSpPr txBox="1"/>
            <p:nvPr/>
          </p:nvSpPr>
          <p:spPr>
            <a:xfrm>
              <a:off x="17221" y="5911"/>
              <a:ext cx="778" cy="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NOV</a:t>
              </a:r>
            </a:p>
          </p:txBody>
        </p:sp>
        <p:sp>
          <p:nvSpPr>
            <p:cNvPr id="73" name="图形"/>
            <p:cNvSpPr txBox="1"/>
            <p:nvPr/>
          </p:nvSpPr>
          <p:spPr>
            <a:xfrm>
              <a:off x="16038" y="3198"/>
              <a:ext cx="654" cy="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108</a:t>
              </a:r>
            </a:p>
          </p:txBody>
        </p:sp>
        <p:sp>
          <p:nvSpPr>
            <p:cNvPr id="74" name="图形"/>
            <p:cNvSpPr txBox="1"/>
            <p:nvPr/>
          </p:nvSpPr>
          <p:spPr>
            <a:xfrm>
              <a:off x="11475" y="3200"/>
              <a:ext cx="654" cy="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108</a:t>
              </a:r>
            </a:p>
          </p:txBody>
        </p:sp>
        <p:sp>
          <p:nvSpPr>
            <p:cNvPr id="75" name="图形"/>
            <p:cNvSpPr txBox="1"/>
            <p:nvPr/>
          </p:nvSpPr>
          <p:spPr>
            <a:xfrm>
              <a:off x="10095" y="6390"/>
              <a:ext cx="279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图形"/>
            <p:cNvSpPr txBox="1"/>
            <p:nvPr/>
          </p:nvSpPr>
          <p:spPr>
            <a:xfrm>
              <a:off x="14603" y="6384"/>
              <a:ext cx="2734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图形"/>
            <p:cNvSpPr txBox="1"/>
            <p:nvPr/>
          </p:nvSpPr>
          <p:spPr>
            <a:xfrm>
              <a:off x="9456" y="6985"/>
              <a:ext cx="8508" cy="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+mn-ea"/>
                <a:sym typeface="+mn-lt"/>
              </a:endParaRPr>
            </a:p>
          </p:txBody>
        </p:sp>
        <p:pic>
          <p:nvPicPr>
            <p:cNvPr id="34" name="图形" descr="E:\006包图网\素材\01创意3D\包图网_198745453D虚拟元宇宙商务人物.jpg包图网_198745453D虚拟元宇宙商务人物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48" y="3255"/>
              <a:ext cx="7093" cy="603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图形"/>
          <p:cNvGrpSpPr/>
          <p:nvPr/>
        </p:nvGrpSpPr>
        <p:grpSpPr>
          <a:xfrm>
            <a:off x="1241425" y="2070100"/>
            <a:ext cx="9800590" cy="3266440"/>
            <a:chOff x="1955" y="2972"/>
            <a:chExt cx="15434" cy="5144"/>
          </a:xfrm>
        </p:grpSpPr>
        <p:grpSp>
          <p:nvGrpSpPr>
            <p:cNvPr id="12" name="组合 11"/>
            <p:cNvGrpSpPr/>
            <p:nvPr/>
          </p:nvGrpSpPr>
          <p:grpSpPr>
            <a:xfrm>
              <a:off x="1956" y="2972"/>
              <a:ext cx="7451" cy="1987"/>
              <a:chOff x="585788" y="2327362"/>
              <a:chExt cx="4731385" cy="1261776"/>
            </a:xfrm>
          </p:grpSpPr>
          <p:sp>
            <p:nvSpPr>
              <p:cNvPr id="48" name="图形"/>
              <p:cNvSpPr/>
              <p:nvPr/>
            </p:nvSpPr>
            <p:spPr>
              <a:xfrm>
                <a:off x="1029018" y="2327362"/>
                <a:ext cx="4288155" cy="1254125"/>
              </a:xfrm>
              <a:prstGeom prst="round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600">
                  <a:cs typeface="+mn-ea"/>
                  <a:sym typeface="+mn-lt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2159920" y="2458769"/>
                <a:ext cx="3101373" cy="925142"/>
                <a:chOff x="738316" y="4220365"/>
                <a:chExt cx="1902329" cy="925142"/>
              </a:xfrm>
            </p:grpSpPr>
            <p:sp>
              <p:nvSpPr>
                <p:cNvPr id="14" name="图形"/>
                <p:cNvSpPr/>
                <p:nvPr/>
              </p:nvSpPr>
              <p:spPr>
                <a:xfrm>
                  <a:off x="738318" y="4220365"/>
                  <a:ext cx="1632663" cy="3988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ct val="100000"/>
                    </a:lnSpc>
                    <a:spcBef>
                      <a:spcPct val="20000"/>
                    </a:spcBef>
                  </a:pPr>
                  <a:r>
                    <a:rPr lang="en-US" altLang="zh-CN" sz="2000" dirty="0">
                      <a:cs typeface="+mn-ea"/>
                      <a:sym typeface="+mn-lt"/>
                    </a:rPr>
                    <a:t>Add title text</a:t>
                  </a:r>
                  <a:endParaRPr lang="zh-CN" altLang="en-US" sz="2000" kern="0" dirty="0">
                    <a:ln w="3175">
                      <a:noFill/>
                    </a:ln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图形"/>
                <p:cNvSpPr txBox="1"/>
                <p:nvPr/>
              </p:nvSpPr>
              <p:spPr>
                <a:xfrm>
                  <a:off x="738316" y="4531791"/>
                  <a:ext cx="1902329" cy="6137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  <a:defRPr/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kumimoji="1"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" name="图形"/>
              <p:cNvSpPr/>
              <p:nvPr/>
            </p:nvSpPr>
            <p:spPr>
              <a:xfrm>
                <a:off x="585788" y="2335003"/>
                <a:ext cx="1254135" cy="1254135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265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46" name="图形" descr="文件夹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4462" y="2623677"/>
                <a:ext cx="676785" cy="676785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>
              <a:off x="1955" y="6129"/>
              <a:ext cx="7493" cy="1987"/>
              <a:chOff x="585788" y="4469917"/>
              <a:chExt cx="4757738" cy="1261776"/>
            </a:xfrm>
          </p:grpSpPr>
          <p:sp>
            <p:nvSpPr>
              <p:cNvPr id="27" name="图形"/>
              <p:cNvSpPr/>
              <p:nvPr/>
            </p:nvSpPr>
            <p:spPr>
              <a:xfrm>
                <a:off x="1029018" y="4469917"/>
                <a:ext cx="4288155" cy="1254125"/>
              </a:xfrm>
              <a:prstGeom prst="roundRect">
                <a:avLst/>
              </a:prstGeom>
              <a:noFill/>
              <a:ln>
                <a:solidFill>
                  <a:schemeClr val="bg2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600">
                  <a:cs typeface="+mn-ea"/>
                  <a:sym typeface="+mn-lt"/>
                </a:endParaRPr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2159921" y="4601324"/>
                <a:ext cx="3183605" cy="925393"/>
                <a:chOff x="738317" y="4220365"/>
                <a:chExt cx="1952769" cy="925393"/>
              </a:xfrm>
            </p:grpSpPr>
            <p:sp>
              <p:nvSpPr>
                <p:cNvPr id="50" name="图形"/>
                <p:cNvSpPr/>
                <p:nvPr/>
              </p:nvSpPr>
              <p:spPr>
                <a:xfrm>
                  <a:off x="738318" y="4220365"/>
                  <a:ext cx="1632663" cy="3988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ct val="100000"/>
                    </a:lnSpc>
                    <a:spcBef>
                      <a:spcPct val="20000"/>
                    </a:spcBef>
                  </a:pPr>
                  <a:r>
                    <a:rPr lang="en-US" altLang="zh-CN" sz="2000" dirty="0">
                      <a:cs typeface="+mn-ea"/>
                      <a:sym typeface="+mn-lt"/>
                    </a:rPr>
                    <a:t>Add title text</a:t>
                  </a:r>
                  <a:endParaRPr lang="zh-CN" altLang="en-US" sz="2000" kern="0" dirty="0">
                    <a:ln w="3175">
                      <a:noFill/>
                    </a:ln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图形"/>
                <p:cNvSpPr txBox="1"/>
                <p:nvPr/>
              </p:nvSpPr>
              <p:spPr>
                <a:xfrm>
                  <a:off x="738317" y="4531792"/>
                  <a:ext cx="1952769" cy="613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  <a:defRPr/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kumimoji="1"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图形"/>
              <p:cNvSpPr/>
              <p:nvPr/>
            </p:nvSpPr>
            <p:spPr>
              <a:xfrm>
                <a:off x="585788" y="4477558"/>
                <a:ext cx="1254135" cy="1254135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265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2" name="图形" descr="雇员徽章 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74461" y="4758591"/>
                <a:ext cx="676785" cy="676785"/>
              </a:xfrm>
              <a:prstGeom prst="rect">
                <a:avLst/>
              </a:prstGeom>
            </p:spPr>
          </p:pic>
        </p:grpSp>
        <p:grpSp>
          <p:nvGrpSpPr>
            <p:cNvPr id="17" name="组合 16"/>
            <p:cNvGrpSpPr/>
            <p:nvPr/>
          </p:nvGrpSpPr>
          <p:grpSpPr>
            <a:xfrm>
              <a:off x="9841" y="2972"/>
              <a:ext cx="7548" cy="5132"/>
              <a:chOff x="9841" y="2972"/>
              <a:chExt cx="7548" cy="5132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9881" y="2972"/>
                <a:ext cx="7508" cy="1987"/>
                <a:chOff x="6795712" y="2335003"/>
                <a:chExt cx="4767570" cy="1261776"/>
              </a:xfrm>
            </p:grpSpPr>
            <p:sp>
              <p:nvSpPr>
                <p:cNvPr id="44" name="图形"/>
                <p:cNvSpPr/>
                <p:nvPr/>
              </p:nvSpPr>
              <p:spPr>
                <a:xfrm>
                  <a:off x="7238941" y="2335003"/>
                  <a:ext cx="4324341" cy="1254156"/>
                </a:xfrm>
                <a:prstGeom prst="roundRect">
                  <a:avLst/>
                </a:prstGeom>
                <a:noFill/>
                <a:ln>
                  <a:solidFill>
                    <a:schemeClr val="bg2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600">
                    <a:cs typeface="+mn-ea"/>
                    <a:sym typeface="+mn-lt"/>
                  </a:endParaRPr>
                </a:p>
              </p:txBody>
            </p:sp>
            <p:grpSp>
              <p:nvGrpSpPr>
                <p:cNvPr id="36" name="组合 35"/>
                <p:cNvGrpSpPr/>
                <p:nvPr/>
              </p:nvGrpSpPr>
              <p:grpSpPr>
                <a:xfrm>
                  <a:off x="8369845" y="2466410"/>
                  <a:ext cx="3078813" cy="925143"/>
                  <a:chOff x="738317" y="4220365"/>
                  <a:chExt cx="1888492" cy="925143"/>
                </a:xfrm>
              </p:grpSpPr>
              <p:sp>
                <p:nvSpPr>
                  <p:cNvPr id="37" name="图形"/>
                  <p:cNvSpPr/>
                  <p:nvPr/>
                </p:nvSpPr>
                <p:spPr>
                  <a:xfrm>
                    <a:off x="738318" y="4220365"/>
                    <a:ext cx="1632663" cy="3988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>
                      <a:lnSpc>
                        <a:spcPct val="100000"/>
                      </a:lnSpc>
                      <a:spcBef>
                        <a:spcPct val="20000"/>
                      </a:spcBef>
                    </a:pPr>
                    <a:r>
                      <a:rPr lang="en-US" altLang="zh-CN" sz="2000" dirty="0"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kern="0" dirty="0">
                      <a:ln w="3175">
                        <a:noFill/>
                      </a:ln>
                      <a:solidFill>
                        <a:sysClr val="windowText" lastClr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图形"/>
                  <p:cNvSpPr txBox="1"/>
                  <p:nvPr/>
                </p:nvSpPr>
                <p:spPr>
                  <a:xfrm>
                    <a:off x="738317" y="4531792"/>
                    <a:ext cx="1888492" cy="6137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ct val="150000"/>
                      </a:lnSpc>
                      <a:defRPr/>
                    </a:pPr>
                    <a:r>
                      <a:rPr lang="en-US" altLang="zh-C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Click here to add text content, such as keywords, some brief introductions, etc.</a:t>
                    </a:r>
                    <a:endParaRPr kumimoji="1"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9" name="图形"/>
                <p:cNvSpPr/>
                <p:nvPr/>
              </p:nvSpPr>
              <p:spPr>
                <a:xfrm>
                  <a:off x="6795712" y="2342644"/>
                  <a:ext cx="1254135" cy="1254135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265" i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pic>
              <p:nvPicPr>
                <p:cNvPr id="47" name="图形" descr="公文包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8517" y="2631318"/>
                  <a:ext cx="676785" cy="676785"/>
                </a:xfrm>
                <a:prstGeom prst="rect">
                  <a:avLst/>
                </a:prstGeom>
              </p:spPr>
            </p:pic>
          </p:grpSp>
          <p:grpSp>
            <p:nvGrpSpPr>
              <p:cNvPr id="52" name="组合 51"/>
              <p:cNvGrpSpPr/>
              <p:nvPr/>
            </p:nvGrpSpPr>
            <p:grpSpPr>
              <a:xfrm>
                <a:off x="9841" y="6117"/>
                <a:ext cx="7508" cy="1987"/>
                <a:chOff x="6795712" y="4472035"/>
                <a:chExt cx="4767580" cy="1261776"/>
              </a:xfrm>
            </p:grpSpPr>
            <p:sp>
              <p:nvSpPr>
                <p:cNvPr id="57" name="图形"/>
                <p:cNvSpPr/>
                <p:nvPr/>
              </p:nvSpPr>
              <p:spPr>
                <a:xfrm>
                  <a:off x="7238942" y="4472035"/>
                  <a:ext cx="4324350" cy="1254156"/>
                </a:xfrm>
                <a:prstGeom prst="roundRect">
                  <a:avLst/>
                </a:prstGeom>
                <a:noFill/>
                <a:ln>
                  <a:solidFill>
                    <a:schemeClr val="bg2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600">
                    <a:cs typeface="+mn-ea"/>
                    <a:sym typeface="+mn-lt"/>
                  </a:endParaRPr>
                </a:p>
              </p:txBody>
            </p:sp>
            <p:grpSp>
              <p:nvGrpSpPr>
                <p:cNvPr id="53" name="组合 52"/>
                <p:cNvGrpSpPr/>
                <p:nvPr/>
              </p:nvGrpSpPr>
              <p:grpSpPr>
                <a:xfrm>
                  <a:off x="8369845" y="4603442"/>
                  <a:ext cx="3104222" cy="936181"/>
                  <a:chOff x="738317" y="4220365"/>
                  <a:chExt cx="1904077" cy="936181"/>
                </a:xfrm>
              </p:grpSpPr>
              <p:sp>
                <p:nvSpPr>
                  <p:cNvPr id="54" name="图形"/>
                  <p:cNvSpPr/>
                  <p:nvPr/>
                </p:nvSpPr>
                <p:spPr>
                  <a:xfrm>
                    <a:off x="738318" y="4220365"/>
                    <a:ext cx="1632663" cy="3988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>
                      <a:lnSpc>
                        <a:spcPct val="100000"/>
                      </a:lnSpc>
                      <a:spcBef>
                        <a:spcPct val="20000"/>
                      </a:spcBef>
                    </a:pPr>
                    <a:r>
                      <a:rPr lang="en-US" altLang="zh-CN" sz="2000" dirty="0">
                        <a:cs typeface="+mn-ea"/>
                        <a:sym typeface="+mn-lt"/>
                      </a:rPr>
                      <a:t>Add title text</a:t>
                    </a:r>
                    <a:endParaRPr lang="zh-CN" altLang="en-US" sz="2000" kern="0" dirty="0">
                      <a:ln w="3175">
                        <a:noFill/>
                      </a:ln>
                      <a:solidFill>
                        <a:sysClr val="windowText" lastClr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图形"/>
                  <p:cNvSpPr txBox="1"/>
                  <p:nvPr/>
                </p:nvSpPr>
                <p:spPr>
                  <a:xfrm>
                    <a:off x="738317" y="4542953"/>
                    <a:ext cx="1904077" cy="6135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ct val="150000"/>
                      </a:lnSpc>
                      <a:defRPr/>
                    </a:pPr>
                    <a:r>
                      <a:rPr lang="en-US" altLang="zh-C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Click here to add text content, such as keywords, some brief introductions, etc.</a:t>
                    </a:r>
                    <a:endParaRPr kumimoji="1"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6" name="图形"/>
                <p:cNvSpPr/>
                <p:nvPr/>
              </p:nvSpPr>
              <p:spPr>
                <a:xfrm>
                  <a:off x="6795712" y="4479676"/>
                  <a:ext cx="1254135" cy="1254135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265" i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形" descr="打开的文件夹 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84386" y="4758591"/>
                  <a:ext cx="676785" cy="676785"/>
                </a:xfrm>
                <a:prstGeom prst="rect">
                  <a:avLst/>
                </a:prstGeom>
              </p:spPr>
            </p:pic>
          </p:grpSp>
        </p:grpSp>
      </p:grpSp>
    </p:spTree>
    <p:custDataLst>
      <p:tags r:id="rId1"/>
    </p:custDataLst>
  </p:cSld>
  <p:clrMapOvr>
    <a:masterClrMapping/>
  </p:clrMapOvr>
  <p:transition advTm="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849630" y="1847215"/>
            <a:ext cx="10850880" cy="4051935"/>
            <a:chOff x="1338" y="2909"/>
            <a:chExt cx="17088" cy="6381"/>
          </a:xfrm>
        </p:grpSpPr>
        <p:sp>
          <p:nvSpPr>
            <p:cNvPr id="5" name="图形"/>
            <p:cNvSpPr/>
            <p:nvPr/>
          </p:nvSpPr>
          <p:spPr>
            <a:xfrm>
              <a:off x="1338" y="2909"/>
              <a:ext cx="8449" cy="6380"/>
            </a:xfrm>
            <a:prstGeom prst="roundRect">
              <a:avLst>
                <a:gd name="adj" fmla="val 3235"/>
              </a:avLst>
            </a:prstGeom>
            <a:solidFill>
              <a:schemeClr val="bg1"/>
            </a:solidFill>
            <a:ln>
              <a:noFill/>
            </a:ln>
            <a:effectLst>
              <a:outerShdw blurRad="787400" dist="38100" algn="l" rotWithShape="0">
                <a:schemeClr val="accent1">
                  <a:lumMod val="60000"/>
                  <a:lumOff val="4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图形"/>
            <p:cNvSpPr/>
            <p:nvPr/>
          </p:nvSpPr>
          <p:spPr>
            <a:xfrm>
              <a:off x="9999" y="2910"/>
              <a:ext cx="8427" cy="6380"/>
            </a:xfrm>
            <a:prstGeom prst="roundRect">
              <a:avLst>
                <a:gd name="adj" fmla="val 3235"/>
              </a:avLst>
            </a:prstGeom>
            <a:solidFill>
              <a:schemeClr val="bg1"/>
            </a:solidFill>
            <a:ln>
              <a:noFill/>
            </a:ln>
            <a:effectLst>
              <a:outerShdw blurRad="787400" dist="38100" algn="l" rotWithShape="0">
                <a:schemeClr val="accent1">
                  <a:lumMod val="60000"/>
                  <a:lumOff val="4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749" y="3588"/>
              <a:ext cx="3928" cy="5242"/>
              <a:chOff x="1329" y="3076"/>
              <a:chExt cx="3928" cy="5242"/>
            </a:xfrm>
          </p:grpSpPr>
          <p:sp>
            <p:nvSpPr>
              <p:cNvPr id="53" name="图形"/>
              <p:cNvSpPr/>
              <p:nvPr/>
            </p:nvSpPr>
            <p:spPr>
              <a:xfrm>
                <a:off x="1329" y="5226"/>
                <a:ext cx="3928" cy="10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3500000" scaled="0"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图形"/>
              <p:cNvSpPr/>
              <p:nvPr/>
            </p:nvSpPr>
            <p:spPr>
              <a:xfrm>
                <a:off x="1329" y="3076"/>
                <a:ext cx="3928" cy="10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3500000" scaled="0"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图形"/>
              <p:cNvSpPr txBox="1"/>
              <p:nvPr/>
            </p:nvSpPr>
            <p:spPr>
              <a:xfrm>
                <a:off x="2931" y="3267"/>
                <a:ext cx="2222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图形"/>
              <p:cNvSpPr txBox="1"/>
              <p:nvPr/>
            </p:nvSpPr>
            <p:spPr>
              <a:xfrm>
                <a:off x="2931" y="5417"/>
                <a:ext cx="2222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0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图形"/>
              <p:cNvSpPr/>
              <p:nvPr/>
            </p:nvSpPr>
            <p:spPr>
              <a:xfrm>
                <a:off x="1329" y="7257"/>
                <a:ext cx="3928" cy="10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3500000" scaled="0"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图形"/>
              <p:cNvSpPr txBox="1"/>
              <p:nvPr/>
            </p:nvSpPr>
            <p:spPr>
              <a:xfrm>
                <a:off x="2931" y="7487"/>
                <a:ext cx="2222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0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0" name="图形 3"/>
              <p:cNvGrpSpPr/>
              <p:nvPr/>
            </p:nvGrpSpPr>
            <p:grpSpPr>
              <a:xfrm>
                <a:off x="1965" y="3243"/>
                <a:ext cx="827" cy="762"/>
                <a:chOff x="1974494" y="-6368649"/>
                <a:chExt cx="1823337" cy="1680285"/>
              </a:xfrm>
              <a:solidFill>
                <a:schemeClr val="bg1"/>
              </a:solidFill>
            </p:grpSpPr>
            <p:sp>
              <p:nvSpPr>
                <p:cNvPr id="11" name="图形"/>
                <p:cNvSpPr/>
                <p:nvPr/>
              </p:nvSpPr>
              <p:spPr>
                <a:xfrm>
                  <a:off x="1974494" y="-6368649"/>
                  <a:ext cx="1823337" cy="1680285"/>
                </a:xfrm>
                <a:custGeom>
                  <a:avLst/>
                  <a:gdLst>
                    <a:gd name="connsiteX0" fmla="*/ 1052543 w 1823337"/>
                    <a:gd name="connsiteY0" fmla="*/ 1187795 h 1680285"/>
                    <a:gd name="connsiteX1" fmla="*/ 203746 w 1823337"/>
                    <a:gd name="connsiteY1" fmla="*/ 1187795 h 1680285"/>
                    <a:gd name="connsiteX2" fmla="*/ 281776 w 1823337"/>
                    <a:gd name="connsiteY2" fmla="*/ 1278831 h 1680285"/>
                    <a:gd name="connsiteX3" fmla="*/ 455177 w 1823337"/>
                    <a:gd name="connsiteY3" fmla="*/ 1278831 h 1680285"/>
                    <a:gd name="connsiteX4" fmla="*/ 508931 w 1823337"/>
                    <a:gd name="connsiteY4" fmla="*/ 1313511 h 1680285"/>
                    <a:gd name="connsiteX5" fmla="*/ 456911 w 1823337"/>
                    <a:gd name="connsiteY5" fmla="*/ 1349925 h 1680285"/>
                    <a:gd name="connsiteX6" fmla="*/ 283510 w 1823337"/>
                    <a:gd name="connsiteY6" fmla="*/ 1349058 h 1680285"/>
                    <a:gd name="connsiteX7" fmla="*/ 125716 w 1823337"/>
                    <a:gd name="connsiteY7" fmla="*/ 1151381 h 1680285"/>
                    <a:gd name="connsiteX8" fmla="*/ 176869 w 1823337"/>
                    <a:gd name="connsiteY8" fmla="*/ 1101962 h 1680285"/>
                    <a:gd name="connsiteX9" fmla="*/ 188140 w 1823337"/>
                    <a:gd name="connsiteY9" fmla="*/ 1110632 h 1680285"/>
                    <a:gd name="connsiteX10" fmla="*/ 188140 w 1823337"/>
                    <a:gd name="connsiteY10" fmla="*/ 583494 h 1680285"/>
                    <a:gd name="connsiteX11" fmla="*/ 53754 w 1823337"/>
                    <a:gd name="connsiteY11" fmla="*/ 583494 h 1680285"/>
                    <a:gd name="connsiteX12" fmla="*/ 0 w 1823337"/>
                    <a:gd name="connsiteY12" fmla="*/ 528872 h 1680285"/>
                    <a:gd name="connsiteX13" fmla="*/ 0 w 1823337"/>
                    <a:gd name="connsiteY13" fmla="*/ 52020 h 1680285"/>
                    <a:gd name="connsiteX14" fmla="*/ 52020 w 1823337"/>
                    <a:gd name="connsiteY14" fmla="*/ 0 h 1680285"/>
                    <a:gd name="connsiteX15" fmla="*/ 619908 w 1823337"/>
                    <a:gd name="connsiteY15" fmla="*/ 867 h 1680285"/>
                    <a:gd name="connsiteX16" fmla="*/ 670194 w 1823337"/>
                    <a:gd name="connsiteY16" fmla="*/ 50286 h 1680285"/>
                    <a:gd name="connsiteX17" fmla="*/ 670194 w 1823337"/>
                    <a:gd name="connsiteY17" fmla="*/ 182938 h 1680285"/>
                    <a:gd name="connsiteX18" fmla="*/ 1103696 w 1823337"/>
                    <a:gd name="connsiteY18" fmla="*/ 182938 h 1680285"/>
                    <a:gd name="connsiteX19" fmla="*/ 1103696 w 1823337"/>
                    <a:gd name="connsiteY19" fmla="*/ 52020 h 1680285"/>
                    <a:gd name="connsiteX20" fmla="*/ 1155716 w 1823337"/>
                    <a:gd name="connsiteY20" fmla="*/ 867 h 1680285"/>
                    <a:gd name="connsiteX21" fmla="*/ 1771289 w 1823337"/>
                    <a:gd name="connsiteY21" fmla="*/ 867 h 1680285"/>
                    <a:gd name="connsiteX22" fmla="*/ 1823309 w 1823337"/>
                    <a:gd name="connsiteY22" fmla="*/ 53754 h 1680285"/>
                    <a:gd name="connsiteX23" fmla="*/ 1823309 w 1823337"/>
                    <a:gd name="connsiteY23" fmla="*/ 365876 h 1680285"/>
                    <a:gd name="connsiteX24" fmla="*/ 1765220 w 1823337"/>
                    <a:gd name="connsiteY24" fmla="*/ 421364 h 1680285"/>
                    <a:gd name="connsiteX25" fmla="*/ 1634302 w 1823337"/>
                    <a:gd name="connsiteY25" fmla="*/ 421364 h 1680285"/>
                    <a:gd name="connsiteX26" fmla="*/ 1634302 w 1823337"/>
                    <a:gd name="connsiteY26" fmla="*/ 1051676 h 1680285"/>
                    <a:gd name="connsiteX27" fmla="*/ 1649909 w 1823337"/>
                    <a:gd name="connsiteY27" fmla="*/ 1050809 h 1680285"/>
                    <a:gd name="connsiteX28" fmla="*/ 1758284 w 1823337"/>
                    <a:gd name="connsiteY28" fmla="*/ 1084622 h 1680285"/>
                    <a:gd name="connsiteX29" fmla="*/ 1810304 w 1823337"/>
                    <a:gd name="connsiteY29" fmla="*/ 1174790 h 1680285"/>
                    <a:gd name="connsiteX30" fmla="*/ 1791230 w 1823337"/>
                    <a:gd name="connsiteY30" fmla="*/ 1245018 h 1680285"/>
                    <a:gd name="connsiteX31" fmla="*/ 1792097 w 1823337"/>
                    <a:gd name="connsiteY31" fmla="*/ 1362930 h 1680285"/>
                    <a:gd name="connsiteX32" fmla="*/ 1810304 w 1823337"/>
                    <a:gd name="connsiteY32" fmla="*/ 1434024 h 1680285"/>
                    <a:gd name="connsiteX33" fmla="*/ 1743545 w 1823337"/>
                    <a:gd name="connsiteY33" fmla="*/ 1550203 h 1680285"/>
                    <a:gd name="connsiteX34" fmla="*/ 1673317 w 1823337"/>
                    <a:gd name="connsiteY34" fmla="*/ 1570144 h 1680285"/>
                    <a:gd name="connsiteX35" fmla="*/ 1570144 w 1823337"/>
                    <a:gd name="connsiteY35" fmla="*/ 1628233 h 1680285"/>
                    <a:gd name="connsiteX36" fmla="*/ 1518124 w 1823337"/>
                    <a:gd name="connsiteY36" fmla="*/ 1680253 h 1680285"/>
                    <a:gd name="connsiteX37" fmla="*/ 1383738 w 1823337"/>
                    <a:gd name="connsiteY37" fmla="*/ 1680253 h 1680285"/>
                    <a:gd name="connsiteX38" fmla="*/ 1330851 w 1823337"/>
                    <a:gd name="connsiteY38" fmla="*/ 1628233 h 1680285"/>
                    <a:gd name="connsiteX39" fmla="*/ 1228544 w 1823337"/>
                    <a:gd name="connsiteY39" fmla="*/ 1571011 h 1680285"/>
                    <a:gd name="connsiteX40" fmla="*/ 1160918 w 1823337"/>
                    <a:gd name="connsiteY40" fmla="*/ 1553671 h 1680285"/>
                    <a:gd name="connsiteX41" fmla="*/ 1097627 w 1823337"/>
                    <a:gd name="connsiteY41" fmla="*/ 1445295 h 1680285"/>
                    <a:gd name="connsiteX42" fmla="*/ 1114100 w 1823337"/>
                    <a:gd name="connsiteY42" fmla="*/ 1360329 h 1680285"/>
                    <a:gd name="connsiteX43" fmla="*/ 1105430 w 1823337"/>
                    <a:gd name="connsiteY43" fmla="*/ 1352526 h 1680285"/>
                    <a:gd name="connsiteX44" fmla="*/ 1029134 w 1823337"/>
                    <a:gd name="connsiteY44" fmla="*/ 1352526 h 1680285"/>
                    <a:gd name="connsiteX45" fmla="*/ 782038 w 1823337"/>
                    <a:gd name="connsiteY45" fmla="*/ 1352526 h 1680285"/>
                    <a:gd name="connsiteX46" fmla="*/ 731751 w 1823337"/>
                    <a:gd name="connsiteY46" fmla="*/ 1318713 h 1680285"/>
                    <a:gd name="connsiteX47" fmla="*/ 782905 w 1823337"/>
                    <a:gd name="connsiteY47" fmla="*/ 1280565 h 1680285"/>
                    <a:gd name="connsiteX48" fmla="*/ 1099361 w 1823337"/>
                    <a:gd name="connsiteY48" fmla="*/ 1280565 h 1680285"/>
                    <a:gd name="connsiteX49" fmla="*/ 1150514 w 1823337"/>
                    <a:gd name="connsiteY49" fmla="*/ 1277964 h 1680285"/>
                    <a:gd name="connsiteX50" fmla="*/ 1052543 w 1823337"/>
                    <a:gd name="connsiteY50" fmla="*/ 1187795 h 1680285"/>
                    <a:gd name="connsiteX51" fmla="*/ 668460 w 1823337"/>
                    <a:gd name="connsiteY51" fmla="*/ 261835 h 1680285"/>
                    <a:gd name="connsiteX52" fmla="*/ 668460 w 1823337"/>
                    <a:gd name="connsiteY52" fmla="*/ 523670 h 1680285"/>
                    <a:gd name="connsiteX53" fmla="*/ 607770 w 1823337"/>
                    <a:gd name="connsiteY53" fmla="*/ 584361 h 1680285"/>
                    <a:gd name="connsiteX54" fmla="*/ 308654 w 1823337"/>
                    <a:gd name="connsiteY54" fmla="*/ 583494 h 1680285"/>
                    <a:gd name="connsiteX55" fmla="*/ 260968 w 1823337"/>
                    <a:gd name="connsiteY55" fmla="*/ 632913 h 1680285"/>
                    <a:gd name="connsiteX56" fmla="*/ 260968 w 1823337"/>
                    <a:gd name="connsiteY56" fmla="*/ 1062080 h 1680285"/>
                    <a:gd name="connsiteX57" fmla="*/ 312989 w 1823337"/>
                    <a:gd name="connsiteY57" fmla="*/ 1115834 h 1680285"/>
                    <a:gd name="connsiteX58" fmla="*/ 1049075 w 1823337"/>
                    <a:gd name="connsiteY58" fmla="*/ 1116701 h 1680285"/>
                    <a:gd name="connsiteX59" fmla="*/ 1153982 w 1823337"/>
                    <a:gd name="connsiteY59" fmla="*/ 1058612 h 1680285"/>
                    <a:gd name="connsiteX60" fmla="*/ 1227678 w 1823337"/>
                    <a:gd name="connsiteY60" fmla="*/ 1038671 h 1680285"/>
                    <a:gd name="connsiteX61" fmla="*/ 1327383 w 1823337"/>
                    <a:gd name="connsiteY61" fmla="*/ 984049 h 1680285"/>
                    <a:gd name="connsiteX62" fmla="*/ 1387206 w 1823337"/>
                    <a:gd name="connsiteY62" fmla="*/ 926827 h 1680285"/>
                    <a:gd name="connsiteX63" fmla="*/ 1552804 w 1823337"/>
                    <a:gd name="connsiteY63" fmla="*/ 926827 h 1680285"/>
                    <a:gd name="connsiteX64" fmla="*/ 1552804 w 1823337"/>
                    <a:gd name="connsiteY64" fmla="*/ 423965 h 1680285"/>
                    <a:gd name="connsiteX65" fmla="*/ 1326516 w 1823337"/>
                    <a:gd name="connsiteY65" fmla="*/ 494192 h 1680285"/>
                    <a:gd name="connsiteX66" fmla="*/ 1320447 w 1823337"/>
                    <a:gd name="connsiteY66" fmla="*/ 500261 h 1680285"/>
                    <a:gd name="connsiteX67" fmla="*/ 1281432 w 1823337"/>
                    <a:gd name="connsiteY67" fmla="*/ 508064 h 1680285"/>
                    <a:gd name="connsiteX68" fmla="*/ 1258890 w 1823337"/>
                    <a:gd name="connsiteY68" fmla="*/ 471650 h 1680285"/>
                    <a:gd name="connsiteX69" fmla="*/ 1256289 w 1823337"/>
                    <a:gd name="connsiteY69" fmla="*/ 422231 h 1680285"/>
                    <a:gd name="connsiteX70" fmla="*/ 1158317 w 1823337"/>
                    <a:gd name="connsiteY70" fmla="*/ 422231 h 1680285"/>
                    <a:gd name="connsiteX71" fmla="*/ 1101962 w 1823337"/>
                    <a:gd name="connsiteY71" fmla="*/ 365009 h 1680285"/>
                    <a:gd name="connsiteX72" fmla="*/ 1101962 w 1823337"/>
                    <a:gd name="connsiteY72" fmla="*/ 262702 h 1680285"/>
                    <a:gd name="connsiteX73" fmla="*/ 668460 w 1823337"/>
                    <a:gd name="connsiteY73" fmla="*/ 261835 h 1680285"/>
                    <a:gd name="connsiteX74" fmla="*/ 72829 w 1823337"/>
                    <a:gd name="connsiteY74" fmla="*/ 508931 h 1680285"/>
                    <a:gd name="connsiteX75" fmla="*/ 97105 w 1823337"/>
                    <a:gd name="connsiteY75" fmla="*/ 512399 h 1680285"/>
                    <a:gd name="connsiteX76" fmla="*/ 564420 w 1823337"/>
                    <a:gd name="connsiteY76" fmla="*/ 512399 h 1680285"/>
                    <a:gd name="connsiteX77" fmla="*/ 597366 w 1823337"/>
                    <a:gd name="connsiteY77" fmla="*/ 475118 h 1680285"/>
                    <a:gd name="connsiteX78" fmla="*/ 596499 w 1823337"/>
                    <a:gd name="connsiteY78" fmla="*/ 94503 h 1680285"/>
                    <a:gd name="connsiteX79" fmla="*/ 592164 w 1823337"/>
                    <a:gd name="connsiteY79" fmla="*/ 76296 h 1680285"/>
                    <a:gd name="connsiteX80" fmla="*/ 72829 w 1823337"/>
                    <a:gd name="connsiteY80" fmla="*/ 76296 h 1680285"/>
                    <a:gd name="connsiteX81" fmla="*/ 72829 w 1823337"/>
                    <a:gd name="connsiteY81" fmla="*/ 508931 h 1680285"/>
                    <a:gd name="connsiteX82" fmla="*/ 1176524 w 1823337"/>
                    <a:gd name="connsiteY82" fmla="*/ 343334 h 1680285"/>
                    <a:gd name="connsiteX83" fmla="*/ 1329117 w 1823337"/>
                    <a:gd name="connsiteY83" fmla="*/ 369344 h 1680285"/>
                    <a:gd name="connsiteX84" fmla="*/ 1424488 w 1823337"/>
                    <a:gd name="connsiteY84" fmla="*/ 349403 h 1680285"/>
                    <a:gd name="connsiteX85" fmla="*/ 1710599 w 1823337"/>
                    <a:gd name="connsiteY85" fmla="*/ 347669 h 1680285"/>
                    <a:gd name="connsiteX86" fmla="*/ 1747013 w 1823337"/>
                    <a:gd name="connsiteY86" fmla="*/ 326860 h 1680285"/>
                    <a:gd name="connsiteX87" fmla="*/ 1748747 w 1823337"/>
                    <a:gd name="connsiteY87" fmla="*/ 75429 h 1680285"/>
                    <a:gd name="connsiteX88" fmla="*/ 1176524 w 1823337"/>
                    <a:gd name="connsiteY88" fmla="*/ 75429 h 1680285"/>
                    <a:gd name="connsiteX89" fmla="*/ 1176524 w 1823337"/>
                    <a:gd name="connsiteY89" fmla="*/ 343334 h 1680285"/>
                    <a:gd name="connsiteX90" fmla="*/ 1688056 w 1823337"/>
                    <a:gd name="connsiteY90" fmla="*/ 1498183 h 1680285"/>
                    <a:gd name="connsiteX91" fmla="*/ 1735742 w 1823337"/>
                    <a:gd name="connsiteY91" fmla="*/ 1414083 h 1680285"/>
                    <a:gd name="connsiteX92" fmla="*/ 1675051 w 1823337"/>
                    <a:gd name="connsiteY92" fmla="*/ 1304841 h 1680285"/>
                    <a:gd name="connsiteX93" fmla="*/ 1736609 w 1823337"/>
                    <a:gd name="connsiteY93" fmla="*/ 1192130 h 1680285"/>
                    <a:gd name="connsiteX94" fmla="*/ 1686322 w 1823337"/>
                    <a:gd name="connsiteY94" fmla="*/ 1107164 h 1680285"/>
                    <a:gd name="connsiteX95" fmla="*/ 1563208 w 1823337"/>
                    <a:gd name="connsiteY95" fmla="*/ 1106297 h 1680285"/>
                    <a:gd name="connsiteX96" fmla="*/ 1494715 w 1823337"/>
                    <a:gd name="connsiteY96" fmla="*/ 1000522 h 1680285"/>
                    <a:gd name="connsiteX97" fmla="*/ 1399344 w 1823337"/>
                    <a:gd name="connsiteY97" fmla="*/ 1000522 h 1680285"/>
                    <a:gd name="connsiteX98" fmla="*/ 1336053 w 1823337"/>
                    <a:gd name="connsiteY98" fmla="*/ 1105430 h 1680285"/>
                    <a:gd name="connsiteX99" fmla="*/ 1208604 w 1823337"/>
                    <a:gd name="connsiteY99" fmla="*/ 1108031 h 1680285"/>
                    <a:gd name="connsiteX100" fmla="*/ 1160052 w 1823337"/>
                    <a:gd name="connsiteY100" fmla="*/ 1193864 h 1680285"/>
                    <a:gd name="connsiteX101" fmla="*/ 1220742 w 1823337"/>
                    <a:gd name="connsiteY101" fmla="*/ 1300506 h 1680285"/>
                    <a:gd name="connsiteX102" fmla="*/ 1160052 w 1823337"/>
                    <a:gd name="connsiteY102" fmla="*/ 1413216 h 1680285"/>
                    <a:gd name="connsiteX103" fmla="*/ 1209470 w 1823337"/>
                    <a:gd name="connsiteY103" fmla="*/ 1499050 h 1680285"/>
                    <a:gd name="connsiteX104" fmla="*/ 1335186 w 1823337"/>
                    <a:gd name="connsiteY104" fmla="*/ 1501651 h 1680285"/>
                    <a:gd name="connsiteX105" fmla="*/ 1401078 w 1823337"/>
                    <a:gd name="connsiteY105" fmla="*/ 1605691 h 1680285"/>
                    <a:gd name="connsiteX106" fmla="*/ 1496449 w 1823337"/>
                    <a:gd name="connsiteY106" fmla="*/ 1605691 h 1680285"/>
                    <a:gd name="connsiteX107" fmla="*/ 1563208 w 1823337"/>
                    <a:gd name="connsiteY107" fmla="*/ 1500784 h 1680285"/>
                    <a:gd name="connsiteX108" fmla="*/ 1688056 w 1823337"/>
                    <a:gd name="connsiteY108" fmla="*/ 1498183 h 168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</a:cxnLst>
                  <a:rect l="l" t="t" r="r" b="b"/>
                  <a:pathLst>
                    <a:path w="1823337" h="1680285">
                      <a:moveTo>
                        <a:pt x="1052543" y="1187795"/>
                      </a:moveTo>
                      <a:cubicBezTo>
                        <a:pt x="780303" y="1187795"/>
                        <a:pt x="492459" y="1187795"/>
                        <a:pt x="203746" y="1187795"/>
                      </a:cubicBezTo>
                      <a:cubicBezTo>
                        <a:pt x="197677" y="1241549"/>
                        <a:pt x="228022" y="1277097"/>
                        <a:pt x="281776" y="1278831"/>
                      </a:cubicBezTo>
                      <a:cubicBezTo>
                        <a:pt x="339866" y="1280565"/>
                        <a:pt x="397088" y="1279698"/>
                        <a:pt x="455177" y="1278831"/>
                      </a:cubicBezTo>
                      <a:cubicBezTo>
                        <a:pt x="481187" y="1278831"/>
                        <a:pt x="508065" y="1280565"/>
                        <a:pt x="508931" y="1313511"/>
                      </a:cubicBezTo>
                      <a:cubicBezTo>
                        <a:pt x="509799" y="1347324"/>
                        <a:pt x="482921" y="1350792"/>
                        <a:pt x="456911" y="1349925"/>
                      </a:cubicBezTo>
                      <a:cubicBezTo>
                        <a:pt x="398822" y="1349925"/>
                        <a:pt x="341600" y="1351659"/>
                        <a:pt x="283510" y="1349058"/>
                      </a:cubicBezTo>
                      <a:cubicBezTo>
                        <a:pt x="176869" y="1345590"/>
                        <a:pt x="103174" y="1256289"/>
                        <a:pt x="125716" y="1151381"/>
                      </a:cubicBezTo>
                      <a:cubicBezTo>
                        <a:pt x="130051" y="1132307"/>
                        <a:pt x="159529" y="1118435"/>
                        <a:pt x="176869" y="1101962"/>
                      </a:cubicBezTo>
                      <a:cubicBezTo>
                        <a:pt x="180337" y="1104563"/>
                        <a:pt x="184672" y="1108031"/>
                        <a:pt x="188140" y="1110632"/>
                      </a:cubicBezTo>
                      <a:cubicBezTo>
                        <a:pt x="188140" y="937231"/>
                        <a:pt x="188140" y="762963"/>
                        <a:pt x="188140" y="583494"/>
                      </a:cubicBezTo>
                      <a:cubicBezTo>
                        <a:pt x="142189" y="583494"/>
                        <a:pt x="97972" y="582627"/>
                        <a:pt x="53754" y="583494"/>
                      </a:cubicBezTo>
                      <a:cubicBezTo>
                        <a:pt x="15606" y="584361"/>
                        <a:pt x="0" y="567888"/>
                        <a:pt x="0" y="528872"/>
                      </a:cubicBezTo>
                      <a:cubicBezTo>
                        <a:pt x="867" y="370211"/>
                        <a:pt x="867" y="210682"/>
                        <a:pt x="0" y="52020"/>
                      </a:cubicBezTo>
                      <a:cubicBezTo>
                        <a:pt x="0" y="14739"/>
                        <a:pt x="15606" y="0"/>
                        <a:pt x="52020" y="0"/>
                      </a:cubicBezTo>
                      <a:cubicBezTo>
                        <a:pt x="241027" y="867"/>
                        <a:pt x="430901" y="867"/>
                        <a:pt x="619908" y="867"/>
                      </a:cubicBezTo>
                      <a:cubicBezTo>
                        <a:pt x="654588" y="867"/>
                        <a:pt x="670194" y="15606"/>
                        <a:pt x="670194" y="50286"/>
                      </a:cubicBezTo>
                      <a:cubicBezTo>
                        <a:pt x="669327" y="93636"/>
                        <a:pt x="670194" y="136120"/>
                        <a:pt x="670194" y="182938"/>
                      </a:cubicBezTo>
                      <a:cubicBezTo>
                        <a:pt x="814984" y="182938"/>
                        <a:pt x="957172" y="182938"/>
                        <a:pt x="1103696" y="182938"/>
                      </a:cubicBezTo>
                      <a:cubicBezTo>
                        <a:pt x="1103696" y="137854"/>
                        <a:pt x="1104563" y="95370"/>
                        <a:pt x="1103696" y="52020"/>
                      </a:cubicBezTo>
                      <a:cubicBezTo>
                        <a:pt x="1102829" y="14739"/>
                        <a:pt x="1119302" y="0"/>
                        <a:pt x="1155716" y="867"/>
                      </a:cubicBezTo>
                      <a:cubicBezTo>
                        <a:pt x="1361196" y="1734"/>
                        <a:pt x="1565809" y="867"/>
                        <a:pt x="1771289" y="867"/>
                      </a:cubicBezTo>
                      <a:cubicBezTo>
                        <a:pt x="1807703" y="867"/>
                        <a:pt x="1823309" y="16473"/>
                        <a:pt x="1823309" y="53754"/>
                      </a:cubicBezTo>
                      <a:cubicBezTo>
                        <a:pt x="1822442" y="157795"/>
                        <a:pt x="1822442" y="261835"/>
                        <a:pt x="1823309" y="365876"/>
                      </a:cubicBezTo>
                      <a:cubicBezTo>
                        <a:pt x="1824176" y="407492"/>
                        <a:pt x="1805102" y="422231"/>
                        <a:pt x="1765220" y="421364"/>
                      </a:cubicBezTo>
                      <a:cubicBezTo>
                        <a:pt x="1722737" y="419630"/>
                        <a:pt x="1679386" y="421364"/>
                        <a:pt x="1634302" y="421364"/>
                      </a:cubicBezTo>
                      <a:cubicBezTo>
                        <a:pt x="1634302" y="633780"/>
                        <a:pt x="1634302" y="841861"/>
                        <a:pt x="1634302" y="1051676"/>
                      </a:cubicBezTo>
                      <a:cubicBezTo>
                        <a:pt x="1639504" y="1051676"/>
                        <a:pt x="1645574" y="1052543"/>
                        <a:pt x="1649909" y="1050809"/>
                      </a:cubicBezTo>
                      <a:cubicBezTo>
                        <a:pt x="1720136" y="1018729"/>
                        <a:pt x="1720136" y="1018729"/>
                        <a:pt x="1758284" y="1084622"/>
                      </a:cubicBezTo>
                      <a:cubicBezTo>
                        <a:pt x="1775624" y="1114967"/>
                        <a:pt x="1792097" y="1145312"/>
                        <a:pt x="1810304" y="1174790"/>
                      </a:cubicBezTo>
                      <a:cubicBezTo>
                        <a:pt x="1830245" y="1206869"/>
                        <a:pt x="1821575" y="1226810"/>
                        <a:pt x="1791230" y="1245018"/>
                      </a:cubicBezTo>
                      <a:cubicBezTo>
                        <a:pt x="1733141" y="1279698"/>
                        <a:pt x="1733141" y="1327383"/>
                        <a:pt x="1792097" y="1362930"/>
                      </a:cubicBezTo>
                      <a:cubicBezTo>
                        <a:pt x="1823309" y="1382004"/>
                        <a:pt x="1830245" y="1402812"/>
                        <a:pt x="1810304" y="1434024"/>
                      </a:cubicBezTo>
                      <a:cubicBezTo>
                        <a:pt x="1786895" y="1472172"/>
                        <a:pt x="1765220" y="1511188"/>
                        <a:pt x="1743545" y="1550203"/>
                      </a:cubicBezTo>
                      <a:cubicBezTo>
                        <a:pt x="1726205" y="1581415"/>
                        <a:pt x="1706264" y="1589218"/>
                        <a:pt x="1673317" y="1570144"/>
                      </a:cubicBezTo>
                      <a:cubicBezTo>
                        <a:pt x="1615228" y="1535464"/>
                        <a:pt x="1571011" y="1560607"/>
                        <a:pt x="1570144" y="1628233"/>
                      </a:cubicBezTo>
                      <a:cubicBezTo>
                        <a:pt x="1569277" y="1664647"/>
                        <a:pt x="1555405" y="1681120"/>
                        <a:pt x="1518124" y="1680253"/>
                      </a:cubicBezTo>
                      <a:cubicBezTo>
                        <a:pt x="1473040" y="1678519"/>
                        <a:pt x="1428823" y="1678519"/>
                        <a:pt x="1383738" y="1680253"/>
                      </a:cubicBezTo>
                      <a:cubicBezTo>
                        <a:pt x="1346457" y="1681120"/>
                        <a:pt x="1331718" y="1664647"/>
                        <a:pt x="1330851" y="1628233"/>
                      </a:cubicBezTo>
                      <a:cubicBezTo>
                        <a:pt x="1329117" y="1559740"/>
                        <a:pt x="1287501" y="1536331"/>
                        <a:pt x="1228544" y="1571011"/>
                      </a:cubicBezTo>
                      <a:cubicBezTo>
                        <a:pt x="1198199" y="1588351"/>
                        <a:pt x="1177392" y="1584016"/>
                        <a:pt x="1160918" y="1553671"/>
                      </a:cubicBezTo>
                      <a:cubicBezTo>
                        <a:pt x="1140110" y="1517257"/>
                        <a:pt x="1120169" y="1480842"/>
                        <a:pt x="1097627" y="1445295"/>
                      </a:cubicBezTo>
                      <a:cubicBezTo>
                        <a:pt x="1078553" y="1414083"/>
                        <a:pt x="1062947" y="1384605"/>
                        <a:pt x="1114100" y="1360329"/>
                      </a:cubicBezTo>
                      <a:cubicBezTo>
                        <a:pt x="1111499" y="1357728"/>
                        <a:pt x="1108031" y="1355127"/>
                        <a:pt x="1105430" y="1352526"/>
                      </a:cubicBezTo>
                      <a:cubicBezTo>
                        <a:pt x="1080287" y="1352526"/>
                        <a:pt x="1055144" y="1352526"/>
                        <a:pt x="1029134" y="1352526"/>
                      </a:cubicBezTo>
                      <a:cubicBezTo>
                        <a:pt x="946768" y="1352526"/>
                        <a:pt x="864403" y="1352526"/>
                        <a:pt x="782038" y="1352526"/>
                      </a:cubicBezTo>
                      <a:cubicBezTo>
                        <a:pt x="757762" y="1352526"/>
                        <a:pt x="732618" y="1349925"/>
                        <a:pt x="731751" y="1318713"/>
                      </a:cubicBezTo>
                      <a:cubicBezTo>
                        <a:pt x="730885" y="1284900"/>
                        <a:pt x="756027" y="1280565"/>
                        <a:pt x="782905" y="1280565"/>
                      </a:cubicBezTo>
                      <a:cubicBezTo>
                        <a:pt x="888679" y="1280565"/>
                        <a:pt x="993587" y="1280565"/>
                        <a:pt x="1099361" y="1280565"/>
                      </a:cubicBezTo>
                      <a:cubicBezTo>
                        <a:pt x="1114967" y="1280565"/>
                        <a:pt x="1129706" y="1278831"/>
                        <a:pt x="1150514" y="1277964"/>
                      </a:cubicBezTo>
                      <a:cubicBezTo>
                        <a:pt x="1116701" y="1248486"/>
                        <a:pt x="1090691" y="1224209"/>
                        <a:pt x="1052543" y="1187795"/>
                      </a:cubicBezTo>
                      <a:close/>
                      <a:moveTo>
                        <a:pt x="668460" y="261835"/>
                      </a:moveTo>
                      <a:cubicBezTo>
                        <a:pt x="668460" y="351137"/>
                        <a:pt x="668460" y="436970"/>
                        <a:pt x="668460" y="523670"/>
                      </a:cubicBezTo>
                      <a:cubicBezTo>
                        <a:pt x="668460" y="575690"/>
                        <a:pt x="659790" y="584361"/>
                        <a:pt x="607770" y="584361"/>
                      </a:cubicBezTo>
                      <a:cubicBezTo>
                        <a:pt x="508065" y="584361"/>
                        <a:pt x="408359" y="586095"/>
                        <a:pt x="308654" y="583494"/>
                      </a:cubicBezTo>
                      <a:cubicBezTo>
                        <a:pt x="268771" y="582627"/>
                        <a:pt x="260101" y="595632"/>
                        <a:pt x="260968" y="632913"/>
                      </a:cubicBezTo>
                      <a:cubicBezTo>
                        <a:pt x="262703" y="775968"/>
                        <a:pt x="263569" y="919024"/>
                        <a:pt x="260968" y="1062080"/>
                      </a:cubicBezTo>
                      <a:cubicBezTo>
                        <a:pt x="260101" y="1102829"/>
                        <a:pt x="270505" y="1116701"/>
                        <a:pt x="312989" y="1115834"/>
                      </a:cubicBezTo>
                      <a:cubicBezTo>
                        <a:pt x="558351" y="1114100"/>
                        <a:pt x="803713" y="1114100"/>
                        <a:pt x="1049075" y="1116701"/>
                      </a:cubicBezTo>
                      <a:cubicBezTo>
                        <a:pt x="1099361" y="1117568"/>
                        <a:pt x="1134041" y="1108031"/>
                        <a:pt x="1153982" y="1058612"/>
                      </a:cubicBezTo>
                      <a:cubicBezTo>
                        <a:pt x="1167854" y="1023065"/>
                        <a:pt x="1193864" y="1019597"/>
                        <a:pt x="1227678" y="1038671"/>
                      </a:cubicBezTo>
                      <a:cubicBezTo>
                        <a:pt x="1281432" y="1069883"/>
                        <a:pt x="1326516" y="1044740"/>
                        <a:pt x="1327383" y="984049"/>
                      </a:cubicBezTo>
                      <a:cubicBezTo>
                        <a:pt x="1328250" y="936364"/>
                        <a:pt x="1337787" y="926827"/>
                        <a:pt x="1387206" y="926827"/>
                      </a:cubicBezTo>
                      <a:cubicBezTo>
                        <a:pt x="1441828" y="925960"/>
                        <a:pt x="1496449" y="926827"/>
                        <a:pt x="1552804" y="926827"/>
                      </a:cubicBezTo>
                      <a:cubicBezTo>
                        <a:pt x="1552804" y="758628"/>
                        <a:pt x="1552804" y="591297"/>
                        <a:pt x="1552804" y="423965"/>
                      </a:cubicBezTo>
                      <a:cubicBezTo>
                        <a:pt x="1465236" y="417896"/>
                        <a:pt x="1380270" y="406625"/>
                        <a:pt x="1326516" y="494192"/>
                      </a:cubicBezTo>
                      <a:cubicBezTo>
                        <a:pt x="1324782" y="496793"/>
                        <a:pt x="1323048" y="499394"/>
                        <a:pt x="1320447" y="500261"/>
                      </a:cubicBezTo>
                      <a:cubicBezTo>
                        <a:pt x="1307442" y="503729"/>
                        <a:pt x="1290102" y="512399"/>
                        <a:pt x="1281432" y="508064"/>
                      </a:cubicBezTo>
                      <a:cubicBezTo>
                        <a:pt x="1270161" y="501995"/>
                        <a:pt x="1262358" y="484655"/>
                        <a:pt x="1258890" y="471650"/>
                      </a:cubicBezTo>
                      <a:cubicBezTo>
                        <a:pt x="1254555" y="456911"/>
                        <a:pt x="1257156" y="441305"/>
                        <a:pt x="1256289" y="422231"/>
                      </a:cubicBezTo>
                      <a:cubicBezTo>
                        <a:pt x="1221609" y="422231"/>
                        <a:pt x="1189529" y="420497"/>
                        <a:pt x="1158317" y="422231"/>
                      </a:cubicBezTo>
                      <a:cubicBezTo>
                        <a:pt x="1116701" y="424832"/>
                        <a:pt x="1101095" y="404891"/>
                        <a:pt x="1101962" y="365009"/>
                      </a:cubicBezTo>
                      <a:cubicBezTo>
                        <a:pt x="1103696" y="332062"/>
                        <a:pt x="1101962" y="299116"/>
                        <a:pt x="1101962" y="262702"/>
                      </a:cubicBezTo>
                      <a:cubicBezTo>
                        <a:pt x="956306" y="261835"/>
                        <a:pt x="814984" y="261835"/>
                        <a:pt x="668460" y="261835"/>
                      </a:cubicBezTo>
                      <a:close/>
                      <a:moveTo>
                        <a:pt x="72829" y="508931"/>
                      </a:moveTo>
                      <a:cubicBezTo>
                        <a:pt x="83233" y="510665"/>
                        <a:pt x="90169" y="512399"/>
                        <a:pt x="97105" y="512399"/>
                      </a:cubicBezTo>
                      <a:cubicBezTo>
                        <a:pt x="253165" y="512399"/>
                        <a:pt x="408359" y="511532"/>
                        <a:pt x="564420" y="512399"/>
                      </a:cubicBezTo>
                      <a:cubicBezTo>
                        <a:pt x="593031" y="512399"/>
                        <a:pt x="597366" y="499394"/>
                        <a:pt x="597366" y="475118"/>
                      </a:cubicBezTo>
                      <a:cubicBezTo>
                        <a:pt x="596499" y="348536"/>
                        <a:pt x="597366" y="221086"/>
                        <a:pt x="596499" y="94503"/>
                      </a:cubicBezTo>
                      <a:cubicBezTo>
                        <a:pt x="596499" y="87567"/>
                        <a:pt x="593031" y="81498"/>
                        <a:pt x="592164" y="76296"/>
                      </a:cubicBezTo>
                      <a:cubicBezTo>
                        <a:pt x="417896" y="76296"/>
                        <a:pt x="246229" y="76296"/>
                        <a:pt x="72829" y="76296"/>
                      </a:cubicBezTo>
                      <a:cubicBezTo>
                        <a:pt x="72829" y="221953"/>
                        <a:pt x="72829" y="363275"/>
                        <a:pt x="72829" y="508931"/>
                      </a:cubicBezTo>
                      <a:close/>
                      <a:moveTo>
                        <a:pt x="1176524" y="343334"/>
                      </a:moveTo>
                      <a:cubicBezTo>
                        <a:pt x="1230279" y="365009"/>
                        <a:pt x="1295304" y="320791"/>
                        <a:pt x="1329117" y="369344"/>
                      </a:cubicBezTo>
                      <a:cubicBezTo>
                        <a:pt x="1366398" y="361541"/>
                        <a:pt x="1395009" y="350270"/>
                        <a:pt x="1424488" y="349403"/>
                      </a:cubicBezTo>
                      <a:cubicBezTo>
                        <a:pt x="1519858" y="346802"/>
                        <a:pt x="1615228" y="349403"/>
                        <a:pt x="1710599" y="347669"/>
                      </a:cubicBezTo>
                      <a:cubicBezTo>
                        <a:pt x="1723604" y="347669"/>
                        <a:pt x="1747013" y="334663"/>
                        <a:pt x="1747013" y="326860"/>
                      </a:cubicBezTo>
                      <a:cubicBezTo>
                        <a:pt x="1749614" y="243628"/>
                        <a:pt x="1748747" y="160396"/>
                        <a:pt x="1748747" y="75429"/>
                      </a:cubicBezTo>
                      <a:cubicBezTo>
                        <a:pt x="1555405" y="75429"/>
                        <a:pt x="1367265" y="75429"/>
                        <a:pt x="1176524" y="75429"/>
                      </a:cubicBezTo>
                      <a:cubicBezTo>
                        <a:pt x="1176524" y="167332"/>
                        <a:pt x="1176524" y="256633"/>
                        <a:pt x="1176524" y="343334"/>
                      </a:cubicBezTo>
                      <a:close/>
                      <a:moveTo>
                        <a:pt x="1688056" y="1498183"/>
                      </a:moveTo>
                      <a:cubicBezTo>
                        <a:pt x="1705397" y="1468704"/>
                        <a:pt x="1719269" y="1444428"/>
                        <a:pt x="1735742" y="1414083"/>
                      </a:cubicBezTo>
                      <a:cubicBezTo>
                        <a:pt x="1675919" y="1395876"/>
                        <a:pt x="1675919" y="1355127"/>
                        <a:pt x="1675051" y="1304841"/>
                      </a:cubicBezTo>
                      <a:cubicBezTo>
                        <a:pt x="1674185" y="1251953"/>
                        <a:pt x="1677652" y="1211204"/>
                        <a:pt x="1736609" y="1192130"/>
                      </a:cubicBezTo>
                      <a:cubicBezTo>
                        <a:pt x="1719269" y="1162652"/>
                        <a:pt x="1704530" y="1138376"/>
                        <a:pt x="1686322" y="1107164"/>
                      </a:cubicBezTo>
                      <a:cubicBezTo>
                        <a:pt x="1641239" y="1160051"/>
                        <a:pt x="1605691" y="1128839"/>
                        <a:pt x="1563208" y="1106297"/>
                      </a:cubicBezTo>
                      <a:cubicBezTo>
                        <a:pt x="1517257" y="1082021"/>
                        <a:pt x="1482576" y="1058612"/>
                        <a:pt x="1494715" y="1000522"/>
                      </a:cubicBezTo>
                      <a:cubicBezTo>
                        <a:pt x="1460901" y="1000522"/>
                        <a:pt x="1434024" y="1000522"/>
                        <a:pt x="1399344" y="1000522"/>
                      </a:cubicBezTo>
                      <a:cubicBezTo>
                        <a:pt x="1416684" y="1060346"/>
                        <a:pt x="1379403" y="1080287"/>
                        <a:pt x="1336053" y="1105430"/>
                      </a:cubicBezTo>
                      <a:cubicBezTo>
                        <a:pt x="1290969" y="1132307"/>
                        <a:pt x="1254555" y="1150514"/>
                        <a:pt x="1208604" y="1108031"/>
                      </a:cubicBezTo>
                      <a:cubicBezTo>
                        <a:pt x="1191263" y="1138376"/>
                        <a:pt x="1177392" y="1162652"/>
                        <a:pt x="1160052" y="1193864"/>
                      </a:cubicBezTo>
                      <a:cubicBezTo>
                        <a:pt x="1222475" y="1208603"/>
                        <a:pt x="1221609" y="1248486"/>
                        <a:pt x="1220742" y="1300506"/>
                      </a:cubicBezTo>
                      <a:cubicBezTo>
                        <a:pt x="1219874" y="1352526"/>
                        <a:pt x="1222475" y="1395009"/>
                        <a:pt x="1160052" y="1413216"/>
                      </a:cubicBezTo>
                      <a:cubicBezTo>
                        <a:pt x="1178258" y="1443561"/>
                        <a:pt x="1192998" y="1469571"/>
                        <a:pt x="1209470" y="1499050"/>
                      </a:cubicBezTo>
                      <a:cubicBezTo>
                        <a:pt x="1257156" y="1451364"/>
                        <a:pt x="1292703" y="1478242"/>
                        <a:pt x="1335186" y="1501651"/>
                      </a:cubicBezTo>
                      <a:cubicBezTo>
                        <a:pt x="1380270" y="1525927"/>
                        <a:pt x="1412349" y="1549336"/>
                        <a:pt x="1401078" y="1605691"/>
                      </a:cubicBezTo>
                      <a:cubicBezTo>
                        <a:pt x="1434891" y="1605691"/>
                        <a:pt x="1462636" y="1605691"/>
                        <a:pt x="1496449" y="1605691"/>
                      </a:cubicBezTo>
                      <a:cubicBezTo>
                        <a:pt x="1479109" y="1542400"/>
                        <a:pt x="1522459" y="1525927"/>
                        <a:pt x="1563208" y="1500784"/>
                      </a:cubicBezTo>
                      <a:cubicBezTo>
                        <a:pt x="1606558" y="1473907"/>
                        <a:pt x="1642972" y="1453098"/>
                        <a:pt x="1688056" y="1498183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图形"/>
                <p:cNvSpPr/>
                <p:nvPr/>
              </p:nvSpPr>
              <p:spPr>
                <a:xfrm>
                  <a:off x="2559722" y="-5085512"/>
                  <a:ext cx="84099" cy="64459"/>
                </a:xfrm>
                <a:custGeom>
                  <a:avLst/>
                  <a:gdLst>
                    <a:gd name="connsiteX0" fmla="*/ 84099 w 84099"/>
                    <a:gd name="connsiteY0" fmla="*/ 35576 h 64459"/>
                    <a:gd name="connsiteX1" fmla="*/ 35547 w 84099"/>
                    <a:gd name="connsiteY1" fmla="*/ 64187 h 64459"/>
                    <a:gd name="connsiteX2" fmla="*/ 0 w 84099"/>
                    <a:gd name="connsiteY2" fmla="*/ 30374 h 64459"/>
                    <a:gd name="connsiteX3" fmla="*/ 39015 w 84099"/>
                    <a:gd name="connsiteY3" fmla="*/ 29 h 64459"/>
                    <a:gd name="connsiteX4" fmla="*/ 84099 w 84099"/>
                    <a:gd name="connsiteY4" fmla="*/ 35576 h 64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099" h="64459">
                      <a:moveTo>
                        <a:pt x="84099" y="35576"/>
                      </a:moveTo>
                      <a:cubicBezTo>
                        <a:pt x="60690" y="50315"/>
                        <a:pt x="45952" y="66788"/>
                        <a:pt x="35547" y="64187"/>
                      </a:cubicBezTo>
                      <a:cubicBezTo>
                        <a:pt x="21675" y="60719"/>
                        <a:pt x="12138" y="42512"/>
                        <a:pt x="0" y="30374"/>
                      </a:cubicBezTo>
                      <a:cubicBezTo>
                        <a:pt x="13005" y="19970"/>
                        <a:pt x="25143" y="2630"/>
                        <a:pt x="39015" y="29"/>
                      </a:cubicBezTo>
                      <a:cubicBezTo>
                        <a:pt x="49419" y="-839"/>
                        <a:pt x="62424" y="18236"/>
                        <a:pt x="84099" y="35576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图形"/>
                <p:cNvSpPr/>
                <p:nvPr/>
              </p:nvSpPr>
              <p:spPr>
                <a:xfrm>
                  <a:off x="2668077" y="-5452226"/>
                  <a:ext cx="519374" cy="71961"/>
                </a:xfrm>
                <a:custGeom>
                  <a:avLst/>
                  <a:gdLst>
                    <a:gd name="connsiteX0" fmla="*/ 255787 w 519374"/>
                    <a:gd name="connsiteY0" fmla="*/ 71094 h 71961"/>
                    <a:gd name="connsiteX1" fmla="*/ 52041 w 519374"/>
                    <a:gd name="connsiteY1" fmla="*/ 71094 h 71961"/>
                    <a:gd name="connsiteX2" fmla="*/ 20 w 519374"/>
                    <a:gd name="connsiteY2" fmla="*/ 34680 h 71961"/>
                    <a:gd name="connsiteX3" fmla="*/ 53775 w 519374"/>
                    <a:gd name="connsiteY3" fmla="*/ 0 h 71961"/>
                    <a:gd name="connsiteX4" fmla="*/ 464735 w 519374"/>
                    <a:gd name="connsiteY4" fmla="*/ 0 h 71961"/>
                    <a:gd name="connsiteX5" fmla="*/ 519356 w 519374"/>
                    <a:gd name="connsiteY5" fmla="*/ 34680 h 71961"/>
                    <a:gd name="connsiteX6" fmla="*/ 463867 w 519374"/>
                    <a:gd name="connsiteY6" fmla="*/ 71961 h 71961"/>
                    <a:gd name="connsiteX7" fmla="*/ 255787 w 519374"/>
                    <a:gd name="connsiteY7" fmla="*/ 71094 h 71961"/>
                    <a:gd name="connsiteX8" fmla="*/ 255787 w 519374"/>
                    <a:gd name="connsiteY8" fmla="*/ 71094 h 71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9374" h="71961">
                      <a:moveTo>
                        <a:pt x="255787" y="71094"/>
                      </a:moveTo>
                      <a:cubicBezTo>
                        <a:pt x="188160" y="71094"/>
                        <a:pt x="120534" y="71094"/>
                        <a:pt x="52041" y="71094"/>
                      </a:cubicBezTo>
                      <a:cubicBezTo>
                        <a:pt x="26031" y="71094"/>
                        <a:pt x="-846" y="69360"/>
                        <a:pt x="20" y="34680"/>
                      </a:cubicBezTo>
                      <a:cubicBezTo>
                        <a:pt x="888" y="867"/>
                        <a:pt x="27765" y="0"/>
                        <a:pt x="53775" y="0"/>
                      </a:cubicBezTo>
                      <a:cubicBezTo>
                        <a:pt x="190761" y="0"/>
                        <a:pt x="327748" y="0"/>
                        <a:pt x="464735" y="0"/>
                      </a:cubicBezTo>
                      <a:cubicBezTo>
                        <a:pt x="490745" y="0"/>
                        <a:pt x="518489" y="1734"/>
                        <a:pt x="519356" y="34680"/>
                      </a:cubicBezTo>
                      <a:cubicBezTo>
                        <a:pt x="520223" y="71094"/>
                        <a:pt x="490745" y="71961"/>
                        <a:pt x="463867" y="71961"/>
                      </a:cubicBezTo>
                      <a:cubicBezTo>
                        <a:pt x="394507" y="71094"/>
                        <a:pt x="325147" y="71094"/>
                        <a:pt x="255787" y="71094"/>
                      </a:cubicBezTo>
                      <a:cubicBezTo>
                        <a:pt x="255787" y="71094"/>
                        <a:pt x="255787" y="71094"/>
                        <a:pt x="255787" y="71094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图形"/>
                <p:cNvSpPr/>
                <p:nvPr/>
              </p:nvSpPr>
              <p:spPr>
                <a:xfrm>
                  <a:off x="2824054" y="-5852902"/>
                  <a:ext cx="365979" cy="72781"/>
                </a:xfrm>
                <a:custGeom>
                  <a:avLst/>
                  <a:gdLst>
                    <a:gd name="connsiteX0" fmla="*/ 180441 w 365979"/>
                    <a:gd name="connsiteY0" fmla="*/ 71214 h 72781"/>
                    <a:gd name="connsiteX1" fmla="*/ 42587 w 365979"/>
                    <a:gd name="connsiteY1" fmla="*/ 71214 h 72781"/>
                    <a:gd name="connsiteX2" fmla="*/ 971 w 365979"/>
                    <a:gd name="connsiteY2" fmla="*/ 35667 h 72781"/>
                    <a:gd name="connsiteX3" fmla="*/ 40853 w 365979"/>
                    <a:gd name="connsiteY3" fmla="*/ 1854 h 72781"/>
                    <a:gd name="connsiteX4" fmla="*/ 326097 w 365979"/>
                    <a:gd name="connsiteY4" fmla="*/ 2721 h 72781"/>
                    <a:gd name="connsiteX5" fmla="*/ 365979 w 365979"/>
                    <a:gd name="connsiteY5" fmla="*/ 37401 h 72781"/>
                    <a:gd name="connsiteX6" fmla="*/ 324363 w 365979"/>
                    <a:gd name="connsiteY6" fmla="*/ 70347 h 72781"/>
                    <a:gd name="connsiteX7" fmla="*/ 180441 w 365979"/>
                    <a:gd name="connsiteY7" fmla="*/ 71214 h 72781"/>
                    <a:gd name="connsiteX8" fmla="*/ 180441 w 365979"/>
                    <a:gd name="connsiteY8" fmla="*/ 71214 h 72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5979" h="72781">
                      <a:moveTo>
                        <a:pt x="180441" y="71214"/>
                      </a:moveTo>
                      <a:cubicBezTo>
                        <a:pt x="134489" y="71214"/>
                        <a:pt x="88538" y="71214"/>
                        <a:pt x="42587" y="71214"/>
                      </a:cubicBezTo>
                      <a:cubicBezTo>
                        <a:pt x="18311" y="71214"/>
                        <a:pt x="-5098" y="62544"/>
                        <a:pt x="971" y="35667"/>
                      </a:cubicBezTo>
                      <a:cubicBezTo>
                        <a:pt x="3572" y="21795"/>
                        <a:pt x="26114" y="2721"/>
                        <a:pt x="40853" y="1854"/>
                      </a:cubicBezTo>
                      <a:cubicBezTo>
                        <a:pt x="135357" y="-747"/>
                        <a:pt x="230727" y="-747"/>
                        <a:pt x="326097" y="2721"/>
                      </a:cubicBezTo>
                      <a:cubicBezTo>
                        <a:pt x="339969" y="3588"/>
                        <a:pt x="352974" y="25263"/>
                        <a:pt x="365979" y="37401"/>
                      </a:cubicBezTo>
                      <a:cubicBezTo>
                        <a:pt x="352108" y="48672"/>
                        <a:pt x="339102" y="68613"/>
                        <a:pt x="324363" y="70347"/>
                      </a:cubicBezTo>
                      <a:cubicBezTo>
                        <a:pt x="275811" y="74682"/>
                        <a:pt x="228126" y="72081"/>
                        <a:pt x="180441" y="71214"/>
                      </a:cubicBezTo>
                      <a:cubicBezTo>
                        <a:pt x="180441" y="71214"/>
                        <a:pt x="180441" y="71214"/>
                        <a:pt x="180441" y="71214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图形"/>
                <p:cNvSpPr/>
                <p:nvPr/>
              </p:nvSpPr>
              <p:spPr>
                <a:xfrm>
                  <a:off x="2667231" y="-5654572"/>
                  <a:ext cx="222050" cy="73795"/>
                </a:xfrm>
                <a:custGeom>
                  <a:avLst/>
                  <a:gdLst>
                    <a:gd name="connsiteX0" fmla="*/ 107509 w 222050"/>
                    <a:gd name="connsiteY0" fmla="*/ 72295 h 73795"/>
                    <a:gd name="connsiteX1" fmla="*/ 38148 w 222050"/>
                    <a:gd name="connsiteY1" fmla="*/ 70561 h 73795"/>
                    <a:gd name="connsiteX2" fmla="*/ 0 w 222050"/>
                    <a:gd name="connsiteY2" fmla="*/ 38482 h 73795"/>
                    <a:gd name="connsiteX3" fmla="*/ 34680 w 222050"/>
                    <a:gd name="connsiteY3" fmla="*/ 2935 h 73795"/>
                    <a:gd name="connsiteX4" fmla="*/ 189874 w 222050"/>
                    <a:gd name="connsiteY4" fmla="*/ 2935 h 73795"/>
                    <a:gd name="connsiteX5" fmla="*/ 221953 w 222050"/>
                    <a:gd name="connsiteY5" fmla="*/ 40216 h 73795"/>
                    <a:gd name="connsiteX6" fmla="*/ 189007 w 222050"/>
                    <a:gd name="connsiteY6" fmla="*/ 70561 h 73795"/>
                    <a:gd name="connsiteX7" fmla="*/ 107509 w 222050"/>
                    <a:gd name="connsiteY7" fmla="*/ 72295 h 73795"/>
                    <a:gd name="connsiteX8" fmla="*/ 107509 w 222050"/>
                    <a:gd name="connsiteY8" fmla="*/ 72295 h 73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2050" h="73795">
                      <a:moveTo>
                        <a:pt x="107509" y="72295"/>
                      </a:moveTo>
                      <a:cubicBezTo>
                        <a:pt x="84099" y="72295"/>
                        <a:pt x="60690" y="76630"/>
                        <a:pt x="38148" y="70561"/>
                      </a:cubicBezTo>
                      <a:cubicBezTo>
                        <a:pt x="23409" y="67093"/>
                        <a:pt x="13005" y="49753"/>
                        <a:pt x="0" y="38482"/>
                      </a:cubicBezTo>
                      <a:cubicBezTo>
                        <a:pt x="11271" y="26344"/>
                        <a:pt x="22542" y="3802"/>
                        <a:pt x="34680" y="2935"/>
                      </a:cubicBezTo>
                      <a:cubicBezTo>
                        <a:pt x="86700" y="-1400"/>
                        <a:pt x="138721" y="-533"/>
                        <a:pt x="189874" y="2935"/>
                      </a:cubicBezTo>
                      <a:cubicBezTo>
                        <a:pt x="202012" y="3802"/>
                        <a:pt x="218485" y="25477"/>
                        <a:pt x="221953" y="40216"/>
                      </a:cubicBezTo>
                      <a:cubicBezTo>
                        <a:pt x="223687" y="48019"/>
                        <a:pt x="202012" y="67960"/>
                        <a:pt x="189007" y="70561"/>
                      </a:cubicBezTo>
                      <a:cubicBezTo>
                        <a:pt x="162997" y="75763"/>
                        <a:pt x="135252" y="72295"/>
                        <a:pt x="107509" y="72295"/>
                      </a:cubicBezTo>
                      <a:cubicBezTo>
                        <a:pt x="107509" y="72295"/>
                        <a:pt x="107509" y="72295"/>
                        <a:pt x="107509" y="72295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图形"/>
                <p:cNvSpPr/>
                <p:nvPr/>
              </p:nvSpPr>
              <p:spPr>
                <a:xfrm>
                  <a:off x="2966347" y="-5653272"/>
                  <a:ext cx="220219" cy="72127"/>
                </a:xfrm>
                <a:custGeom>
                  <a:avLst/>
                  <a:gdLst>
                    <a:gd name="connsiteX0" fmla="*/ 109242 w 220219"/>
                    <a:gd name="connsiteY0" fmla="*/ 70995 h 72127"/>
                    <a:gd name="connsiteX1" fmla="*/ 31212 w 220219"/>
                    <a:gd name="connsiteY1" fmla="*/ 69261 h 72127"/>
                    <a:gd name="connsiteX2" fmla="*/ 0 w 220219"/>
                    <a:gd name="connsiteY2" fmla="*/ 37182 h 72127"/>
                    <a:gd name="connsiteX3" fmla="*/ 28611 w 220219"/>
                    <a:gd name="connsiteY3" fmla="*/ 2502 h 72127"/>
                    <a:gd name="connsiteX4" fmla="*/ 192475 w 220219"/>
                    <a:gd name="connsiteY4" fmla="*/ 3369 h 72127"/>
                    <a:gd name="connsiteX5" fmla="*/ 220219 w 220219"/>
                    <a:gd name="connsiteY5" fmla="*/ 38916 h 72127"/>
                    <a:gd name="connsiteX6" fmla="*/ 187273 w 220219"/>
                    <a:gd name="connsiteY6" fmla="*/ 69261 h 72127"/>
                    <a:gd name="connsiteX7" fmla="*/ 109242 w 220219"/>
                    <a:gd name="connsiteY7" fmla="*/ 70995 h 7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0219" h="72127">
                      <a:moveTo>
                        <a:pt x="109242" y="70995"/>
                      </a:moveTo>
                      <a:cubicBezTo>
                        <a:pt x="83232" y="70995"/>
                        <a:pt x="56355" y="74463"/>
                        <a:pt x="31212" y="69261"/>
                      </a:cubicBezTo>
                      <a:cubicBezTo>
                        <a:pt x="18207" y="66660"/>
                        <a:pt x="0" y="48453"/>
                        <a:pt x="0" y="37182"/>
                      </a:cubicBezTo>
                      <a:cubicBezTo>
                        <a:pt x="0" y="25044"/>
                        <a:pt x="17340" y="2502"/>
                        <a:pt x="28611" y="2502"/>
                      </a:cubicBezTo>
                      <a:cubicBezTo>
                        <a:pt x="83232" y="-966"/>
                        <a:pt x="137854" y="-966"/>
                        <a:pt x="192475" y="3369"/>
                      </a:cubicBezTo>
                      <a:cubicBezTo>
                        <a:pt x="202879" y="4236"/>
                        <a:pt x="220219" y="27645"/>
                        <a:pt x="220219" y="38916"/>
                      </a:cubicBezTo>
                      <a:cubicBezTo>
                        <a:pt x="219352" y="50187"/>
                        <a:pt x="200278" y="66660"/>
                        <a:pt x="187273" y="69261"/>
                      </a:cubicBezTo>
                      <a:cubicBezTo>
                        <a:pt x="162130" y="74463"/>
                        <a:pt x="135252" y="70995"/>
                        <a:pt x="109242" y="70995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图形"/>
                <p:cNvSpPr/>
                <p:nvPr/>
              </p:nvSpPr>
              <p:spPr>
                <a:xfrm>
                  <a:off x="2382752" y="-5654021"/>
                  <a:ext cx="221187" cy="73437"/>
                </a:xfrm>
                <a:custGeom>
                  <a:avLst/>
                  <a:gdLst>
                    <a:gd name="connsiteX0" fmla="*/ 105009 w 221187"/>
                    <a:gd name="connsiteY0" fmla="*/ 71745 h 73437"/>
                    <a:gd name="connsiteX1" fmla="*/ 32181 w 221187"/>
                    <a:gd name="connsiteY1" fmla="*/ 70011 h 73437"/>
                    <a:gd name="connsiteX2" fmla="*/ 102 w 221187"/>
                    <a:gd name="connsiteY2" fmla="*/ 39665 h 73437"/>
                    <a:gd name="connsiteX3" fmla="*/ 31314 w 221187"/>
                    <a:gd name="connsiteY3" fmla="*/ 3251 h 73437"/>
                    <a:gd name="connsiteX4" fmla="*/ 186508 w 221187"/>
                    <a:gd name="connsiteY4" fmla="*/ 3251 h 73437"/>
                    <a:gd name="connsiteX5" fmla="*/ 221188 w 221187"/>
                    <a:gd name="connsiteY5" fmla="*/ 38798 h 73437"/>
                    <a:gd name="connsiteX6" fmla="*/ 183039 w 221187"/>
                    <a:gd name="connsiteY6" fmla="*/ 70878 h 73437"/>
                    <a:gd name="connsiteX7" fmla="*/ 105009 w 221187"/>
                    <a:gd name="connsiteY7" fmla="*/ 71745 h 73437"/>
                    <a:gd name="connsiteX8" fmla="*/ 105009 w 221187"/>
                    <a:gd name="connsiteY8" fmla="*/ 71745 h 73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1187" h="73437">
                      <a:moveTo>
                        <a:pt x="105009" y="71745"/>
                      </a:moveTo>
                      <a:cubicBezTo>
                        <a:pt x="80733" y="71745"/>
                        <a:pt x="55590" y="75213"/>
                        <a:pt x="32181" y="70011"/>
                      </a:cubicBezTo>
                      <a:cubicBezTo>
                        <a:pt x="19176" y="67409"/>
                        <a:pt x="-1632" y="48335"/>
                        <a:pt x="102" y="39665"/>
                      </a:cubicBezTo>
                      <a:cubicBezTo>
                        <a:pt x="2703" y="25793"/>
                        <a:pt x="19176" y="4118"/>
                        <a:pt x="31314" y="3251"/>
                      </a:cubicBezTo>
                      <a:cubicBezTo>
                        <a:pt x="82467" y="-1084"/>
                        <a:pt x="135354" y="-1084"/>
                        <a:pt x="186508" y="3251"/>
                      </a:cubicBezTo>
                      <a:cubicBezTo>
                        <a:pt x="198645" y="4118"/>
                        <a:pt x="209917" y="26660"/>
                        <a:pt x="221188" y="38798"/>
                      </a:cubicBezTo>
                      <a:cubicBezTo>
                        <a:pt x="208183" y="50069"/>
                        <a:pt x="197779" y="67409"/>
                        <a:pt x="183039" y="70878"/>
                      </a:cubicBezTo>
                      <a:cubicBezTo>
                        <a:pt x="157897" y="76080"/>
                        <a:pt x="131019" y="71745"/>
                        <a:pt x="105009" y="71745"/>
                      </a:cubicBezTo>
                      <a:cubicBezTo>
                        <a:pt x="105009" y="71745"/>
                        <a:pt x="105009" y="71745"/>
                        <a:pt x="105009" y="71745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图形"/>
                <p:cNvSpPr/>
                <p:nvPr/>
              </p:nvSpPr>
              <p:spPr>
                <a:xfrm>
                  <a:off x="2380253" y="-5454610"/>
                  <a:ext cx="221187" cy="74111"/>
                </a:xfrm>
                <a:custGeom>
                  <a:avLst/>
                  <a:gdLst>
                    <a:gd name="connsiteX0" fmla="*/ 110976 w 221187"/>
                    <a:gd name="connsiteY0" fmla="*/ 72612 h 74111"/>
                    <a:gd name="connsiteX1" fmla="*/ 38148 w 221187"/>
                    <a:gd name="connsiteY1" fmla="*/ 70878 h 74111"/>
                    <a:gd name="connsiteX2" fmla="*/ 0 w 221187"/>
                    <a:gd name="connsiteY2" fmla="*/ 38798 h 74111"/>
                    <a:gd name="connsiteX3" fmla="*/ 34680 w 221187"/>
                    <a:gd name="connsiteY3" fmla="*/ 3251 h 74111"/>
                    <a:gd name="connsiteX4" fmla="*/ 189874 w 221187"/>
                    <a:gd name="connsiteY4" fmla="*/ 3251 h 74111"/>
                    <a:gd name="connsiteX5" fmla="*/ 221086 w 221187"/>
                    <a:gd name="connsiteY5" fmla="*/ 39665 h 74111"/>
                    <a:gd name="connsiteX6" fmla="*/ 189007 w 221187"/>
                    <a:gd name="connsiteY6" fmla="*/ 70011 h 74111"/>
                    <a:gd name="connsiteX7" fmla="*/ 110976 w 221187"/>
                    <a:gd name="connsiteY7" fmla="*/ 72612 h 74111"/>
                    <a:gd name="connsiteX8" fmla="*/ 110976 w 221187"/>
                    <a:gd name="connsiteY8" fmla="*/ 72612 h 7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1187" h="74111">
                      <a:moveTo>
                        <a:pt x="110976" y="72612"/>
                      </a:moveTo>
                      <a:cubicBezTo>
                        <a:pt x="86700" y="72612"/>
                        <a:pt x="61557" y="76947"/>
                        <a:pt x="38148" y="70878"/>
                      </a:cubicBezTo>
                      <a:cubicBezTo>
                        <a:pt x="23409" y="67409"/>
                        <a:pt x="13005" y="50069"/>
                        <a:pt x="0" y="38798"/>
                      </a:cubicBezTo>
                      <a:cubicBezTo>
                        <a:pt x="11271" y="26660"/>
                        <a:pt x="21675" y="4118"/>
                        <a:pt x="34680" y="3251"/>
                      </a:cubicBezTo>
                      <a:cubicBezTo>
                        <a:pt x="85833" y="-1084"/>
                        <a:pt x="137853" y="-1084"/>
                        <a:pt x="189874" y="3251"/>
                      </a:cubicBezTo>
                      <a:cubicBezTo>
                        <a:pt x="202012" y="4118"/>
                        <a:pt x="218485" y="25793"/>
                        <a:pt x="221086" y="39665"/>
                      </a:cubicBezTo>
                      <a:cubicBezTo>
                        <a:pt x="222820" y="48335"/>
                        <a:pt x="202012" y="67409"/>
                        <a:pt x="189007" y="70011"/>
                      </a:cubicBezTo>
                      <a:cubicBezTo>
                        <a:pt x="162997" y="76080"/>
                        <a:pt x="136986" y="72612"/>
                        <a:pt x="110976" y="72612"/>
                      </a:cubicBezTo>
                      <a:cubicBezTo>
                        <a:pt x="110976" y="72612"/>
                        <a:pt x="110976" y="72612"/>
                        <a:pt x="110976" y="72612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图形"/>
                <p:cNvSpPr/>
                <p:nvPr/>
              </p:nvSpPr>
              <p:spPr>
                <a:xfrm>
                  <a:off x="2179204" y="-6222649"/>
                  <a:ext cx="274654" cy="294638"/>
                </a:xfrm>
                <a:custGeom>
                  <a:avLst/>
                  <a:gdLst>
                    <a:gd name="connsiteX0" fmla="*/ 771 w 274654"/>
                    <a:gd name="connsiteY0" fmla="*/ 144446 h 294638"/>
                    <a:gd name="connsiteX1" fmla="*/ 771 w 274654"/>
                    <a:gd name="connsiteY1" fmla="*/ 70751 h 294638"/>
                    <a:gd name="connsiteX2" fmla="*/ 108279 w 274654"/>
                    <a:gd name="connsiteY2" fmla="*/ 8327 h 294638"/>
                    <a:gd name="connsiteX3" fmla="*/ 239197 w 274654"/>
                    <a:gd name="connsiteY3" fmla="*/ 83756 h 294638"/>
                    <a:gd name="connsiteX4" fmla="*/ 241798 w 274654"/>
                    <a:gd name="connsiteY4" fmla="*/ 207738 h 294638"/>
                    <a:gd name="connsiteX5" fmla="*/ 107412 w 274654"/>
                    <a:gd name="connsiteY5" fmla="*/ 286635 h 294638"/>
                    <a:gd name="connsiteX6" fmla="*/ 1638 w 274654"/>
                    <a:gd name="connsiteY6" fmla="*/ 226812 h 294638"/>
                    <a:gd name="connsiteX7" fmla="*/ 771 w 274654"/>
                    <a:gd name="connsiteY7" fmla="*/ 144446 h 294638"/>
                    <a:gd name="connsiteX8" fmla="*/ 771 w 274654"/>
                    <a:gd name="connsiteY8" fmla="*/ 144446 h 294638"/>
                    <a:gd name="connsiteX9" fmla="*/ 74466 w 274654"/>
                    <a:gd name="connsiteY9" fmla="*/ 69884 h 294638"/>
                    <a:gd name="connsiteX10" fmla="*/ 74466 w 274654"/>
                    <a:gd name="connsiteY10" fmla="*/ 223344 h 294638"/>
                    <a:gd name="connsiteX11" fmla="*/ 207985 w 274654"/>
                    <a:gd name="connsiteY11" fmla="*/ 147047 h 294638"/>
                    <a:gd name="connsiteX12" fmla="*/ 74466 w 274654"/>
                    <a:gd name="connsiteY12" fmla="*/ 69884 h 294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4654" h="294638">
                      <a:moveTo>
                        <a:pt x="771" y="144446"/>
                      </a:moveTo>
                      <a:cubicBezTo>
                        <a:pt x="771" y="120170"/>
                        <a:pt x="-963" y="95027"/>
                        <a:pt x="771" y="70751"/>
                      </a:cubicBezTo>
                      <a:cubicBezTo>
                        <a:pt x="5973" y="15263"/>
                        <a:pt x="57126" y="-15949"/>
                        <a:pt x="108279" y="8327"/>
                      </a:cubicBezTo>
                      <a:cubicBezTo>
                        <a:pt x="153364" y="30002"/>
                        <a:pt x="197581" y="56012"/>
                        <a:pt x="239197" y="83756"/>
                      </a:cubicBezTo>
                      <a:cubicBezTo>
                        <a:pt x="285148" y="114101"/>
                        <a:pt x="286882" y="176526"/>
                        <a:pt x="241798" y="207738"/>
                      </a:cubicBezTo>
                      <a:cubicBezTo>
                        <a:pt x="199315" y="237216"/>
                        <a:pt x="154230" y="263226"/>
                        <a:pt x="107412" y="286635"/>
                      </a:cubicBezTo>
                      <a:cubicBezTo>
                        <a:pt x="59727" y="310044"/>
                        <a:pt x="7707" y="279699"/>
                        <a:pt x="1638" y="226812"/>
                      </a:cubicBezTo>
                      <a:cubicBezTo>
                        <a:pt x="-1830" y="199068"/>
                        <a:pt x="1638" y="171324"/>
                        <a:pt x="771" y="144446"/>
                      </a:cubicBezTo>
                      <a:cubicBezTo>
                        <a:pt x="771" y="144446"/>
                        <a:pt x="771" y="144446"/>
                        <a:pt x="771" y="144446"/>
                      </a:cubicBezTo>
                      <a:close/>
                      <a:moveTo>
                        <a:pt x="74466" y="69884"/>
                      </a:moveTo>
                      <a:cubicBezTo>
                        <a:pt x="74466" y="123638"/>
                        <a:pt x="74466" y="169590"/>
                        <a:pt x="74466" y="223344"/>
                      </a:cubicBezTo>
                      <a:cubicBezTo>
                        <a:pt x="119550" y="197334"/>
                        <a:pt x="159432" y="173925"/>
                        <a:pt x="207985" y="147047"/>
                      </a:cubicBezTo>
                      <a:cubicBezTo>
                        <a:pt x="160300" y="120170"/>
                        <a:pt x="120417" y="96761"/>
                        <a:pt x="74466" y="69884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图形"/>
                <p:cNvSpPr/>
                <p:nvPr/>
              </p:nvSpPr>
              <p:spPr>
                <a:xfrm>
                  <a:off x="3242027" y="-6195248"/>
                  <a:ext cx="65325" cy="80655"/>
                </a:xfrm>
                <a:custGeom>
                  <a:avLst/>
                  <a:gdLst>
                    <a:gd name="connsiteX0" fmla="*/ 35575 w 65325"/>
                    <a:gd name="connsiteY0" fmla="*/ 0 h 80655"/>
                    <a:gd name="connsiteX1" fmla="*/ 65053 w 65325"/>
                    <a:gd name="connsiteY1" fmla="*/ 52020 h 80655"/>
                    <a:gd name="connsiteX2" fmla="*/ 27772 w 65325"/>
                    <a:gd name="connsiteY2" fmla="*/ 80631 h 80655"/>
                    <a:gd name="connsiteX3" fmla="*/ 27 w 65325"/>
                    <a:gd name="connsiteY3" fmla="*/ 48552 h 80655"/>
                    <a:gd name="connsiteX4" fmla="*/ 35575 w 65325"/>
                    <a:gd name="connsiteY4" fmla="*/ 0 h 8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325" h="80655">
                      <a:moveTo>
                        <a:pt x="35575" y="0"/>
                      </a:moveTo>
                      <a:cubicBezTo>
                        <a:pt x="51181" y="25143"/>
                        <a:pt x="67654" y="40749"/>
                        <a:pt x="65053" y="52020"/>
                      </a:cubicBezTo>
                      <a:cubicBezTo>
                        <a:pt x="62452" y="64158"/>
                        <a:pt x="42511" y="79764"/>
                        <a:pt x="27772" y="80631"/>
                      </a:cubicBezTo>
                      <a:cubicBezTo>
                        <a:pt x="19102" y="81498"/>
                        <a:pt x="-839" y="58956"/>
                        <a:pt x="27" y="48552"/>
                      </a:cubicBezTo>
                      <a:cubicBezTo>
                        <a:pt x="1761" y="35547"/>
                        <a:pt x="18235" y="23409"/>
                        <a:pt x="35575" y="0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图形"/>
                <p:cNvSpPr/>
                <p:nvPr/>
              </p:nvSpPr>
              <p:spPr>
                <a:xfrm>
                  <a:off x="3403911" y="-6176200"/>
                  <a:ext cx="64431" cy="82390"/>
                </a:xfrm>
                <a:custGeom>
                  <a:avLst/>
                  <a:gdLst>
                    <a:gd name="connsiteX0" fmla="*/ 29751 w 64431"/>
                    <a:gd name="connsiteY0" fmla="*/ 82391 h 82390"/>
                    <a:gd name="connsiteX1" fmla="*/ 273 w 64431"/>
                    <a:gd name="connsiteY1" fmla="*/ 29503 h 82390"/>
                    <a:gd name="connsiteX2" fmla="*/ 36687 w 64431"/>
                    <a:gd name="connsiteY2" fmla="*/ 25 h 82390"/>
                    <a:gd name="connsiteX3" fmla="*/ 64431 w 64431"/>
                    <a:gd name="connsiteY3" fmla="*/ 32971 h 82390"/>
                    <a:gd name="connsiteX4" fmla="*/ 29751 w 64431"/>
                    <a:gd name="connsiteY4" fmla="*/ 82391 h 8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431" h="82390">
                      <a:moveTo>
                        <a:pt x="29751" y="82391"/>
                      </a:moveTo>
                      <a:cubicBezTo>
                        <a:pt x="14145" y="56380"/>
                        <a:pt x="-2328" y="40774"/>
                        <a:pt x="273" y="29503"/>
                      </a:cubicBezTo>
                      <a:cubicBezTo>
                        <a:pt x="2874" y="16498"/>
                        <a:pt x="22815" y="1759"/>
                        <a:pt x="36687" y="25"/>
                      </a:cubicBezTo>
                      <a:cubicBezTo>
                        <a:pt x="45357" y="-842"/>
                        <a:pt x="64431" y="20833"/>
                        <a:pt x="64431" y="32971"/>
                      </a:cubicBezTo>
                      <a:cubicBezTo>
                        <a:pt x="64431" y="45109"/>
                        <a:pt x="47958" y="58115"/>
                        <a:pt x="29751" y="82391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图形"/>
                <p:cNvSpPr/>
                <p:nvPr/>
              </p:nvSpPr>
              <p:spPr>
                <a:xfrm>
                  <a:off x="3565420" y="-6177908"/>
                  <a:ext cx="83258" cy="64419"/>
                </a:xfrm>
                <a:custGeom>
                  <a:avLst/>
                  <a:gdLst>
                    <a:gd name="connsiteX0" fmla="*/ 83259 w 83258"/>
                    <a:gd name="connsiteY0" fmla="*/ 33813 h 64419"/>
                    <a:gd name="connsiteX1" fmla="*/ 30371 w 83258"/>
                    <a:gd name="connsiteY1" fmla="*/ 64158 h 64419"/>
                    <a:gd name="connsiteX2" fmla="*/ 26 w 83258"/>
                    <a:gd name="connsiteY2" fmla="*/ 28611 h 64419"/>
                    <a:gd name="connsiteX3" fmla="*/ 32105 w 83258"/>
                    <a:gd name="connsiteY3" fmla="*/ 0 h 64419"/>
                    <a:gd name="connsiteX4" fmla="*/ 83259 w 83258"/>
                    <a:gd name="connsiteY4" fmla="*/ 33813 h 6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258" h="64419">
                      <a:moveTo>
                        <a:pt x="83259" y="33813"/>
                      </a:moveTo>
                      <a:cubicBezTo>
                        <a:pt x="57249" y="49419"/>
                        <a:pt x="42510" y="66759"/>
                        <a:pt x="30371" y="64158"/>
                      </a:cubicBezTo>
                      <a:cubicBezTo>
                        <a:pt x="17366" y="61557"/>
                        <a:pt x="1760" y="42483"/>
                        <a:pt x="26" y="28611"/>
                      </a:cubicBezTo>
                      <a:cubicBezTo>
                        <a:pt x="-841" y="19941"/>
                        <a:pt x="19968" y="0"/>
                        <a:pt x="32105" y="0"/>
                      </a:cubicBezTo>
                      <a:cubicBezTo>
                        <a:pt x="45111" y="0"/>
                        <a:pt x="58983" y="16473"/>
                        <a:pt x="83259" y="33813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图形"/>
                <p:cNvSpPr/>
                <p:nvPr/>
              </p:nvSpPr>
              <p:spPr>
                <a:xfrm>
                  <a:off x="3268056" y="-5219877"/>
                  <a:ext cx="310402" cy="310425"/>
                </a:xfrm>
                <a:custGeom>
                  <a:avLst/>
                  <a:gdLst>
                    <a:gd name="connsiteX0" fmla="*/ 155202 w 310402"/>
                    <a:gd name="connsiteY0" fmla="*/ 8 h 310425"/>
                    <a:gd name="connsiteX1" fmla="*/ 310395 w 310402"/>
                    <a:gd name="connsiteY1" fmla="*/ 153468 h 310425"/>
                    <a:gd name="connsiteX2" fmla="*/ 152601 w 310402"/>
                    <a:gd name="connsiteY2" fmla="*/ 310396 h 310425"/>
                    <a:gd name="connsiteX3" fmla="*/ 8 w 310402"/>
                    <a:gd name="connsiteY3" fmla="*/ 153468 h 310425"/>
                    <a:gd name="connsiteX4" fmla="*/ 155202 w 310402"/>
                    <a:gd name="connsiteY4" fmla="*/ 8 h 310425"/>
                    <a:gd name="connsiteX5" fmla="*/ 155202 w 310402"/>
                    <a:gd name="connsiteY5" fmla="*/ 236700 h 310425"/>
                    <a:gd name="connsiteX6" fmla="*/ 239301 w 310402"/>
                    <a:gd name="connsiteY6" fmla="*/ 155202 h 310425"/>
                    <a:gd name="connsiteX7" fmla="*/ 156936 w 310402"/>
                    <a:gd name="connsiteY7" fmla="*/ 71102 h 310425"/>
                    <a:gd name="connsiteX8" fmla="*/ 71103 w 310402"/>
                    <a:gd name="connsiteY8" fmla="*/ 155202 h 310425"/>
                    <a:gd name="connsiteX9" fmla="*/ 155202 w 310402"/>
                    <a:gd name="connsiteY9" fmla="*/ 236700 h 310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402" h="310425">
                      <a:moveTo>
                        <a:pt x="155202" y="8"/>
                      </a:moveTo>
                      <a:cubicBezTo>
                        <a:pt x="240168" y="8"/>
                        <a:pt x="309529" y="68501"/>
                        <a:pt x="310395" y="153468"/>
                      </a:cubicBezTo>
                      <a:cubicBezTo>
                        <a:pt x="311263" y="239301"/>
                        <a:pt x="237567" y="312130"/>
                        <a:pt x="152601" y="310396"/>
                      </a:cubicBezTo>
                      <a:cubicBezTo>
                        <a:pt x="67634" y="308662"/>
                        <a:pt x="-859" y="238434"/>
                        <a:pt x="8" y="153468"/>
                      </a:cubicBezTo>
                      <a:cubicBezTo>
                        <a:pt x="875" y="67634"/>
                        <a:pt x="69368" y="-859"/>
                        <a:pt x="155202" y="8"/>
                      </a:cubicBezTo>
                      <a:close/>
                      <a:moveTo>
                        <a:pt x="155202" y="236700"/>
                      </a:moveTo>
                      <a:cubicBezTo>
                        <a:pt x="200286" y="236700"/>
                        <a:pt x="239301" y="199419"/>
                        <a:pt x="239301" y="155202"/>
                      </a:cubicBezTo>
                      <a:cubicBezTo>
                        <a:pt x="239301" y="110985"/>
                        <a:pt x="201153" y="71969"/>
                        <a:pt x="156936" y="71102"/>
                      </a:cubicBezTo>
                      <a:cubicBezTo>
                        <a:pt x="109251" y="70236"/>
                        <a:pt x="71103" y="107517"/>
                        <a:pt x="71103" y="155202"/>
                      </a:cubicBezTo>
                      <a:cubicBezTo>
                        <a:pt x="71969" y="201153"/>
                        <a:pt x="108384" y="236700"/>
                        <a:pt x="155202" y="236700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" name="图形 3"/>
              <p:cNvGrpSpPr/>
              <p:nvPr/>
            </p:nvGrpSpPr>
            <p:grpSpPr>
              <a:xfrm>
                <a:off x="1991" y="5368"/>
                <a:ext cx="776" cy="777"/>
                <a:chOff x="-2786184" y="-4869469"/>
                <a:chExt cx="1939588" cy="1943288"/>
              </a:xfrm>
              <a:solidFill>
                <a:schemeClr val="bg1"/>
              </a:solidFill>
            </p:grpSpPr>
            <p:sp>
              <p:nvSpPr>
                <p:cNvPr id="37" name="图形"/>
                <p:cNvSpPr/>
                <p:nvPr/>
              </p:nvSpPr>
              <p:spPr>
                <a:xfrm>
                  <a:off x="-2786184" y="-4869469"/>
                  <a:ext cx="1939588" cy="1943288"/>
                </a:xfrm>
                <a:custGeom>
                  <a:avLst/>
                  <a:gdLst>
                    <a:gd name="connsiteX0" fmla="*/ 1939450 w 1939588"/>
                    <a:gd name="connsiteY0" fmla="*/ 972647 h 1943288"/>
                    <a:gd name="connsiteX1" fmla="*/ 1298734 w 1939588"/>
                    <a:gd name="connsiteY1" fmla="*/ 1880400 h 1943288"/>
                    <a:gd name="connsiteX2" fmla="*/ 873902 w 1939588"/>
                    <a:gd name="connsiteY2" fmla="*/ 1937623 h 1943288"/>
                    <a:gd name="connsiteX3" fmla="*/ 290409 w 1939588"/>
                    <a:gd name="connsiteY3" fmla="*/ 1653245 h 1943288"/>
                    <a:gd name="connsiteX4" fmla="*/ 1696 w 1939588"/>
                    <a:gd name="connsiteY4" fmla="*/ 914558 h 1943288"/>
                    <a:gd name="connsiteX5" fmla="*/ 155156 w 1939588"/>
                    <a:gd name="connsiteY5" fmla="*/ 451578 h 1943288"/>
                    <a:gd name="connsiteX6" fmla="*/ 169028 w 1939588"/>
                    <a:gd name="connsiteY6" fmla="*/ 357075 h 1943288"/>
                    <a:gd name="connsiteX7" fmla="*/ 203708 w 1939588"/>
                    <a:gd name="connsiteY7" fmla="*/ 205349 h 1943288"/>
                    <a:gd name="connsiteX8" fmla="*/ 359769 w 1939588"/>
                    <a:gd name="connsiteY8" fmla="*/ 170669 h 1943288"/>
                    <a:gd name="connsiteX9" fmla="*/ 446469 w 1939588"/>
                    <a:gd name="connsiteY9" fmla="*/ 158531 h 1943288"/>
                    <a:gd name="connsiteX10" fmla="*/ 1021293 w 1939588"/>
                    <a:gd name="connsiteY10" fmla="*/ 1603 h 1943288"/>
                    <a:gd name="connsiteX11" fmla="*/ 1657674 w 1939588"/>
                    <a:gd name="connsiteY11" fmla="*/ 296384 h 1943288"/>
                    <a:gd name="connsiteX12" fmla="*/ 1927312 w 1939588"/>
                    <a:gd name="connsiteY12" fmla="*/ 826991 h 1943288"/>
                    <a:gd name="connsiteX13" fmla="*/ 1937716 w 1939588"/>
                    <a:gd name="connsiteY13" fmla="*/ 881612 h 1943288"/>
                    <a:gd name="connsiteX14" fmla="*/ 1939450 w 1939588"/>
                    <a:gd name="connsiteY14" fmla="*/ 972647 h 1943288"/>
                    <a:gd name="connsiteX15" fmla="*/ 934592 w 1939588"/>
                    <a:gd name="connsiteY15" fmla="*/ 203615 h 1943288"/>
                    <a:gd name="connsiteX16" fmla="*/ 931991 w 1939588"/>
                    <a:gd name="connsiteY16" fmla="*/ 203615 h 1943288"/>
                    <a:gd name="connsiteX17" fmla="*/ 931991 w 1939588"/>
                    <a:gd name="connsiteY17" fmla="*/ 112580 h 1943288"/>
                    <a:gd name="connsiteX18" fmla="*/ 895577 w 1939588"/>
                    <a:gd name="connsiteY18" fmla="*/ 79633 h 1943288"/>
                    <a:gd name="connsiteX19" fmla="*/ 479415 w 1939588"/>
                    <a:gd name="connsiteY19" fmla="*/ 225290 h 1943288"/>
                    <a:gd name="connsiteX20" fmla="*/ 454272 w 1939588"/>
                    <a:gd name="connsiteY20" fmla="*/ 282512 h 1943288"/>
                    <a:gd name="connsiteX21" fmla="*/ 283473 w 1939588"/>
                    <a:gd name="connsiteY21" fmla="*/ 455046 h 1943288"/>
                    <a:gd name="connsiteX22" fmla="*/ 223649 w 1939588"/>
                    <a:gd name="connsiteY22" fmla="*/ 481923 h 1943288"/>
                    <a:gd name="connsiteX23" fmla="*/ 78860 w 1939588"/>
                    <a:gd name="connsiteY23" fmla="*/ 894617 h 1943288"/>
                    <a:gd name="connsiteX24" fmla="*/ 114407 w 1939588"/>
                    <a:gd name="connsiteY24" fmla="*/ 932765 h 1943288"/>
                    <a:gd name="connsiteX25" fmla="*/ 287808 w 1939588"/>
                    <a:gd name="connsiteY25" fmla="*/ 932765 h 1943288"/>
                    <a:gd name="connsiteX26" fmla="*/ 332892 w 1939588"/>
                    <a:gd name="connsiteY26" fmla="*/ 893750 h 1943288"/>
                    <a:gd name="connsiteX27" fmla="*/ 348498 w 1939588"/>
                    <a:gd name="connsiteY27" fmla="*/ 813119 h 1943288"/>
                    <a:gd name="connsiteX28" fmla="*/ 390981 w 1939588"/>
                    <a:gd name="connsiteY28" fmla="*/ 774104 h 1943288"/>
                    <a:gd name="connsiteX29" fmla="*/ 420459 w 1939588"/>
                    <a:gd name="connsiteY29" fmla="*/ 824390 h 1943288"/>
                    <a:gd name="connsiteX30" fmla="*/ 410055 w 1939588"/>
                    <a:gd name="connsiteY30" fmla="*/ 892016 h 1943288"/>
                    <a:gd name="connsiteX31" fmla="*/ 443001 w 1939588"/>
                    <a:gd name="connsiteY31" fmla="*/ 931898 h 1943288"/>
                    <a:gd name="connsiteX32" fmla="*/ 599062 w 1939588"/>
                    <a:gd name="connsiteY32" fmla="*/ 931898 h 1943288"/>
                    <a:gd name="connsiteX33" fmla="*/ 638944 w 1939588"/>
                    <a:gd name="connsiteY33" fmla="*/ 897218 h 1943288"/>
                    <a:gd name="connsiteX34" fmla="*/ 899045 w 1939588"/>
                    <a:gd name="connsiteY34" fmla="*/ 637984 h 1943288"/>
                    <a:gd name="connsiteX35" fmla="*/ 932858 w 1939588"/>
                    <a:gd name="connsiteY35" fmla="*/ 597235 h 1943288"/>
                    <a:gd name="connsiteX36" fmla="*/ 932858 w 1939588"/>
                    <a:gd name="connsiteY36" fmla="*/ 441174 h 1943288"/>
                    <a:gd name="connsiteX37" fmla="*/ 896444 w 1939588"/>
                    <a:gd name="connsiteY37" fmla="*/ 409095 h 1943288"/>
                    <a:gd name="connsiteX38" fmla="*/ 701368 w 1939588"/>
                    <a:gd name="connsiteY38" fmla="*/ 474120 h 1943288"/>
                    <a:gd name="connsiteX39" fmla="*/ 567850 w 1939588"/>
                    <a:gd name="connsiteY39" fmla="*/ 567757 h 1943288"/>
                    <a:gd name="connsiteX40" fmla="*/ 509761 w 1939588"/>
                    <a:gd name="connsiteY40" fmla="*/ 571224 h 1943288"/>
                    <a:gd name="connsiteX41" fmla="*/ 520165 w 1939588"/>
                    <a:gd name="connsiteY41" fmla="*/ 514869 h 1943288"/>
                    <a:gd name="connsiteX42" fmla="*/ 820148 w 1939588"/>
                    <a:gd name="connsiteY42" fmla="*/ 344937 h 1943288"/>
                    <a:gd name="connsiteX43" fmla="*/ 923321 w 1939588"/>
                    <a:gd name="connsiteY43" fmla="*/ 316325 h 1943288"/>
                    <a:gd name="connsiteX44" fmla="*/ 934592 w 1939588"/>
                    <a:gd name="connsiteY44" fmla="*/ 203615 h 1943288"/>
                    <a:gd name="connsiteX45" fmla="*/ 931991 w 1939588"/>
                    <a:gd name="connsiteY45" fmla="*/ 1741680 h 1943288"/>
                    <a:gd name="connsiteX46" fmla="*/ 931991 w 1939588"/>
                    <a:gd name="connsiteY46" fmla="*/ 1654979 h 1943288"/>
                    <a:gd name="connsiteX47" fmla="*/ 890375 w 1939588"/>
                    <a:gd name="connsiteY47" fmla="*/ 1607294 h 1943288"/>
                    <a:gd name="connsiteX48" fmla="*/ 573919 w 1939588"/>
                    <a:gd name="connsiteY48" fmla="*/ 1478111 h 1943288"/>
                    <a:gd name="connsiteX49" fmla="*/ 499357 w 1939588"/>
                    <a:gd name="connsiteY49" fmla="*/ 1459037 h 1943288"/>
                    <a:gd name="connsiteX50" fmla="*/ 351099 w 1939588"/>
                    <a:gd name="connsiteY50" fmla="*/ 1391410 h 1943288"/>
                    <a:gd name="connsiteX51" fmla="*/ 349365 w 1939588"/>
                    <a:gd name="connsiteY51" fmla="*/ 1231882 h 1943288"/>
                    <a:gd name="connsiteX52" fmla="*/ 358902 w 1939588"/>
                    <a:gd name="connsiteY52" fmla="*/ 1171191 h 1943288"/>
                    <a:gd name="connsiteX53" fmla="*/ 332025 w 1939588"/>
                    <a:gd name="connsiteY53" fmla="*/ 1044609 h 1943288"/>
                    <a:gd name="connsiteX54" fmla="*/ 293010 w 1939588"/>
                    <a:gd name="connsiteY54" fmla="*/ 1008195 h 1943288"/>
                    <a:gd name="connsiteX55" fmla="*/ 110939 w 1939588"/>
                    <a:gd name="connsiteY55" fmla="*/ 1008195 h 1943288"/>
                    <a:gd name="connsiteX56" fmla="*/ 77993 w 1939588"/>
                    <a:gd name="connsiteY56" fmla="*/ 1044609 h 1943288"/>
                    <a:gd name="connsiteX57" fmla="*/ 97934 w 1939588"/>
                    <a:gd name="connsiteY57" fmla="*/ 1164255 h 1943288"/>
                    <a:gd name="connsiteX58" fmla="*/ 462942 w 1939588"/>
                    <a:gd name="connsiteY58" fmla="*/ 1700064 h 1943288"/>
                    <a:gd name="connsiteX59" fmla="*/ 891242 w 1939588"/>
                    <a:gd name="connsiteY59" fmla="*/ 1862193 h 1943288"/>
                    <a:gd name="connsiteX60" fmla="*/ 931991 w 1939588"/>
                    <a:gd name="connsiteY60" fmla="*/ 1824045 h 1943288"/>
                    <a:gd name="connsiteX61" fmla="*/ 931991 w 1939588"/>
                    <a:gd name="connsiteY61" fmla="*/ 1741680 h 1943288"/>
                    <a:gd name="connsiteX62" fmla="*/ 1008288 w 1939588"/>
                    <a:gd name="connsiteY62" fmla="*/ 1738212 h 1943288"/>
                    <a:gd name="connsiteX63" fmla="*/ 1008288 w 1939588"/>
                    <a:gd name="connsiteY63" fmla="*/ 1738212 h 1943288"/>
                    <a:gd name="connsiteX64" fmla="*/ 1008288 w 1939588"/>
                    <a:gd name="connsiteY64" fmla="*/ 1803237 h 1943288"/>
                    <a:gd name="connsiteX65" fmla="*/ 1075047 w 1939588"/>
                    <a:gd name="connsiteY65" fmla="*/ 1858725 h 1943288"/>
                    <a:gd name="connsiteX66" fmla="*/ 1590047 w 1939588"/>
                    <a:gd name="connsiteY66" fmla="*/ 1605560 h 1943288"/>
                    <a:gd name="connsiteX67" fmla="*/ 1862286 w 1939588"/>
                    <a:gd name="connsiteY67" fmla="*/ 1045476 h 1943288"/>
                    <a:gd name="connsiteX68" fmla="*/ 1830207 w 1939588"/>
                    <a:gd name="connsiteY68" fmla="*/ 1007328 h 1943288"/>
                    <a:gd name="connsiteX69" fmla="*/ 1648137 w 1939588"/>
                    <a:gd name="connsiteY69" fmla="*/ 1008195 h 1943288"/>
                    <a:gd name="connsiteX70" fmla="*/ 1613456 w 1939588"/>
                    <a:gd name="connsiteY70" fmla="*/ 1025535 h 1943288"/>
                    <a:gd name="connsiteX71" fmla="*/ 1576175 w 1939588"/>
                    <a:gd name="connsiteY71" fmla="*/ 1198068 h 1943288"/>
                    <a:gd name="connsiteX72" fmla="*/ 1585712 w 1939588"/>
                    <a:gd name="connsiteY72" fmla="*/ 1225812 h 1943288"/>
                    <a:gd name="connsiteX73" fmla="*/ 1587446 w 1939588"/>
                    <a:gd name="connsiteY73" fmla="*/ 1392277 h 1943288"/>
                    <a:gd name="connsiteX74" fmla="*/ 1433987 w 1939588"/>
                    <a:gd name="connsiteY74" fmla="*/ 1457303 h 1943288"/>
                    <a:gd name="connsiteX75" fmla="*/ 1370695 w 1939588"/>
                    <a:gd name="connsiteY75" fmla="*/ 1472908 h 1943288"/>
                    <a:gd name="connsiteX76" fmla="*/ 1042968 w 1939588"/>
                    <a:gd name="connsiteY76" fmla="*/ 1607294 h 1943288"/>
                    <a:gd name="connsiteX77" fmla="*/ 1007421 w 1939588"/>
                    <a:gd name="connsiteY77" fmla="*/ 1646309 h 1943288"/>
                    <a:gd name="connsiteX78" fmla="*/ 1008288 w 1939588"/>
                    <a:gd name="connsiteY78" fmla="*/ 1738212 h 1943288"/>
                    <a:gd name="connsiteX79" fmla="*/ 1011756 w 1939588"/>
                    <a:gd name="connsiteY79" fmla="*/ 867740 h 1943288"/>
                    <a:gd name="connsiteX80" fmla="*/ 1040367 w 1939588"/>
                    <a:gd name="connsiteY80" fmla="*/ 846932 h 1943288"/>
                    <a:gd name="connsiteX81" fmla="*/ 1545830 w 1939588"/>
                    <a:gd name="connsiteY81" fmla="*/ 343203 h 1943288"/>
                    <a:gd name="connsiteX82" fmla="*/ 1538027 w 1939588"/>
                    <a:gd name="connsiteY82" fmla="*/ 289448 h 1943288"/>
                    <a:gd name="connsiteX83" fmla="*/ 1065510 w 1939588"/>
                    <a:gd name="connsiteY83" fmla="*/ 84836 h 1943288"/>
                    <a:gd name="connsiteX84" fmla="*/ 1010022 w 1939588"/>
                    <a:gd name="connsiteY84" fmla="*/ 132521 h 1943288"/>
                    <a:gd name="connsiteX85" fmla="*/ 1010022 w 1939588"/>
                    <a:gd name="connsiteY85" fmla="*/ 816587 h 1943288"/>
                    <a:gd name="connsiteX86" fmla="*/ 1011756 w 1939588"/>
                    <a:gd name="connsiteY86" fmla="*/ 867740 h 1943288"/>
                    <a:gd name="connsiteX87" fmla="*/ 1736571 w 1939588"/>
                    <a:gd name="connsiteY87" fmla="*/ 933632 h 1943288"/>
                    <a:gd name="connsiteX88" fmla="*/ 1736571 w 1939588"/>
                    <a:gd name="connsiteY88" fmla="*/ 931031 h 1943288"/>
                    <a:gd name="connsiteX89" fmla="*/ 1831941 w 1939588"/>
                    <a:gd name="connsiteY89" fmla="*/ 931031 h 1943288"/>
                    <a:gd name="connsiteX90" fmla="*/ 1861420 w 1939588"/>
                    <a:gd name="connsiteY90" fmla="*/ 896351 h 1943288"/>
                    <a:gd name="connsiteX91" fmla="*/ 1649870 w 1939588"/>
                    <a:gd name="connsiteY91" fmla="*/ 399558 h 1943288"/>
                    <a:gd name="connsiteX92" fmla="*/ 1595249 w 1939588"/>
                    <a:gd name="connsiteY92" fmla="*/ 398691 h 1943288"/>
                    <a:gd name="connsiteX93" fmla="*/ 1482539 w 1939588"/>
                    <a:gd name="connsiteY93" fmla="*/ 511401 h 1943288"/>
                    <a:gd name="connsiteX94" fmla="*/ 1477337 w 1939588"/>
                    <a:gd name="connsiteY94" fmla="*/ 575560 h 1943288"/>
                    <a:gd name="connsiteX95" fmla="*/ 1598717 w 1939588"/>
                    <a:gd name="connsiteY95" fmla="*/ 826124 h 1943288"/>
                    <a:gd name="connsiteX96" fmla="*/ 1628195 w 1939588"/>
                    <a:gd name="connsiteY96" fmla="*/ 924095 h 1943288"/>
                    <a:gd name="connsiteX97" fmla="*/ 1736571 w 1939588"/>
                    <a:gd name="connsiteY97" fmla="*/ 933632 h 1943288"/>
                    <a:gd name="connsiteX98" fmla="*/ 931991 w 1939588"/>
                    <a:gd name="connsiteY98" fmla="*/ 1424356 h 1943288"/>
                    <a:gd name="connsiteX99" fmla="*/ 931991 w 1939588"/>
                    <a:gd name="connsiteY99" fmla="*/ 1354996 h 1943288"/>
                    <a:gd name="connsiteX100" fmla="*/ 888641 w 1939588"/>
                    <a:gd name="connsiteY100" fmla="*/ 1300375 h 1943288"/>
                    <a:gd name="connsiteX101" fmla="*/ 638944 w 1939588"/>
                    <a:gd name="connsiteY101" fmla="*/ 1046343 h 1943288"/>
                    <a:gd name="connsiteX102" fmla="*/ 592993 w 1939588"/>
                    <a:gd name="connsiteY102" fmla="*/ 1009061 h 1943288"/>
                    <a:gd name="connsiteX103" fmla="*/ 480282 w 1939588"/>
                    <a:gd name="connsiteY103" fmla="*/ 1009061 h 1943288"/>
                    <a:gd name="connsiteX104" fmla="*/ 416124 w 1939588"/>
                    <a:gd name="connsiteY104" fmla="*/ 1093161 h 1943288"/>
                    <a:gd name="connsiteX105" fmla="*/ 422193 w 1939588"/>
                    <a:gd name="connsiteY105" fmla="*/ 1113969 h 1943288"/>
                    <a:gd name="connsiteX106" fmla="*/ 481149 w 1939588"/>
                    <a:gd name="connsiteY106" fmla="*/ 1164255 h 1943288"/>
                    <a:gd name="connsiteX107" fmla="*/ 614668 w 1939588"/>
                    <a:gd name="connsiteY107" fmla="*/ 1372336 h 1943288"/>
                    <a:gd name="connsiteX108" fmla="*/ 628540 w 1939588"/>
                    <a:gd name="connsiteY108" fmla="*/ 1422622 h 1943288"/>
                    <a:gd name="connsiteX109" fmla="*/ 867833 w 1939588"/>
                    <a:gd name="connsiteY109" fmla="*/ 1528397 h 1943288"/>
                    <a:gd name="connsiteX110" fmla="*/ 932858 w 1939588"/>
                    <a:gd name="connsiteY110" fmla="*/ 1472042 h 1943288"/>
                    <a:gd name="connsiteX111" fmla="*/ 931991 w 1939588"/>
                    <a:gd name="connsiteY111" fmla="*/ 1424356 h 1943288"/>
                    <a:gd name="connsiteX112" fmla="*/ 1008288 w 1939588"/>
                    <a:gd name="connsiteY112" fmla="*/ 1418287 h 1943288"/>
                    <a:gd name="connsiteX113" fmla="*/ 1008288 w 1939588"/>
                    <a:gd name="connsiteY113" fmla="*/ 1487648 h 1943288"/>
                    <a:gd name="connsiteX114" fmla="*/ 1055106 w 1939588"/>
                    <a:gd name="connsiteY114" fmla="*/ 1531865 h 1943288"/>
                    <a:gd name="connsiteX115" fmla="*/ 1316941 w 1939588"/>
                    <a:gd name="connsiteY115" fmla="*/ 1418287 h 1943288"/>
                    <a:gd name="connsiteX116" fmla="*/ 1328212 w 1939588"/>
                    <a:gd name="connsiteY116" fmla="*/ 1379272 h 1943288"/>
                    <a:gd name="connsiteX117" fmla="*/ 1474736 w 1939588"/>
                    <a:gd name="connsiteY117" fmla="*/ 1161654 h 1943288"/>
                    <a:gd name="connsiteX118" fmla="*/ 1512884 w 1939588"/>
                    <a:gd name="connsiteY118" fmla="*/ 1138245 h 1943288"/>
                    <a:gd name="connsiteX119" fmla="*/ 1532825 w 1939588"/>
                    <a:gd name="connsiteY119" fmla="*/ 1045476 h 1943288"/>
                    <a:gd name="connsiteX120" fmla="*/ 1500746 w 1939588"/>
                    <a:gd name="connsiteY120" fmla="*/ 1008195 h 1943288"/>
                    <a:gd name="connsiteX121" fmla="*/ 1344685 w 1939588"/>
                    <a:gd name="connsiteY121" fmla="*/ 1008195 h 1943288"/>
                    <a:gd name="connsiteX122" fmla="*/ 1302202 w 1939588"/>
                    <a:gd name="connsiteY122" fmla="*/ 1045476 h 1943288"/>
                    <a:gd name="connsiteX123" fmla="*/ 1094121 w 1939588"/>
                    <a:gd name="connsiteY123" fmla="*/ 1287370 h 1943288"/>
                    <a:gd name="connsiteX124" fmla="*/ 1008288 w 1939588"/>
                    <a:gd name="connsiteY124" fmla="*/ 1413952 h 1943288"/>
                    <a:gd name="connsiteX125" fmla="*/ 1008288 w 1939588"/>
                    <a:gd name="connsiteY125" fmla="*/ 1418287 h 1943288"/>
                    <a:gd name="connsiteX126" fmla="*/ 1396706 w 1939588"/>
                    <a:gd name="connsiteY126" fmla="*/ 597235 h 1943288"/>
                    <a:gd name="connsiteX127" fmla="*/ 1248448 w 1939588"/>
                    <a:gd name="connsiteY127" fmla="*/ 747226 h 1943288"/>
                    <a:gd name="connsiteX128" fmla="*/ 1252783 w 1939588"/>
                    <a:gd name="connsiteY128" fmla="*/ 781907 h 1943288"/>
                    <a:gd name="connsiteX129" fmla="*/ 1303069 w 1939588"/>
                    <a:gd name="connsiteY129" fmla="*/ 900686 h 1943288"/>
                    <a:gd name="connsiteX130" fmla="*/ 1336882 w 1939588"/>
                    <a:gd name="connsiteY130" fmla="*/ 929297 h 1943288"/>
                    <a:gd name="connsiteX131" fmla="*/ 1505948 w 1939588"/>
                    <a:gd name="connsiteY131" fmla="*/ 929297 h 1943288"/>
                    <a:gd name="connsiteX132" fmla="*/ 1531091 w 1939588"/>
                    <a:gd name="connsiteY132" fmla="*/ 900686 h 1943288"/>
                    <a:gd name="connsiteX133" fmla="*/ 1396706 w 1939588"/>
                    <a:gd name="connsiteY133" fmla="*/ 597235 h 1943288"/>
                    <a:gd name="connsiteX134" fmla="*/ 931991 w 1939588"/>
                    <a:gd name="connsiteY134" fmla="*/ 820055 h 1943288"/>
                    <a:gd name="connsiteX135" fmla="*/ 931124 w 1939588"/>
                    <a:gd name="connsiteY135" fmla="*/ 737689 h 1943288"/>
                    <a:gd name="connsiteX136" fmla="*/ 905114 w 1939588"/>
                    <a:gd name="connsiteY136" fmla="*/ 716881 h 1943288"/>
                    <a:gd name="connsiteX137" fmla="*/ 729980 w 1939588"/>
                    <a:gd name="connsiteY137" fmla="*/ 864272 h 1943288"/>
                    <a:gd name="connsiteX138" fmla="*/ 776798 w 1939588"/>
                    <a:gd name="connsiteY138" fmla="*/ 931898 h 1943288"/>
                    <a:gd name="connsiteX139" fmla="*/ 820148 w 1939588"/>
                    <a:gd name="connsiteY139" fmla="*/ 931898 h 1943288"/>
                    <a:gd name="connsiteX140" fmla="*/ 931991 w 1939588"/>
                    <a:gd name="connsiteY140" fmla="*/ 820055 h 1943288"/>
                    <a:gd name="connsiteX141" fmla="*/ 821015 w 1939588"/>
                    <a:gd name="connsiteY141" fmla="*/ 1008195 h 1943288"/>
                    <a:gd name="connsiteX142" fmla="*/ 738650 w 1939588"/>
                    <a:gd name="connsiteY142" fmla="*/ 1009928 h 1943288"/>
                    <a:gd name="connsiteX143" fmla="*/ 717842 w 1939588"/>
                    <a:gd name="connsiteY143" fmla="*/ 1038540 h 1943288"/>
                    <a:gd name="connsiteX144" fmla="*/ 903380 w 1939588"/>
                    <a:gd name="connsiteY144" fmla="*/ 1223211 h 1943288"/>
                    <a:gd name="connsiteX145" fmla="*/ 930257 w 1939588"/>
                    <a:gd name="connsiteY145" fmla="*/ 1203270 h 1943288"/>
                    <a:gd name="connsiteX146" fmla="*/ 931991 w 1939588"/>
                    <a:gd name="connsiteY146" fmla="*/ 1120905 h 1943288"/>
                    <a:gd name="connsiteX147" fmla="*/ 821015 w 1939588"/>
                    <a:gd name="connsiteY147" fmla="*/ 1008195 h 1943288"/>
                    <a:gd name="connsiteX148" fmla="*/ 1008288 w 1939588"/>
                    <a:gd name="connsiteY148" fmla="*/ 1117437 h 1943288"/>
                    <a:gd name="connsiteX149" fmla="*/ 1010022 w 1939588"/>
                    <a:gd name="connsiteY149" fmla="*/ 1199802 h 1943288"/>
                    <a:gd name="connsiteX150" fmla="*/ 1036899 w 1939588"/>
                    <a:gd name="connsiteY150" fmla="*/ 1223211 h 1943288"/>
                    <a:gd name="connsiteX151" fmla="*/ 1212034 w 1939588"/>
                    <a:gd name="connsiteY151" fmla="*/ 1070619 h 1943288"/>
                    <a:gd name="connsiteX152" fmla="*/ 1166082 w 1939588"/>
                    <a:gd name="connsiteY152" fmla="*/ 1008195 h 1943288"/>
                    <a:gd name="connsiteX153" fmla="*/ 1118397 w 1939588"/>
                    <a:gd name="connsiteY153" fmla="*/ 1008195 h 1943288"/>
                    <a:gd name="connsiteX154" fmla="*/ 1008288 w 1939588"/>
                    <a:gd name="connsiteY154" fmla="*/ 1117437 h 1943288"/>
                    <a:gd name="connsiteX155" fmla="*/ 550510 w 1939588"/>
                    <a:gd name="connsiteY155" fmla="*/ 1311646 h 1943288"/>
                    <a:gd name="connsiteX156" fmla="*/ 476814 w 1939588"/>
                    <a:gd name="connsiteY156" fmla="*/ 1238817 h 1943288"/>
                    <a:gd name="connsiteX157" fmla="*/ 404853 w 1939588"/>
                    <a:gd name="connsiteY157" fmla="*/ 1309045 h 1943288"/>
                    <a:gd name="connsiteX158" fmla="*/ 475947 w 1939588"/>
                    <a:gd name="connsiteY158" fmla="*/ 1384474 h 1943288"/>
                    <a:gd name="connsiteX159" fmla="*/ 550510 w 1939588"/>
                    <a:gd name="connsiteY159" fmla="*/ 1311646 h 1943288"/>
                    <a:gd name="connsiteX160" fmla="*/ 1536293 w 1939588"/>
                    <a:gd name="connsiteY160" fmla="*/ 1311646 h 1943288"/>
                    <a:gd name="connsiteX161" fmla="*/ 1462598 w 1939588"/>
                    <a:gd name="connsiteY161" fmla="*/ 1238817 h 1943288"/>
                    <a:gd name="connsiteX162" fmla="*/ 1390636 w 1939588"/>
                    <a:gd name="connsiteY162" fmla="*/ 1309045 h 1943288"/>
                    <a:gd name="connsiteX163" fmla="*/ 1461731 w 1939588"/>
                    <a:gd name="connsiteY163" fmla="*/ 1384474 h 1943288"/>
                    <a:gd name="connsiteX164" fmla="*/ 1536293 w 1939588"/>
                    <a:gd name="connsiteY164" fmla="*/ 1311646 h 1943288"/>
                    <a:gd name="connsiteX165" fmla="*/ 383178 w 1939588"/>
                    <a:gd name="connsiteY165" fmla="*/ 309389 h 1943288"/>
                    <a:gd name="connsiteX166" fmla="*/ 308616 w 1939588"/>
                    <a:gd name="connsiteY166" fmla="*/ 237428 h 1943288"/>
                    <a:gd name="connsiteX167" fmla="*/ 237521 w 1939588"/>
                    <a:gd name="connsiteY167" fmla="*/ 308522 h 1943288"/>
                    <a:gd name="connsiteX168" fmla="*/ 309483 w 1939588"/>
                    <a:gd name="connsiteY168" fmla="*/ 383085 h 1943288"/>
                    <a:gd name="connsiteX169" fmla="*/ 383178 w 1939588"/>
                    <a:gd name="connsiteY169" fmla="*/ 309389 h 1943288"/>
                    <a:gd name="connsiteX170" fmla="*/ 1187758 w 1939588"/>
                    <a:gd name="connsiteY170" fmla="*/ 826991 h 1943288"/>
                    <a:gd name="connsiteX171" fmla="*/ 1075914 w 1939588"/>
                    <a:gd name="connsiteY171" fmla="*/ 929297 h 1943288"/>
                    <a:gd name="connsiteX172" fmla="*/ 1144407 w 1939588"/>
                    <a:gd name="connsiteY172" fmla="*/ 931898 h 1943288"/>
                    <a:gd name="connsiteX173" fmla="*/ 1225906 w 1939588"/>
                    <a:gd name="connsiteY173" fmla="*/ 920627 h 1943288"/>
                    <a:gd name="connsiteX174" fmla="*/ 1192093 w 1939588"/>
                    <a:gd name="connsiteY174" fmla="*/ 829592 h 1943288"/>
                    <a:gd name="connsiteX175" fmla="*/ 1187758 w 1939588"/>
                    <a:gd name="connsiteY175" fmla="*/ 826991 h 1943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</a:cxnLst>
                  <a:rect l="l" t="t" r="r" b="b"/>
                  <a:pathLst>
                    <a:path w="1939588" h="1943288">
                      <a:moveTo>
                        <a:pt x="1939450" y="972647"/>
                      </a:moveTo>
                      <a:cubicBezTo>
                        <a:pt x="1940317" y="1375804"/>
                        <a:pt x="1668945" y="1741680"/>
                        <a:pt x="1298734" y="1880400"/>
                      </a:cubicBezTo>
                      <a:cubicBezTo>
                        <a:pt x="1160880" y="1931554"/>
                        <a:pt x="1018692" y="1954963"/>
                        <a:pt x="873902" y="1937623"/>
                      </a:cubicBezTo>
                      <a:cubicBezTo>
                        <a:pt x="647614" y="1909879"/>
                        <a:pt x="450804" y="1816242"/>
                        <a:pt x="290409" y="1653245"/>
                      </a:cubicBezTo>
                      <a:cubicBezTo>
                        <a:pt x="89264" y="1448632"/>
                        <a:pt x="-14777" y="1204137"/>
                        <a:pt x="1696" y="914558"/>
                      </a:cubicBezTo>
                      <a:cubicBezTo>
                        <a:pt x="11233" y="748093"/>
                        <a:pt x="63254" y="592033"/>
                        <a:pt x="155156" y="451578"/>
                      </a:cubicBezTo>
                      <a:cubicBezTo>
                        <a:pt x="175097" y="421233"/>
                        <a:pt x="184634" y="396090"/>
                        <a:pt x="169028" y="357075"/>
                      </a:cubicBezTo>
                      <a:cubicBezTo>
                        <a:pt x="148220" y="303320"/>
                        <a:pt x="161225" y="247832"/>
                        <a:pt x="203708" y="205349"/>
                      </a:cubicBezTo>
                      <a:cubicBezTo>
                        <a:pt x="247925" y="161132"/>
                        <a:pt x="304281" y="148994"/>
                        <a:pt x="359769" y="170669"/>
                      </a:cubicBezTo>
                      <a:cubicBezTo>
                        <a:pt x="396183" y="184541"/>
                        <a:pt x="418725" y="175871"/>
                        <a:pt x="446469" y="158531"/>
                      </a:cubicBezTo>
                      <a:cubicBezTo>
                        <a:pt x="621604" y="46687"/>
                        <a:pt x="813212" y="-10535"/>
                        <a:pt x="1021293" y="1603"/>
                      </a:cubicBezTo>
                      <a:cubicBezTo>
                        <a:pt x="1270990" y="16342"/>
                        <a:pt x="1483406" y="118649"/>
                        <a:pt x="1657674" y="296384"/>
                      </a:cubicBezTo>
                      <a:cubicBezTo>
                        <a:pt x="1803330" y="444642"/>
                        <a:pt x="1896100" y="620644"/>
                        <a:pt x="1927312" y="826991"/>
                      </a:cubicBezTo>
                      <a:cubicBezTo>
                        <a:pt x="1929913" y="845198"/>
                        <a:pt x="1936849" y="863405"/>
                        <a:pt x="1937716" y="881612"/>
                      </a:cubicBezTo>
                      <a:cubicBezTo>
                        <a:pt x="1940317" y="911957"/>
                        <a:pt x="1939450" y="942302"/>
                        <a:pt x="1939450" y="972647"/>
                      </a:cubicBezTo>
                      <a:close/>
                      <a:moveTo>
                        <a:pt x="934592" y="203615"/>
                      </a:moveTo>
                      <a:cubicBezTo>
                        <a:pt x="933725" y="203615"/>
                        <a:pt x="932858" y="203615"/>
                        <a:pt x="931991" y="203615"/>
                      </a:cubicBezTo>
                      <a:cubicBezTo>
                        <a:pt x="931991" y="173270"/>
                        <a:pt x="931991" y="142925"/>
                        <a:pt x="931991" y="112580"/>
                      </a:cubicBezTo>
                      <a:cubicBezTo>
                        <a:pt x="932858" y="87436"/>
                        <a:pt x="923321" y="76166"/>
                        <a:pt x="895577" y="79633"/>
                      </a:cubicBezTo>
                      <a:cubicBezTo>
                        <a:pt x="745586" y="96974"/>
                        <a:pt x="606865" y="142925"/>
                        <a:pt x="479415" y="225290"/>
                      </a:cubicBezTo>
                      <a:cubicBezTo>
                        <a:pt x="456006" y="240896"/>
                        <a:pt x="450804" y="256502"/>
                        <a:pt x="454272" y="282512"/>
                      </a:cubicBezTo>
                      <a:cubicBezTo>
                        <a:pt x="470745" y="393489"/>
                        <a:pt x="392715" y="471519"/>
                        <a:pt x="283473" y="455046"/>
                      </a:cubicBezTo>
                      <a:cubicBezTo>
                        <a:pt x="255728" y="450711"/>
                        <a:pt x="239255" y="456780"/>
                        <a:pt x="223649" y="481923"/>
                      </a:cubicBezTo>
                      <a:cubicBezTo>
                        <a:pt x="142151" y="607639"/>
                        <a:pt x="97067" y="746359"/>
                        <a:pt x="78860" y="894617"/>
                      </a:cubicBezTo>
                      <a:cubicBezTo>
                        <a:pt x="75392" y="925829"/>
                        <a:pt x="87530" y="932765"/>
                        <a:pt x="114407" y="932765"/>
                      </a:cubicBezTo>
                      <a:cubicBezTo>
                        <a:pt x="172496" y="931898"/>
                        <a:pt x="229718" y="931898"/>
                        <a:pt x="287808" y="932765"/>
                      </a:cubicBezTo>
                      <a:cubicBezTo>
                        <a:pt x="315552" y="932765"/>
                        <a:pt x="330291" y="923228"/>
                        <a:pt x="332892" y="893750"/>
                      </a:cubicBezTo>
                      <a:cubicBezTo>
                        <a:pt x="335493" y="866873"/>
                        <a:pt x="338094" y="838262"/>
                        <a:pt x="348498" y="813119"/>
                      </a:cubicBezTo>
                      <a:cubicBezTo>
                        <a:pt x="355434" y="797513"/>
                        <a:pt x="376242" y="787109"/>
                        <a:pt x="390981" y="774104"/>
                      </a:cubicBezTo>
                      <a:cubicBezTo>
                        <a:pt x="401385" y="790577"/>
                        <a:pt x="417858" y="807050"/>
                        <a:pt x="420459" y="824390"/>
                      </a:cubicBezTo>
                      <a:cubicBezTo>
                        <a:pt x="423060" y="846065"/>
                        <a:pt x="414390" y="869474"/>
                        <a:pt x="410055" y="892016"/>
                      </a:cubicBezTo>
                      <a:cubicBezTo>
                        <a:pt x="404853" y="918893"/>
                        <a:pt x="412656" y="932765"/>
                        <a:pt x="443001" y="931898"/>
                      </a:cubicBezTo>
                      <a:cubicBezTo>
                        <a:pt x="495022" y="930164"/>
                        <a:pt x="547042" y="931031"/>
                        <a:pt x="599062" y="931898"/>
                      </a:cubicBezTo>
                      <a:cubicBezTo>
                        <a:pt x="623338" y="931898"/>
                        <a:pt x="632875" y="921494"/>
                        <a:pt x="638944" y="897218"/>
                      </a:cubicBezTo>
                      <a:cubicBezTo>
                        <a:pt x="672757" y="758497"/>
                        <a:pt x="760325" y="670930"/>
                        <a:pt x="899045" y="637984"/>
                      </a:cubicBezTo>
                      <a:cubicBezTo>
                        <a:pt x="924188" y="631915"/>
                        <a:pt x="932858" y="620644"/>
                        <a:pt x="932858" y="597235"/>
                      </a:cubicBezTo>
                      <a:cubicBezTo>
                        <a:pt x="932858" y="545214"/>
                        <a:pt x="931991" y="493194"/>
                        <a:pt x="932858" y="441174"/>
                      </a:cubicBezTo>
                      <a:cubicBezTo>
                        <a:pt x="933725" y="414297"/>
                        <a:pt x="921587" y="401292"/>
                        <a:pt x="896444" y="409095"/>
                      </a:cubicBezTo>
                      <a:cubicBezTo>
                        <a:pt x="830552" y="429036"/>
                        <a:pt x="762926" y="444642"/>
                        <a:pt x="701368" y="474120"/>
                      </a:cubicBezTo>
                      <a:cubicBezTo>
                        <a:pt x="652816" y="496662"/>
                        <a:pt x="613801" y="539146"/>
                        <a:pt x="567850" y="567757"/>
                      </a:cubicBezTo>
                      <a:cubicBezTo>
                        <a:pt x="553111" y="576427"/>
                        <a:pt x="528835" y="570358"/>
                        <a:pt x="509761" y="571224"/>
                      </a:cubicBezTo>
                      <a:cubicBezTo>
                        <a:pt x="512362" y="552151"/>
                        <a:pt x="508894" y="526140"/>
                        <a:pt x="520165" y="514869"/>
                      </a:cubicBezTo>
                      <a:cubicBezTo>
                        <a:pt x="603397" y="429903"/>
                        <a:pt x="703969" y="372681"/>
                        <a:pt x="820148" y="344937"/>
                      </a:cubicBezTo>
                      <a:cubicBezTo>
                        <a:pt x="855695" y="336267"/>
                        <a:pt x="905981" y="338868"/>
                        <a:pt x="923321" y="316325"/>
                      </a:cubicBezTo>
                      <a:cubicBezTo>
                        <a:pt x="941529" y="290315"/>
                        <a:pt x="931991" y="241763"/>
                        <a:pt x="934592" y="203615"/>
                      </a:cubicBezTo>
                      <a:close/>
                      <a:moveTo>
                        <a:pt x="931991" y="1741680"/>
                      </a:moveTo>
                      <a:cubicBezTo>
                        <a:pt x="931991" y="1713069"/>
                        <a:pt x="931124" y="1683591"/>
                        <a:pt x="931991" y="1654979"/>
                      </a:cubicBezTo>
                      <a:cubicBezTo>
                        <a:pt x="932858" y="1625501"/>
                        <a:pt x="922454" y="1610762"/>
                        <a:pt x="890375" y="1607294"/>
                      </a:cubicBezTo>
                      <a:cubicBezTo>
                        <a:pt x="772463" y="1595156"/>
                        <a:pt x="668422" y="1549205"/>
                        <a:pt x="573919" y="1478111"/>
                      </a:cubicBezTo>
                      <a:cubicBezTo>
                        <a:pt x="554845" y="1463372"/>
                        <a:pt x="523633" y="1456435"/>
                        <a:pt x="499357" y="1459037"/>
                      </a:cubicBezTo>
                      <a:cubicBezTo>
                        <a:pt x="435198" y="1464238"/>
                        <a:pt x="384912" y="1445165"/>
                        <a:pt x="351099" y="1391410"/>
                      </a:cubicBezTo>
                      <a:cubicBezTo>
                        <a:pt x="318153" y="1339390"/>
                        <a:pt x="320754" y="1286503"/>
                        <a:pt x="349365" y="1231882"/>
                      </a:cubicBezTo>
                      <a:cubicBezTo>
                        <a:pt x="358035" y="1214541"/>
                        <a:pt x="361503" y="1191132"/>
                        <a:pt x="358902" y="1171191"/>
                      </a:cubicBezTo>
                      <a:cubicBezTo>
                        <a:pt x="352833" y="1128708"/>
                        <a:pt x="338961" y="1087092"/>
                        <a:pt x="332025" y="1044609"/>
                      </a:cubicBezTo>
                      <a:cubicBezTo>
                        <a:pt x="327690" y="1020333"/>
                        <a:pt x="318153" y="1008195"/>
                        <a:pt x="293010" y="1008195"/>
                      </a:cubicBezTo>
                      <a:cubicBezTo>
                        <a:pt x="232319" y="1008195"/>
                        <a:pt x="171629" y="1009061"/>
                        <a:pt x="110939" y="1008195"/>
                      </a:cubicBezTo>
                      <a:cubicBezTo>
                        <a:pt x="84929" y="1008195"/>
                        <a:pt x="72791" y="1017731"/>
                        <a:pt x="77993" y="1044609"/>
                      </a:cubicBezTo>
                      <a:cubicBezTo>
                        <a:pt x="84929" y="1084491"/>
                        <a:pt x="88397" y="1125240"/>
                        <a:pt x="97934" y="1164255"/>
                      </a:cubicBezTo>
                      <a:cubicBezTo>
                        <a:pt x="152555" y="1387942"/>
                        <a:pt x="277404" y="1566545"/>
                        <a:pt x="462942" y="1700064"/>
                      </a:cubicBezTo>
                      <a:cubicBezTo>
                        <a:pt x="590392" y="1791966"/>
                        <a:pt x="733448" y="1846587"/>
                        <a:pt x="891242" y="1862193"/>
                      </a:cubicBezTo>
                      <a:cubicBezTo>
                        <a:pt x="923321" y="1865661"/>
                        <a:pt x="932858" y="1853523"/>
                        <a:pt x="931991" y="1824045"/>
                      </a:cubicBezTo>
                      <a:cubicBezTo>
                        <a:pt x="931124" y="1796301"/>
                        <a:pt x="931991" y="1769424"/>
                        <a:pt x="931991" y="1741680"/>
                      </a:cubicBezTo>
                      <a:close/>
                      <a:moveTo>
                        <a:pt x="1008288" y="1738212"/>
                      </a:moveTo>
                      <a:cubicBezTo>
                        <a:pt x="1008288" y="1738212"/>
                        <a:pt x="1008288" y="1738212"/>
                        <a:pt x="1008288" y="1738212"/>
                      </a:cubicBezTo>
                      <a:cubicBezTo>
                        <a:pt x="1008288" y="1759887"/>
                        <a:pt x="1008288" y="1781562"/>
                        <a:pt x="1008288" y="1803237"/>
                      </a:cubicBezTo>
                      <a:cubicBezTo>
                        <a:pt x="1008288" y="1867395"/>
                        <a:pt x="1009155" y="1866528"/>
                        <a:pt x="1075047" y="1858725"/>
                      </a:cubicBezTo>
                      <a:cubicBezTo>
                        <a:pt x="1276192" y="1833582"/>
                        <a:pt x="1446992" y="1745148"/>
                        <a:pt x="1590047" y="1605560"/>
                      </a:cubicBezTo>
                      <a:cubicBezTo>
                        <a:pt x="1746975" y="1452967"/>
                        <a:pt x="1839744" y="1265695"/>
                        <a:pt x="1862286" y="1045476"/>
                      </a:cubicBezTo>
                      <a:cubicBezTo>
                        <a:pt x="1864888" y="1020333"/>
                        <a:pt x="1857951" y="1007328"/>
                        <a:pt x="1830207" y="1007328"/>
                      </a:cubicBezTo>
                      <a:cubicBezTo>
                        <a:pt x="1769517" y="1008195"/>
                        <a:pt x="1708827" y="1006460"/>
                        <a:pt x="1648137" y="1008195"/>
                      </a:cubicBezTo>
                      <a:cubicBezTo>
                        <a:pt x="1635999" y="1008195"/>
                        <a:pt x="1616057" y="1016865"/>
                        <a:pt x="1613456" y="1025535"/>
                      </a:cubicBezTo>
                      <a:cubicBezTo>
                        <a:pt x="1598717" y="1082757"/>
                        <a:pt x="1587446" y="1139979"/>
                        <a:pt x="1576175" y="1198068"/>
                      </a:cubicBezTo>
                      <a:cubicBezTo>
                        <a:pt x="1574441" y="1206738"/>
                        <a:pt x="1580510" y="1217142"/>
                        <a:pt x="1585712" y="1225812"/>
                      </a:cubicBezTo>
                      <a:cubicBezTo>
                        <a:pt x="1620392" y="1281301"/>
                        <a:pt x="1622126" y="1337656"/>
                        <a:pt x="1587446" y="1392277"/>
                      </a:cubicBezTo>
                      <a:cubicBezTo>
                        <a:pt x="1551899" y="1447765"/>
                        <a:pt x="1499012" y="1465105"/>
                        <a:pt x="1433987" y="1457303"/>
                      </a:cubicBezTo>
                      <a:cubicBezTo>
                        <a:pt x="1414046" y="1454702"/>
                        <a:pt x="1387168" y="1460770"/>
                        <a:pt x="1370695" y="1472908"/>
                      </a:cubicBezTo>
                      <a:cubicBezTo>
                        <a:pt x="1273591" y="1548338"/>
                        <a:pt x="1165215" y="1595156"/>
                        <a:pt x="1042968" y="1607294"/>
                      </a:cubicBezTo>
                      <a:cubicBezTo>
                        <a:pt x="1017825" y="1609895"/>
                        <a:pt x="1006554" y="1622033"/>
                        <a:pt x="1007421" y="1646309"/>
                      </a:cubicBezTo>
                      <a:cubicBezTo>
                        <a:pt x="1009155" y="1677521"/>
                        <a:pt x="1008288" y="1707867"/>
                        <a:pt x="1008288" y="1738212"/>
                      </a:cubicBezTo>
                      <a:close/>
                      <a:moveTo>
                        <a:pt x="1011756" y="867740"/>
                      </a:moveTo>
                      <a:cubicBezTo>
                        <a:pt x="1026495" y="856469"/>
                        <a:pt x="1034298" y="853001"/>
                        <a:pt x="1040367" y="846932"/>
                      </a:cubicBezTo>
                      <a:cubicBezTo>
                        <a:pt x="1208566" y="678733"/>
                        <a:pt x="1376764" y="510534"/>
                        <a:pt x="1545830" y="343203"/>
                      </a:cubicBezTo>
                      <a:cubicBezTo>
                        <a:pt x="1570973" y="318060"/>
                        <a:pt x="1558835" y="305922"/>
                        <a:pt x="1538027" y="289448"/>
                      </a:cubicBezTo>
                      <a:cubicBezTo>
                        <a:pt x="1400173" y="175871"/>
                        <a:pt x="1244113" y="104777"/>
                        <a:pt x="1065510" y="84836"/>
                      </a:cubicBezTo>
                      <a:cubicBezTo>
                        <a:pt x="1010022" y="78766"/>
                        <a:pt x="1010022" y="75298"/>
                        <a:pt x="1010022" y="132521"/>
                      </a:cubicBezTo>
                      <a:cubicBezTo>
                        <a:pt x="1010022" y="360543"/>
                        <a:pt x="1010022" y="588565"/>
                        <a:pt x="1010022" y="816587"/>
                      </a:cubicBezTo>
                      <a:cubicBezTo>
                        <a:pt x="1008288" y="829592"/>
                        <a:pt x="1010022" y="843464"/>
                        <a:pt x="1011756" y="867740"/>
                      </a:cubicBezTo>
                      <a:close/>
                      <a:moveTo>
                        <a:pt x="1736571" y="933632"/>
                      </a:moveTo>
                      <a:cubicBezTo>
                        <a:pt x="1736571" y="932765"/>
                        <a:pt x="1736571" y="931898"/>
                        <a:pt x="1736571" y="931031"/>
                      </a:cubicBezTo>
                      <a:cubicBezTo>
                        <a:pt x="1768650" y="931031"/>
                        <a:pt x="1799862" y="931031"/>
                        <a:pt x="1831941" y="931031"/>
                      </a:cubicBezTo>
                      <a:cubicBezTo>
                        <a:pt x="1856218" y="931031"/>
                        <a:pt x="1864020" y="920627"/>
                        <a:pt x="1861420" y="896351"/>
                      </a:cubicBezTo>
                      <a:cubicBezTo>
                        <a:pt x="1840611" y="709078"/>
                        <a:pt x="1770384" y="544348"/>
                        <a:pt x="1649870" y="399558"/>
                      </a:cubicBezTo>
                      <a:cubicBezTo>
                        <a:pt x="1629062" y="374415"/>
                        <a:pt x="1615190" y="377016"/>
                        <a:pt x="1595249" y="398691"/>
                      </a:cubicBezTo>
                      <a:cubicBezTo>
                        <a:pt x="1558835" y="437706"/>
                        <a:pt x="1521554" y="475854"/>
                        <a:pt x="1482539" y="511401"/>
                      </a:cubicBezTo>
                      <a:cubicBezTo>
                        <a:pt x="1458263" y="533076"/>
                        <a:pt x="1456529" y="550416"/>
                        <a:pt x="1477337" y="575560"/>
                      </a:cubicBezTo>
                      <a:cubicBezTo>
                        <a:pt x="1538894" y="648388"/>
                        <a:pt x="1575308" y="734221"/>
                        <a:pt x="1598717" y="826124"/>
                      </a:cubicBezTo>
                      <a:cubicBezTo>
                        <a:pt x="1607387" y="859937"/>
                        <a:pt x="1605653" y="908489"/>
                        <a:pt x="1628195" y="924095"/>
                      </a:cubicBezTo>
                      <a:cubicBezTo>
                        <a:pt x="1653339" y="942302"/>
                        <a:pt x="1699290" y="931898"/>
                        <a:pt x="1736571" y="933632"/>
                      </a:cubicBezTo>
                      <a:close/>
                      <a:moveTo>
                        <a:pt x="931991" y="1424356"/>
                      </a:moveTo>
                      <a:cubicBezTo>
                        <a:pt x="931991" y="1400947"/>
                        <a:pt x="931124" y="1378405"/>
                        <a:pt x="931991" y="1354996"/>
                      </a:cubicBezTo>
                      <a:cubicBezTo>
                        <a:pt x="934592" y="1322050"/>
                        <a:pt x="923321" y="1309045"/>
                        <a:pt x="888641" y="1300375"/>
                      </a:cubicBezTo>
                      <a:cubicBezTo>
                        <a:pt x="755990" y="1265695"/>
                        <a:pt x="671023" y="1179861"/>
                        <a:pt x="638944" y="1046343"/>
                      </a:cubicBezTo>
                      <a:cubicBezTo>
                        <a:pt x="632008" y="1017731"/>
                        <a:pt x="619870" y="1008195"/>
                        <a:pt x="592993" y="1009061"/>
                      </a:cubicBezTo>
                      <a:cubicBezTo>
                        <a:pt x="555712" y="1009928"/>
                        <a:pt x="517564" y="1009061"/>
                        <a:pt x="480282" y="1009061"/>
                      </a:cubicBezTo>
                      <a:cubicBezTo>
                        <a:pt x="401385" y="1009061"/>
                        <a:pt x="395316" y="1016865"/>
                        <a:pt x="416124" y="1093161"/>
                      </a:cubicBezTo>
                      <a:cubicBezTo>
                        <a:pt x="417858" y="1100097"/>
                        <a:pt x="421326" y="1107033"/>
                        <a:pt x="422193" y="1113969"/>
                      </a:cubicBezTo>
                      <a:cubicBezTo>
                        <a:pt x="425661" y="1149516"/>
                        <a:pt x="441267" y="1163388"/>
                        <a:pt x="481149" y="1164255"/>
                      </a:cubicBezTo>
                      <a:cubicBezTo>
                        <a:pt x="591259" y="1168590"/>
                        <a:pt x="656284" y="1270897"/>
                        <a:pt x="614668" y="1372336"/>
                      </a:cubicBezTo>
                      <a:cubicBezTo>
                        <a:pt x="605131" y="1396612"/>
                        <a:pt x="610333" y="1408750"/>
                        <a:pt x="628540" y="1422622"/>
                      </a:cubicBezTo>
                      <a:cubicBezTo>
                        <a:pt x="699634" y="1477243"/>
                        <a:pt x="780266" y="1511924"/>
                        <a:pt x="867833" y="1528397"/>
                      </a:cubicBezTo>
                      <a:cubicBezTo>
                        <a:pt x="930257" y="1540535"/>
                        <a:pt x="932858" y="1537067"/>
                        <a:pt x="932858" y="1472042"/>
                      </a:cubicBezTo>
                      <a:cubicBezTo>
                        <a:pt x="931991" y="1455568"/>
                        <a:pt x="931991" y="1439962"/>
                        <a:pt x="931991" y="1424356"/>
                      </a:cubicBezTo>
                      <a:close/>
                      <a:moveTo>
                        <a:pt x="1008288" y="1418287"/>
                      </a:moveTo>
                      <a:cubicBezTo>
                        <a:pt x="1008288" y="1441697"/>
                        <a:pt x="1010022" y="1464238"/>
                        <a:pt x="1008288" y="1487648"/>
                      </a:cubicBezTo>
                      <a:cubicBezTo>
                        <a:pt x="1005687" y="1523195"/>
                        <a:pt x="1016958" y="1537934"/>
                        <a:pt x="1055106" y="1531865"/>
                      </a:cubicBezTo>
                      <a:cubicBezTo>
                        <a:pt x="1152210" y="1516259"/>
                        <a:pt x="1240645" y="1479845"/>
                        <a:pt x="1316941" y="1418287"/>
                      </a:cubicBezTo>
                      <a:cubicBezTo>
                        <a:pt x="1325611" y="1411351"/>
                        <a:pt x="1331680" y="1390543"/>
                        <a:pt x="1328212" y="1379272"/>
                      </a:cubicBezTo>
                      <a:cubicBezTo>
                        <a:pt x="1287463" y="1257025"/>
                        <a:pt x="1348153" y="1166856"/>
                        <a:pt x="1474736" y="1161654"/>
                      </a:cubicBezTo>
                      <a:cubicBezTo>
                        <a:pt x="1487741" y="1160787"/>
                        <a:pt x="1508549" y="1149516"/>
                        <a:pt x="1512884" y="1138245"/>
                      </a:cubicBezTo>
                      <a:cubicBezTo>
                        <a:pt x="1523288" y="1108767"/>
                        <a:pt x="1527623" y="1076688"/>
                        <a:pt x="1532825" y="1045476"/>
                      </a:cubicBezTo>
                      <a:cubicBezTo>
                        <a:pt x="1538027" y="1020333"/>
                        <a:pt x="1527623" y="1007328"/>
                        <a:pt x="1500746" y="1008195"/>
                      </a:cubicBezTo>
                      <a:cubicBezTo>
                        <a:pt x="1448726" y="1009061"/>
                        <a:pt x="1396706" y="1009061"/>
                        <a:pt x="1344685" y="1008195"/>
                      </a:cubicBezTo>
                      <a:cubicBezTo>
                        <a:pt x="1317808" y="1008195"/>
                        <a:pt x="1308271" y="1019466"/>
                        <a:pt x="1302202" y="1045476"/>
                      </a:cubicBezTo>
                      <a:cubicBezTo>
                        <a:pt x="1274458" y="1160787"/>
                        <a:pt x="1205098" y="1243152"/>
                        <a:pt x="1094121" y="1287370"/>
                      </a:cubicBezTo>
                      <a:cubicBezTo>
                        <a:pt x="1009155" y="1322050"/>
                        <a:pt x="1008288" y="1320316"/>
                        <a:pt x="1008288" y="1413952"/>
                      </a:cubicBezTo>
                      <a:cubicBezTo>
                        <a:pt x="1008288" y="1414819"/>
                        <a:pt x="1008288" y="1416553"/>
                        <a:pt x="1008288" y="1418287"/>
                      </a:cubicBezTo>
                      <a:close/>
                      <a:moveTo>
                        <a:pt x="1396706" y="597235"/>
                      </a:moveTo>
                      <a:cubicBezTo>
                        <a:pt x="1344685" y="649255"/>
                        <a:pt x="1295266" y="697807"/>
                        <a:pt x="1248448" y="747226"/>
                      </a:cubicBezTo>
                      <a:cubicBezTo>
                        <a:pt x="1243246" y="752428"/>
                        <a:pt x="1248448" y="771502"/>
                        <a:pt x="1252783" y="781907"/>
                      </a:cubicBezTo>
                      <a:cubicBezTo>
                        <a:pt x="1268389" y="821789"/>
                        <a:pt x="1283995" y="861671"/>
                        <a:pt x="1303069" y="900686"/>
                      </a:cubicBezTo>
                      <a:cubicBezTo>
                        <a:pt x="1309138" y="913691"/>
                        <a:pt x="1324744" y="929297"/>
                        <a:pt x="1336882" y="929297"/>
                      </a:cubicBezTo>
                      <a:cubicBezTo>
                        <a:pt x="1393238" y="932765"/>
                        <a:pt x="1449593" y="931898"/>
                        <a:pt x="1505948" y="929297"/>
                      </a:cubicBezTo>
                      <a:cubicBezTo>
                        <a:pt x="1515485" y="928430"/>
                        <a:pt x="1531958" y="910223"/>
                        <a:pt x="1531091" y="900686"/>
                      </a:cubicBezTo>
                      <a:cubicBezTo>
                        <a:pt x="1521554" y="787975"/>
                        <a:pt x="1475603" y="690004"/>
                        <a:pt x="1396706" y="597235"/>
                      </a:cubicBezTo>
                      <a:close/>
                      <a:moveTo>
                        <a:pt x="931991" y="820055"/>
                      </a:moveTo>
                      <a:cubicBezTo>
                        <a:pt x="931991" y="792310"/>
                        <a:pt x="933725" y="765434"/>
                        <a:pt x="931124" y="737689"/>
                      </a:cubicBezTo>
                      <a:cubicBezTo>
                        <a:pt x="930257" y="729019"/>
                        <a:pt x="912050" y="715147"/>
                        <a:pt x="905114" y="716881"/>
                      </a:cubicBezTo>
                      <a:cubicBezTo>
                        <a:pt x="822749" y="736822"/>
                        <a:pt x="763793" y="787975"/>
                        <a:pt x="729980" y="864272"/>
                      </a:cubicBezTo>
                      <a:cubicBezTo>
                        <a:pt x="701368" y="929297"/>
                        <a:pt x="704836" y="931898"/>
                        <a:pt x="776798" y="931898"/>
                      </a:cubicBezTo>
                      <a:cubicBezTo>
                        <a:pt x="791537" y="931898"/>
                        <a:pt x="805409" y="931898"/>
                        <a:pt x="820148" y="931898"/>
                      </a:cubicBezTo>
                      <a:cubicBezTo>
                        <a:pt x="931991" y="931898"/>
                        <a:pt x="931991" y="931898"/>
                        <a:pt x="931991" y="820055"/>
                      </a:cubicBezTo>
                      <a:close/>
                      <a:moveTo>
                        <a:pt x="821015" y="1008195"/>
                      </a:moveTo>
                      <a:cubicBezTo>
                        <a:pt x="793271" y="1008195"/>
                        <a:pt x="765527" y="1005593"/>
                        <a:pt x="738650" y="1009928"/>
                      </a:cubicBezTo>
                      <a:cubicBezTo>
                        <a:pt x="729980" y="1010796"/>
                        <a:pt x="716108" y="1029870"/>
                        <a:pt x="717842" y="1038540"/>
                      </a:cubicBezTo>
                      <a:cubicBezTo>
                        <a:pt x="734315" y="1122639"/>
                        <a:pt x="822749" y="1210206"/>
                        <a:pt x="903380" y="1223211"/>
                      </a:cubicBezTo>
                      <a:cubicBezTo>
                        <a:pt x="911183" y="1224079"/>
                        <a:pt x="928523" y="1211073"/>
                        <a:pt x="930257" y="1203270"/>
                      </a:cubicBezTo>
                      <a:cubicBezTo>
                        <a:pt x="933725" y="1176393"/>
                        <a:pt x="931991" y="1148649"/>
                        <a:pt x="931991" y="1120905"/>
                      </a:cubicBezTo>
                      <a:cubicBezTo>
                        <a:pt x="931991" y="1008195"/>
                        <a:pt x="931991" y="1008195"/>
                        <a:pt x="821015" y="1008195"/>
                      </a:cubicBezTo>
                      <a:close/>
                      <a:moveTo>
                        <a:pt x="1008288" y="1117437"/>
                      </a:moveTo>
                      <a:cubicBezTo>
                        <a:pt x="1008288" y="1145181"/>
                        <a:pt x="1005687" y="1172925"/>
                        <a:pt x="1010022" y="1199802"/>
                      </a:cubicBezTo>
                      <a:cubicBezTo>
                        <a:pt x="1010889" y="1209339"/>
                        <a:pt x="1029963" y="1224946"/>
                        <a:pt x="1036899" y="1223211"/>
                      </a:cubicBezTo>
                      <a:cubicBezTo>
                        <a:pt x="1120131" y="1202403"/>
                        <a:pt x="1180822" y="1150383"/>
                        <a:pt x="1212034" y="1070619"/>
                      </a:cubicBezTo>
                      <a:cubicBezTo>
                        <a:pt x="1236310" y="1009061"/>
                        <a:pt x="1233709" y="1008195"/>
                        <a:pt x="1166082" y="1008195"/>
                      </a:cubicBezTo>
                      <a:cubicBezTo>
                        <a:pt x="1150476" y="1008195"/>
                        <a:pt x="1134003" y="1008195"/>
                        <a:pt x="1118397" y="1008195"/>
                      </a:cubicBezTo>
                      <a:cubicBezTo>
                        <a:pt x="1008288" y="1007328"/>
                        <a:pt x="1008288" y="1007328"/>
                        <a:pt x="1008288" y="1117437"/>
                      </a:cubicBezTo>
                      <a:close/>
                      <a:moveTo>
                        <a:pt x="550510" y="1311646"/>
                      </a:moveTo>
                      <a:cubicBezTo>
                        <a:pt x="550510" y="1270030"/>
                        <a:pt x="518431" y="1237951"/>
                        <a:pt x="476814" y="1238817"/>
                      </a:cubicBezTo>
                      <a:cubicBezTo>
                        <a:pt x="436932" y="1238817"/>
                        <a:pt x="406587" y="1269163"/>
                        <a:pt x="404853" y="1309045"/>
                      </a:cubicBezTo>
                      <a:cubicBezTo>
                        <a:pt x="403986" y="1351528"/>
                        <a:pt x="434331" y="1383607"/>
                        <a:pt x="475947" y="1384474"/>
                      </a:cubicBezTo>
                      <a:cubicBezTo>
                        <a:pt x="518431" y="1385341"/>
                        <a:pt x="550510" y="1354129"/>
                        <a:pt x="550510" y="1311646"/>
                      </a:cubicBezTo>
                      <a:close/>
                      <a:moveTo>
                        <a:pt x="1536293" y="1311646"/>
                      </a:moveTo>
                      <a:cubicBezTo>
                        <a:pt x="1536293" y="1269163"/>
                        <a:pt x="1505081" y="1237951"/>
                        <a:pt x="1462598" y="1238817"/>
                      </a:cubicBezTo>
                      <a:cubicBezTo>
                        <a:pt x="1421849" y="1239684"/>
                        <a:pt x="1391503" y="1269163"/>
                        <a:pt x="1390636" y="1309045"/>
                      </a:cubicBezTo>
                      <a:cubicBezTo>
                        <a:pt x="1388903" y="1351528"/>
                        <a:pt x="1420114" y="1383607"/>
                        <a:pt x="1461731" y="1384474"/>
                      </a:cubicBezTo>
                      <a:cubicBezTo>
                        <a:pt x="1503347" y="1385341"/>
                        <a:pt x="1536293" y="1353262"/>
                        <a:pt x="1536293" y="1311646"/>
                      </a:cubicBezTo>
                      <a:close/>
                      <a:moveTo>
                        <a:pt x="383178" y="309389"/>
                      </a:moveTo>
                      <a:cubicBezTo>
                        <a:pt x="383178" y="266906"/>
                        <a:pt x="351099" y="236561"/>
                        <a:pt x="308616" y="237428"/>
                      </a:cubicBezTo>
                      <a:cubicBezTo>
                        <a:pt x="267866" y="238295"/>
                        <a:pt x="238388" y="267773"/>
                        <a:pt x="237521" y="308522"/>
                      </a:cubicBezTo>
                      <a:cubicBezTo>
                        <a:pt x="236654" y="351006"/>
                        <a:pt x="267866" y="382218"/>
                        <a:pt x="309483" y="383085"/>
                      </a:cubicBezTo>
                      <a:cubicBezTo>
                        <a:pt x="351966" y="383085"/>
                        <a:pt x="383178" y="351873"/>
                        <a:pt x="383178" y="309389"/>
                      </a:cubicBezTo>
                      <a:close/>
                      <a:moveTo>
                        <a:pt x="1187758" y="826991"/>
                      </a:moveTo>
                      <a:cubicBezTo>
                        <a:pt x="1149609" y="861671"/>
                        <a:pt x="1115796" y="892883"/>
                        <a:pt x="1075914" y="929297"/>
                      </a:cubicBezTo>
                      <a:cubicBezTo>
                        <a:pt x="1102791" y="930164"/>
                        <a:pt x="1123599" y="933632"/>
                        <a:pt x="1144407" y="931898"/>
                      </a:cubicBezTo>
                      <a:cubicBezTo>
                        <a:pt x="1172151" y="930164"/>
                        <a:pt x="1199028" y="924095"/>
                        <a:pt x="1225906" y="920627"/>
                      </a:cubicBezTo>
                      <a:cubicBezTo>
                        <a:pt x="1214635" y="890282"/>
                        <a:pt x="1203364" y="859937"/>
                        <a:pt x="1192093" y="829592"/>
                      </a:cubicBezTo>
                      <a:cubicBezTo>
                        <a:pt x="1190358" y="826124"/>
                        <a:pt x="1184290" y="824390"/>
                        <a:pt x="1187758" y="826991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图形"/>
                <p:cNvSpPr/>
                <p:nvPr/>
              </p:nvSpPr>
              <p:spPr>
                <a:xfrm>
                  <a:off x="-2377965" y="-4234358"/>
                  <a:ext cx="81600" cy="62696"/>
                </a:xfrm>
                <a:custGeom>
                  <a:avLst/>
                  <a:gdLst>
                    <a:gd name="connsiteX0" fmla="*/ 81600 w 81600"/>
                    <a:gd name="connsiteY0" fmla="*/ 29751 h 62696"/>
                    <a:gd name="connsiteX1" fmla="*/ 30447 w 81600"/>
                    <a:gd name="connsiteY1" fmla="*/ 62697 h 62696"/>
                    <a:gd name="connsiteX2" fmla="*/ 102 w 81600"/>
                    <a:gd name="connsiteY2" fmla="*/ 34086 h 62696"/>
                    <a:gd name="connsiteX3" fmla="*/ 32181 w 81600"/>
                    <a:gd name="connsiteY3" fmla="*/ 273 h 62696"/>
                    <a:gd name="connsiteX4" fmla="*/ 81600 w 81600"/>
                    <a:gd name="connsiteY4" fmla="*/ 29751 h 62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600" h="62696">
                      <a:moveTo>
                        <a:pt x="81600" y="29751"/>
                      </a:moveTo>
                      <a:cubicBezTo>
                        <a:pt x="56457" y="47091"/>
                        <a:pt x="43452" y="62697"/>
                        <a:pt x="30447" y="62697"/>
                      </a:cubicBezTo>
                      <a:cubicBezTo>
                        <a:pt x="19176" y="62697"/>
                        <a:pt x="-1632" y="41022"/>
                        <a:pt x="102" y="34086"/>
                      </a:cubicBezTo>
                      <a:cubicBezTo>
                        <a:pt x="3570" y="20214"/>
                        <a:pt x="18309" y="3741"/>
                        <a:pt x="32181" y="273"/>
                      </a:cubicBezTo>
                      <a:cubicBezTo>
                        <a:pt x="41718" y="-2328"/>
                        <a:pt x="56457" y="14145"/>
                        <a:pt x="81600" y="29751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" name="图形 3"/>
              <p:cNvGrpSpPr/>
              <p:nvPr/>
            </p:nvGrpSpPr>
            <p:grpSpPr>
              <a:xfrm>
                <a:off x="1970" y="7375"/>
                <a:ext cx="818" cy="816"/>
                <a:chOff x="2463918" y="-2723766"/>
                <a:chExt cx="1885410" cy="1880671"/>
              </a:xfrm>
              <a:solidFill>
                <a:schemeClr val="bg1"/>
              </a:solidFill>
            </p:grpSpPr>
            <p:sp>
              <p:nvSpPr>
                <p:cNvPr id="69" name="图形"/>
                <p:cNvSpPr/>
                <p:nvPr/>
              </p:nvSpPr>
              <p:spPr>
                <a:xfrm>
                  <a:off x="2463918" y="-2723766"/>
                  <a:ext cx="1885410" cy="1880671"/>
                </a:xfrm>
                <a:custGeom>
                  <a:avLst/>
                  <a:gdLst>
                    <a:gd name="connsiteX0" fmla="*/ 1195165 w 1885410"/>
                    <a:gd name="connsiteY0" fmla="*/ 1516391 h 1880671"/>
                    <a:gd name="connsiteX1" fmla="*/ 1309609 w 1885410"/>
                    <a:gd name="connsiteY1" fmla="*/ 1640372 h 1880671"/>
                    <a:gd name="connsiteX2" fmla="*/ 1417118 w 1885410"/>
                    <a:gd name="connsiteY2" fmla="*/ 1687191 h 1880671"/>
                    <a:gd name="connsiteX3" fmla="*/ 1411049 w 1885410"/>
                    <a:gd name="connsiteY3" fmla="*/ 1840650 h 1880671"/>
                    <a:gd name="connsiteX4" fmla="*/ 1339087 w 1885410"/>
                    <a:gd name="connsiteY4" fmla="*/ 1878798 h 1880671"/>
                    <a:gd name="connsiteX5" fmla="*/ 424398 w 1885410"/>
                    <a:gd name="connsiteY5" fmla="*/ 1880532 h 1880671"/>
                    <a:gd name="connsiteX6" fmla="*/ 343767 w 1885410"/>
                    <a:gd name="connsiteY6" fmla="*/ 1820709 h 1880671"/>
                    <a:gd name="connsiteX7" fmla="*/ 343767 w 1885410"/>
                    <a:gd name="connsiteY7" fmla="*/ 1701930 h 1880671"/>
                    <a:gd name="connsiteX8" fmla="*/ 453877 w 1885410"/>
                    <a:gd name="connsiteY8" fmla="*/ 1641240 h 1880671"/>
                    <a:gd name="connsiteX9" fmla="*/ 570922 w 1885410"/>
                    <a:gd name="connsiteY9" fmla="*/ 1519859 h 1880671"/>
                    <a:gd name="connsiteX10" fmla="*/ 525838 w 1885410"/>
                    <a:gd name="connsiteY10" fmla="*/ 1517258 h 1880671"/>
                    <a:gd name="connsiteX11" fmla="*/ 187706 w 1885410"/>
                    <a:gd name="connsiteY11" fmla="*/ 1518125 h 1880671"/>
                    <a:gd name="connsiteX12" fmla="*/ 1301 w 1885410"/>
                    <a:gd name="connsiteY12" fmla="*/ 1342990 h 1880671"/>
                    <a:gd name="connsiteX13" fmla="*/ 1301 w 1885410"/>
                    <a:gd name="connsiteY13" fmla="*/ 475986 h 1880671"/>
                    <a:gd name="connsiteX14" fmla="*/ 183371 w 1885410"/>
                    <a:gd name="connsiteY14" fmla="*/ 304320 h 1880671"/>
                    <a:gd name="connsiteX15" fmla="*/ 478153 w 1885410"/>
                    <a:gd name="connsiteY15" fmla="*/ 304320 h 1880671"/>
                    <a:gd name="connsiteX16" fmla="*/ 538843 w 1885410"/>
                    <a:gd name="connsiteY16" fmla="*/ 275708 h 1880671"/>
                    <a:gd name="connsiteX17" fmla="*/ 732185 w 1885410"/>
                    <a:gd name="connsiteY17" fmla="*/ 118780 h 1880671"/>
                    <a:gd name="connsiteX18" fmla="*/ 772934 w 1885410"/>
                    <a:gd name="connsiteY18" fmla="*/ 87569 h 1880671"/>
                    <a:gd name="connsiteX19" fmla="*/ 1175223 w 1885410"/>
                    <a:gd name="connsiteY19" fmla="*/ 86702 h 1880671"/>
                    <a:gd name="connsiteX20" fmla="*/ 1211638 w 1885410"/>
                    <a:gd name="connsiteY20" fmla="*/ 116180 h 1880671"/>
                    <a:gd name="connsiteX21" fmla="*/ 1414517 w 1885410"/>
                    <a:gd name="connsiteY21" fmla="*/ 281778 h 1880671"/>
                    <a:gd name="connsiteX22" fmla="*/ 1461335 w 1885410"/>
                    <a:gd name="connsiteY22" fmla="*/ 304320 h 1880671"/>
                    <a:gd name="connsiteX23" fmla="*/ 1591385 w 1885410"/>
                    <a:gd name="connsiteY23" fmla="*/ 305186 h 1880671"/>
                    <a:gd name="connsiteX24" fmla="*/ 1763919 w 1885410"/>
                    <a:gd name="connsiteY24" fmla="*/ 478587 h 1880671"/>
                    <a:gd name="connsiteX25" fmla="*/ 1763919 w 1885410"/>
                    <a:gd name="connsiteY25" fmla="*/ 1033470 h 1880671"/>
                    <a:gd name="connsiteX26" fmla="*/ 1763919 w 1885410"/>
                    <a:gd name="connsiteY26" fmla="*/ 1076820 h 1880671"/>
                    <a:gd name="connsiteX27" fmla="*/ 1828944 w 1885410"/>
                    <a:gd name="connsiteY27" fmla="*/ 1238950 h 1880671"/>
                    <a:gd name="connsiteX28" fmla="*/ 1873161 w 1885410"/>
                    <a:gd name="connsiteY28" fmla="*/ 1415819 h 1880671"/>
                    <a:gd name="connsiteX29" fmla="*/ 1717101 w 1885410"/>
                    <a:gd name="connsiteY29" fmla="*/ 1516391 h 1880671"/>
                    <a:gd name="connsiteX30" fmla="*/ 1244584 w 1885410"/>
                    <a:gd name="connsiteY30" fmla="*/ 1516391 h 1880671"/>
                    <a:gd name="connsiteX31" fmla="*/ 1195165 w 1885410"/>
                    <a:gd name="connsiteY31" fmla="*/ 1516391 h 1880671"/>
                    <a:gd name="connsiteX32" fmla="*/ 1597454 w 1885410"/>
                    <a:gd name="connsiteY32" fmla="*/ 1453100 h 1880671"/>
                    <a:gd name="connsiteX33" fmla="*/ 1446596 w 1885410"/>
                    <a:gd name="connsiteY33" fmla="*/ 1303975 h 1880671"/>
                    <a:gd name="connsiteX34" fmla="*/ 1366832 w 1885410"/>
                    <a:gd name="connsiteY34" fmla="*/ 1271896 h 1880671"/>
                    <a:gd name="connsiteX35" fmla="*/ 205046 w 1885410"/>
                    <a:gd name="connsiteY35" fmla="*/ 1272763 h 1880671"/>
                    <a:gd name="connsiteX36" fmla="*/ 123548 w 1885410"/>
                    <a:gd name="connsiteY36" fmla="*/ 1193865 h 1880671"/>
                    <a:gd name="connsiteX37" fmla="*/ 123548 w 1885410"/>
                    <a:gd name="connsiteY37" fmla="*/ 504597 h 1880671"/>
                    <a:gd name="connsiteX38" fmla="*/ 202446 w 1885410"/>
                    <a:gd name="connsiteY38" fmla="*/ 424833 h 1880671"/>
                    <a:gd name="connsiteX39" fmla="*/ 414861 w 1885410"/>
                    <a:gd name="connsiteY39" fmla="*/ 425700 h 1880671"/>
                    <a:gd name="connsiteX40" fmla="*/ 477285 w 1885410"/>
                    <a:gd name="connsiteY40" fmla="*/ 365010 h 1880671"/>
                    <a:gd name="connsiteX41" fmla="*/ 186839 w 1885410"/>
                    <a:gd name="connsiteY41" fmla="*/ 365010 h 1880671"/>
                    <a:gd name="connsiteX42" fmla="*/ 64592 w 1885410"/>
                    <a:gd name="connsiteY42" fmla="*/ 485524 h 1880671"/>
                    <a:gd name="connsiteX43" fmla="*/ 64592 w 1885410"/>
                    <a:gd name="connsiteY43" fmla="*/ 1335187 h 1880671"/>
                    <a:gd name="connsiteX44" fmla="*/ 186839 w 1885410"/>
                    <a:gd name="connsiteY44" fmla="*/ 1455700 h 1880671"/>
                    <a:gd name="connsiteX45" fmla="*/ 1555838 w 1885410"/>
                    <a:gd name="connsiteY45" fmla="*/ 1455700 h 1880671"/>
                    <a:gd name="connsiteX46" fmla="*/ 1597454 w 1885410"/>
                    <a:gd name="connsiteY46" fmla="*/ 1453100 h 1880671"/>
                    <a:gd name="connsiteX47" fmla="*/ 1345156 w 1885410"/>
                    <a:gd name="connsiteY47" fmla="*/ 1153116 h 1880671"/>
                    <a:gd name="connsiteX48" fmla="*/ 1352959 w 1885410"/>
                    <a:gd name="connsiteY48" fmla="*/ 1144446 h 1880671"/>
                    <a:gd name="connsiteX49" fmla="*/ 1310476 w 1885410"/>
                    <a:gd name="connsiteY49" fmla="*/ 1108032 h 1880671"/>
                    <a:gd name="connsiteX50" fmla="*/ 1220308 w 1885410"/>
                    <a:gd name="connsiteY50" fmla="*/ 1093293 h 1880671"/>
                    <a:gd name="connsiteX51" fmla="*/ 436537 w 1885410"/>
                    <a:gd name="connsiteY51" fmla="*/ 690136 h 1880671"/>
                    <a:gd name="connsiteX52" fmla="*/ 434802 w 1885410"/>
                    <a:gd name="connsiteY52" fmla="*/ 488124 h 1880671"/>
                    <a:gd name="connsiteX53" fmla="*/ 231923 w 1885410"/>
                    <a:gd name="connsiteY53" fmla="*/ 487257 h 1880671"/>
                    <a:gd name="connsiteX54" fmla="*/ 181637 w 1885410"/>
                    <a:gd name="connsiteY54" fmla="*/ 534942 h 1880671"/>
                    <a:gd name="connsiteX55" fmla="*/ 181637 w 1885410"/>
                    <a:gd name="connsiteY55" fmla="*/ 1167855 h 1880671"/>
                    <a:gd name="connsiteX56" fmla="*/ 231057 w 1885410"/>
                    <a:gd name="connsiteY56" fmla="*/ 1215540 h 1880671"/>
                    <a:gd name="connsiteX57" fmla="*/ 1279264 w 1885410"/>
                    <a:gd name="connsiteY57" fmla="*/ 1214674 h 1880671"/>
                    <a:gd name="connsiteX58" fmla="*/ 1333886 w 1885410"/>
                    <a:gd name="connsiteY58" fmla="*/ 1214674 h 1880671"/>
                    <a:gd name="connsiteX59" fmla="*/ 1345156 w 1885410"/>
                    <a:gd name="connsiteY59" fmla="*/ 1153116 h 1880671"/>
                    <a:gd name="connsiteX60" fmla="*/ 702706 w 1885410"/>
                    <a:gd name="connsiteY60" fmla="*/ 213284 h 1880671"/>
                    <a:gd name="connsiteX61" fmla="*/ 500695 w 1885410"/>
                    <a:gd name="connsiteY61" fmla="*/ 710945 h 1880671"/>
                    <a:gd name="connsiteX62" fmla="*/ 974946 w 1885410"/>
                    <a:gd name="connsiteY62" fmla="*/ 1095027 h 1880671"/>
                    <a:gd name="connsiteX63" fmla="*/ 1447463 w 1885410"/>
                    <a:gd name="connsiteY63" fmla="*/ 719615 h 1880671"/>
                    <a:gd name="connsiteX64" fmla="*/ 1238515 w 1885410"/>
                    <a:gd name="connsiteY64" fmla="*/ 215885 h 1880671"/>
                    <a:gd name="connsiteX65" fmla="*/ 1280131 w 1885410"/>
                    <a:gd name="connsiteY65" fmla="*/ 312123 h 1880671"/>
                    <a:gd name="connsiteX66" fmla="*/ 1362497 w 1885410"/>
                    <a:gd name="connsiteY66" fmla="*/ 782038 h 1880671"/>
                    <a:gd name="connsiteX67" fmla="*/ 943734 w 1885410"/>
                    <a:gd name="connsiteY67" fmla="*/ 1029134 h 1880671"/>
                    <a:gd name="connsiteX68" fmla="*/ 581326 w 1885410"/>
                    <a:gd name="connsiteY68" fmla="*/ 762097 h 1880671"/>
                    <a:gd name="connsiteX69" fmla="*/ 662824 w 1885410"/>
                    <a:gd name="connsiteY69" fmla="*/ 323394 h 1880671"/>
                    <a:gd name="connsiteX70" fmla="*/ 702706 w 1885410"/>
                    <a:gd name="connsiteY70" fmla="*/ 213284 h 1880671"/>
                    <a:gd name="connsiteX71" fmla="*/ 888245 w 1885410"/>
                    <a:gd name="connsiteY71" fmla="*/ 1701062 h 1880671"/>
                    <a:gd name="connsiteX72" fmla="*/ 451275 w 1885410"/>
                    <a:gd name="connsiteY72" fmla="*/ 1701930 h 1880671"/>
                    <a:gd name="connsiteX73" fmla="*/ 405324 w 1885410"/>
                    <a:gd name="connsiteY73" fmla="*/ 1716669 h 1880671"/>
                    <a:gd name="connsiteX74" fmla="*/ 459945 w 1885410"/>
                    <a:gd name="connsiteY74" fmla="*/ 1822443 h 1880671"/>
                    <a:gd name="connsiteX75" fmla="*/ 1313077 w 1885410"/>
                    <a:gd name="connsiteY75" fmla="*/ 1822443 h 1880671"/>
                    <a:gd name="connsiteX76" fmla="*/ 1370299 w 1885410"/>
                    <a:gd name="connsiteY76" fmla="*/ 1753950 h 1880671"/>
                    <a:gd name="connsiteX77" fmla="*/ 1313077 w 1885410"/>
                    <a:gd name="connsiteY77" fmla="*/ 1700196 h 1880671"/>
                    <a:gd name="connsiteX78" fmla="*/ 888245 w 1885410"/>
                    <a:gd name="connsiteY78" fmla="*/ 1701062 h 1880671"/>
                    <a:gd name="connsiteX79" fmla="*/ 802412 w 1885410"/>
                    <a:gd name="connsiteY79" fmla="*/ 602569 h 1880671"/>
                    <a:gd name="connsiteX80" fmla="*/ 703574 w 1885410"/>
                    <a:gd name="connsiteY80" fmla="*/ 736087 h 1880671"/>
                    <a:gd name="connsiteX81" fmla="*/ 704440 w 1885410"/>
                    <a:gd name="connsiteY81" fmla="*/ 814118 h 1880671"/>
                    <a:gd name="connsiteX82" fmla="*/ 731318 w 1885410"/>
                    <a:gd name="connsiteY82" fmla="*/ 876542 h 1880671"/>
                    <a:gd name="connsiteX83" fmla="*/ 1081587 w 1885410"/>
                    <a:gd name="connsiteY83" fmla="*/ 956306 h 1880671"/>
                    <a:gd name="connsiteX84" fmla="*/ 1248052 w 1885410"/>
                    <a:gd name="connsiteY84" fmla="*/ 741290 h 1880671"/>
                    <a:gd name="connsiteX85" fmla="*/ 1147480 w 1885410"/>
                    <a:gd name="connsiteY85" fmla="*/ 603436 h 1880671"/>
                    <a:gd name="connsiteX86" fmla="*/ 1118868 w 1885410"/>
                    <a:gd name="connsiteY86" fmla="*/ 814118 h 1880671"/>
                    <a:gd name="connsiteX87" fmla="*/ 1004424 w 1885410"/>
                    <a:gd name="connsiteY87" fmla="*/ 729151 h 1880671"/>
                    <a:gd name="connsiteX88" fmla="*/ 943734 w 1885410"/>
                    <a:gd name="connsiteY88" fmla="*/ 730018 h 1880671"/>
                    <a:gd name="connsiteX89" fmla="*/ 831023 w 1885410"/>
                    <a:gd name="connsiteY89" fmla="*/ 814985 h 1880671"/>
                    <a:gd name="connsiteX90" fmla="*/ 802412 w 1885410"/>
                    <a:gd name="connsiteY90" fmla="*/ 602569 h 1880671"/>
                    <a:gd name="connsiteX91" fmla="*/ 1414517 w 1885410"/>
                    <a:gd name="connsiteY91" fmla="*/ 1188663 h 1880671"/>
                    <a:gd name="connsiteX92" fmla="*/ 1643405 w 1885410"/>
                    <a:gd name="connsiteY92" fmla="*/ 1414951 h 1880671"/>
                    <a:gd name="connsiteX93" fmla="*/ 1795131 w 1885410"/>
                    <a:gd name="connsiteY93" fmla="*/ 1427956 h 1880671"/>
                    <a:gd name="connsiteX94" fmla="*/ 1781259 w 1885410"/>
                    <a:gd name="connsiteY94" fmla="*/ 1275364 h 1880671"/>
                    <a:gd name="connsiteX95" fmla="*/ 1576647 w 1885410"/>
                    <a:gd name="connsiteY95" fmla="*/ 1070751 h 1880671"/>
                    <a:gd name="connsiteX96" fmla="*/ 1553237 w 1885410"/>
                    <a:gd name="connsiteY96" fmla="*/ 1052544 h 1880671"/>
                    <a:gd name="connsiteX97" fmla="*/ 1414517 w 1885410"/>
                    <a:gd name="connsiteY97" fmla="*/ 1188663 h 1880671"/>
                    <a:gd name="connsiteX98" fmla="*/ 604735 w 1885410"/>
                    <a:gd name="connsiteY98" fmla="*/ 1637771 h 1880671"/>
                    <a:gd name="connsiteX99" fmla="*/ 1161352 w 1885410"/>
                    <a:gd name="connsiteY99" fmla="*/ 1637771 h 1880671"/>
                    <a:gd name="connsiteX100" fmla="*/ 1128406 w 1885410"/>
                    <a:gd name="connsiteY100" fmla="*/ 1537199 h 1880671"/>
                    <a:gd name="connsiteX101" fmla="*/ 1096326 w 1885410"/>
                    <a:gd name="connsiteY101" fmla="*/ 1517258 h 1880671"/>
                    <a:gd name="connsiteX102" fmla="*/ 667159 w 1885410"/>
                    <a:gd name="connsiteY102" fmla="*/ 1517258 h 1880671"/>
                    <a:gd name="connsiteX103" fmla="*/ 637681 w 1885410"/>
                    <a:gd name="connsiteY103" fmla="*/ 1534598 h 1880671"/>
                    <a:gd name="connsiteX104" fmla="*/ 604735 w 1885410"/>
                    <a:gd name="connsiteY104" fmla="*/ 1637771 h 1880671"/>
                    <a:gd name="connsiteX105" fmla="*/ 1173490 w 1885410"/>
                    <a:gd name="connsiteY105" fmla="*/ 542746 h 1880671"/>
                    <a:gd name="connsiteX106" fmla="*/ 1183893 w 1885410"/>
                    <a:gd name="connsiteY106" fmla="*/ 252299 h 1880671"/>
                    <a:gd name="connsiteX107" fmla="*/ 967142 w 1885410"/>
                    <a:gd name="connsiteY107" fmla="*/ 61558 h 1880671"/>
                    <a:gd name="connsiteX108" fmla="*/ 762530 w 1885410"/>
                    <a:gd name="connsiteY108" fmla="*/ 265304 h 1880671"/>
                    <a:gd name="connsiteX109" fmla="*/ 762530 w 1885410"/>
                    <a:gd name="connsiteY109" fmla="*/ 356340 h 1880671"/>
                    <a:gd name="connsiteX110" fmla="*/ 780737 w 1885410"/>
                    <a:gd name="connsiteY110" fmla="*/ 548815 h 1880671"/>
                    <a:gd name="connsiteX111" fmla="*/ 859634 w 1885410"/>
                    <a:gd name="connsiteY111" fmla="*/ 501129 h 1880671"/>
                    <a:gd name="connsiteX112" fmla="*/ 830156 w 1885410"/>
                    <a:gd name="connsiteY112" fmla="*/ 443907 h 1880671"/>
                    <a:gd name="connsiteX113" fmla="*/ 798077 w 1885410"/>
                    <a:gd name="connsiteY113" fmla="*/ 245363 h 1880671"/>
                    <a:gd name="connsiteX114" fmla="*/ 820619 w 1885410"/>
                    <a:gd name="connsiteY114" fmla="*/ 215018 h 1880671"/>
                    <a:gd name="connsiteX115" fmla="*/ 974946 w 1885410"/>
                    <a:gd name="connsiteY115" fmla="*/ 121382 h 1880671"/>
                    <a:gd name="connsiteX116" fmla="*/ 1103262 w 1885410"/>
                    <a:gd name="connsiteY116" fmla="*/ 201146 h 1880671"/>
                    <a:gd name="connsiteX117" fmla="*/ 1157883 w 1885410"/>
                    <a:gd name="connsiteY117" fmla="*/ 280910 h 1880671"/>
                    <a:gd name="connsiteX118" fmla="*/ 1096326 w 1885410"/>
                    <a:gd name="connsiteY118" fmla="*/ 468183 h 1880671"/>
                    <a:gd name="connsiteX119" fmla="*/ 1110198 w 1885410"/>
                    <a:gd name="connsiteY119" fmla="*/ 524539 h 1880671"/>
                    <a:gd name="connsiteX120" fmla="*/ 1173490 w 1885410"/>
                    <a:gd name="connsiteY120" fmla="*/ 542746 h 1880671"/>
                    <a:gd name="connsiteX121" fmla="*/ 1701495 w 1885410"/>
                    <a:gd name="connsiteY121" fmla="*/ 1103697 h 1880671"/>
                    <a:gd name="connsiteX122" fmla="*/ 1704096 w 1885410"/>
                    <a:gd name="connsiteY122" fmla="*/ 1062081 h 1880671"/>
                    <a:gd name="connsiteX123" fmla="*/ 1704096 w 1885410"/>
                    <a:gd name="connsiteY123" fmla="*/ 577426 h 1880671"/>
                    <a:gd name="connsiteX124" fmla="*/ 1703229 w 1885410"/>
                    <a:gd name="connsiteY124" fmla="*/ 460380 h 1880671"/>
                    <a:gd name="connsiteX125" fmla="*/ 1624332 w 1885410"/>
                    <a:gd name="connsiteY125" fmla="*/ 367611 h 1880671"/>
                    <a:gd name="connsiteX126" fmla="*/ 1473473 w 1885410"/>
                    <a:gd name="connsiteY126" fmla="*/ 366744 h 1880671"/>
                    <a:gd name="connsiteX127" fmla="*/ 1542833 w 1885410"/>
                    <a:gd name="connsiteY127" fmla="*/ 424833 h 1880671"/>
                    <a:gd name="connsiteX128" fmla="*/ 1644273 w 1885410"/>
                    <a:gd name="connsiteY128" fmla="*/ 526272 h 1880671"/>
                    <a:gd name="connsiteX129" fmla="*/ 1643405 w 1885410"/>
                    <a:gd name="connsiteY129" fmla="*/ 1006593 h 1880671"/>
                    <a:gd name="connsiteX130" fmla="*/ 1701495 w 1885410"/>
                    <a:gd name="connsiteY130" fmla="*/ 1103697 h 1880671"/>
                    <a:gd name="connsiteX131" fmla="*/ 854432 w 1885410"/>
                    <a:gd name="connsiteY131" fmla="*/ 310389 h 1880671"/>
                    <a:gd name="connsiteX132" fmla="*/ 949802 w 1885410"/>
                    <a:gd name="connsiteY132" fmla="*/ 451710 h 1880671"/>
                    <a:gd name="connsiteX133" fmla="*/ 1085922 w 1885410"/>
                    <a:gd name="connsiteY133" fmla="*/ 378015 h 1880671"/>
                    <a:gd name="connsiteX134" fmla="*/ 1041705 w 1885410"/>
                    <a:gd name="connsiteY134" fmla="*/ 238427 h 1880671"/>
                    <a:gd name="connsiteX135" fmla="*/ 902985 w 1885410"/>
                    <a:gd name="connsiteY135" fmla="*/ 240161 h 1880671"/>
                    <a:gd name="connsiteX136" fmla="*/ 854432 w 1885410"/>
                    <a:gd name="connsiteY136" fmla="*/ 310389 h 1880671"/>
                    <a:gd name="connsiteX137" fmla="*/ 1509887 w 1885410"/>
                    <a:gd name="connsiteY137" fmla="*/ 495060 h 1880671"/>
                    <a:gd name="connsiteX138" fmla="*/ 1448330 w 1885410"/>
                    <a:gd name="connsiteY138" fmla="*/ 878276 h 1880671"/>
                    <a:gd name="connsiteX139" fmla="*/ 1450064 w 1885410"/>
                    <a:gd name="connsiteY139" fmla="*/ 915557 h 1880671"/>
                    <a:gd name="connsiteX140" fmla="*/ 1511621 w 1885410"/>
                    <a:gd name="connsiteY140" fmla="*/ 993588 h 1880671"/>
                    <a:gd name="connsiteX141" fmla="*/ 1522025 w 1885410"/>
                    <a:gd name="connsiteY141" fmla="*/ 977982 h 1880671"/>
                    <a:gd name="connsiteX142" fmla="*/ 1581848 w 1885410"/>
                    <a:gd name="connsiteY142" fmla="*/ 967577 h 1880671"/>
                    <a:gd name="connsiteX143" fmla="*/ 1581848 w 1885410"/>
                    <a:gd name="connsiteY143" fmla="*/ 925094 h 1880671"/>
                    <a:gd name="connsiteX144" fmla="*/ 1581848 w 1885410"/>
                    <a:gd name="connsiteY144" fmla="*/ 543612 h 1880671"/>
                    <a:gd name="connsiteX145" fmla="*/ 1509887 w 1885410"/>
                    <a:gd name="connsiteY145" fmla="*/ 495060 h 1880671"/>
                    <a:gd name="connsiteX146" fmla="*/ 1247185 w 1885410"/>
                    <a:gd name="connsiteY146" fmla="*/ 378015 h 1880671"/>
                    <a:gd name="connsiteX147" fmla="*/ 1227244 w 1885410"/>
                    <a:gd name="connsiteY147" fmla="*/ 559219 h 1880671"/>
                    <a:gd name="connsiteX148" fmla="*/ 1233313 w 1885410"/>
                    <a:gd name="connsiteY148" fmla="*/ 579160 h 1880671"/>
                    <a:gd name="connsiteX149" fmla="*/ 1318279 w 1885410"/>
                    <a:gd name="connsiteY149" fmla="*/ 716146 h 1880671"/>
                    <a:gd name="connsiteX150" fmla="*/ 1247185 w 1885410"/>
                    <a:gd name="connsiteY150" fmla="*/ 378015 h 1880671"/>
                    <a:gd name="connsiteX151" fmla="*/ 700973 w 1885410"/>
                    <a:gd name="connsiteY151" fmla="*/ 378882 h 1880671"/>
                    <a:gd name="connsiteX152" fmla="*/ 630745 w 1885410"/>
                    <a:gd name="connsiteY152" fmla="*/ 713545 h 1880671"/>
                    <a:gd name="connsiteX153" fmla="*/ 718313 w 1885410"/>
                    <a:gd name="connsiteY153" fmla="*/ 578293 h 1880671"/>
                    <a:gd name="connsiteX154" fmla="*/ 722648 w 1885410"/>
                    <a:gd name="connsiteY154" fmla="*/ 558352 h 1880671"/>
                    <a:gd name="connsiteX155" fmla="*/ 700973 w 1885410"/>
                    <a:gd name="connsiteY155" fmla="*/ 378882 h 1880671"/>
                    <a:gd name="connsiteX156" fmla="*/ 1403246 w 1885410"/>
                    <a:gd name="connsiteY156" fmla="*/ 958041 h 1880671"/>
                    <a:gd name="connsiteX157" fmla="*/ 1326949 w 1885410"/>
                    <a:gd name="connsiteY157" fmla="*/ 1027401 h 1880671"/>
                    <a:gd name="connsiteX158" fmla="*/ 1396309 w 1885410"/>
                    <a:gd name="connsiteY158" fmla="*/ 1106298 h 1880671"/>
                    <a:gd name="connsiteX159" fmla="*/ 1476941 w 1885410"/>
                    <a:gd name="connsiteY159" fmla="*/ 1036071 h 1880671"/>
                    <a:gd name="connsiteX160" fmla="*/ 1403246 w 1885410"/>
                    <a:gd name="connsiteY160" fmla="*/ 958041 h 1880671"/>
                    <a:gd name="connsiteX161" fmla="*/ 977547 w 1885410"/>
                    <a:gd name="connsiteY161" fmla="*/ 612973 h 1880671"/>
                    <a:gd name="connsiteX162" fmla="*/ 1024365 w 1885410"/>
                    <a:gd name="connsiteY162" fmla="*/ 550549 h 1880671"/>
                    <a:gd name="connsiteX163" fmla="*/ 1003557 w 1885410"/>
                    <a:gd name="connsiteY163" fmla="*/ 515001 h 1880671"/>
                    <a:gd name="connsiteX164" fmla="*/ 919457 w 1885410"/>
                    <a:gd name="connsiteY164" fmla="*/ 525405 h 1880671"/>
                    <a:gd name="connsiteX165" fmla="*/ 964542 w 1885410"/>
                    <a:gd name="connsiteY165" fmla="*/ 604303 h 1880671"/>
                    <a:gd name="connsiteX166" fmla="*/ 977547 w 1885410"/>
                    <a:gd name="connsiteY166" fmla="*/ 612973 h 1880671"/>
                    <a:gd name="connsiteX167" fmla="*/ 931596 w 1885410"/>
                    <a:gd name="connsiteY167" fmla="*/ 661525 h 1880671"/>
                    <a:gd name="connsiteX168" fmla="*/ 873506 w 1885410"/>
                    <a:gd name="connsiteY168" fmla="*/ 589564 h 1880671"/>
                    <a:gd name="connsiteX169" fmla="*/ 863102 w 1885410"/>
                    <a:gd name="connsiteY169" fmla="*/ 593899 h 1880671"/>
                    <a:gd name="connsiteX170" fmla="*/ 877841 w 1885410"/>
                    <a:gd name="connsiteY170" fmla="*/ 702274 h 1880671"/>
                    <a:gd name="connsiteX171" fmla="*/ 931596 w 1885410"/>
                    <a:gd name="connsiteY171" fmla="*/ 661525 h 1880671"/>
                    <a:gd name="connsiteX172" fmla="*/ 1018296 w 1885410"/>
                    <a:gd name="connsiteY172" fmla="*/ 661525 h 1880671"/>
                    <a:gd name="connsiteX173" fmla="*/ 1072050 w 1885410"/>
                    <a:gd name="connsiteY173" fmla="*/ 701407 h 1880671"/>
                    <a:gd name="connsiteX174" fmla="*/ 1084188 w 1885410"/>
                    <a:gd name="connsiteY174" fmla="*/ 593899 h 1880671"/>
                    <a:gd name="connsiteX175" fmla="*/ 1072917 w 1885410"/>
                    <a:gd name="connsiteY175" fmla="*/ 590431 h 1880671"/>
                    <a:gd name="connsiteX176" fmla="*/ 1018296 w 1885410"/>
                    <a:gd name="connsiteY176" fmla="*/ 661525 h 188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</a:cxnLst>
                  <a:rect l="l" t="t" r="r" b="b"/>
                  <a:pathLst>
                    <a:path w="1885410" h="1880671">
                      <a:moveTo>
                        <a:pt x="1195165" y="1516391"/>
                      </a:moveTo>
                      <a:cubicBezTo>
                        <a:pt x="1198633" y="1597889"/>
                        <a:pt x="1241116" y="1642106"/>
                        <a:pt x="1309609" y="1640372"/>
                      </a:cubicBezTo>
                      <a:cubicBezTo>
                        <a:pt x="1352959" y="1639505"/>
                        <a:pt x="1397177" y="1641240"/>
                        <a:pt x="1417118" y="1687191"/>
                      </a:cubicBezTo>
                      <a:cubicBezTo>
                        <a:pt x="1438793" y="1738344"/>
                        <a:pt x="1443128" y="1793832"/>
                        <a:pt x="1411049" y="1840650"/>
                      </a:cubicBezTo>
                      <a:cubicBezTo>
                        <a:pt x="1397177" y="1860591"/>
                        <a:pt x="1364231" y="1878798"/>
                        <a:pt x="1339087" y="1878798"/>
                      </a:cubicBezTo>
                      <a:cubicBezTo>
                        <a:pt x="1033902" y="1881400"/>
                        <a:pt x="729584" y="1880532"/>
                        <a:pt x="424398" y="1880532"/>
                      </a:cubicBezTo>
                      <a:cubicBezTo>
                        <a:pt x="383649" y="1880532"/>
                        <a:pt x="351570" y="1859725"/>
                        <a:pt x="343767" y="1820709"/>
                      </a:cubicBezTo>
                      <a:cubicBezTo>
                        <a:pt x="336831" y="1782561"/>
                        <a:pt x="335964" y="1740078"/>
                        <a:pt x="343767" y="1701930"/>
                      </a:cubicBezTo>
                      <a:cubicBezTo>
                        <a:pt x="353304" y="1655979"/>
                        <a:pt x="386250" y="1641240"/>
                        <a:pt x="453877" y="1641240"/>
                      </a:cubicBezTo>
                      <a:cubicBezTo>
                        <a:pt x="526705" y="1641240"/>
                        <a:pt x="569188" y="1598756"/>
                        <a:pt x="570922" y="1519859"/>
                      </a:cubicBezTo>
                      <a:cubicBezTo>
                        <a:pt x="556183" y="1518992"/>
                        <a:pt x="540577" y="1517258"/>
                        <a:pt x="525838" y="1517258"/>
                      </a:cubicBezTo>
                      <a:cubicBezTo>
                        <a:pt x="413127" y="1517258"/>
                        <a:pt x="300417" y="1513790"/>
                        <a:pt x="187706" y="1518125"/>
                      </a:cubicBezTo>
                      <a:cubicBezTo>
                        <a:pt x="76730" y="1522460"/>
                        <a:pt x="1301" y="1468706"/>
                        <a:pt x="1301" y="1342990"/>
                      </a:cubicBezTo>
                      <a:cubicBezTo>
                        <a:pt x="-434" y="1054278"/>
                        <a:pt x="-434" y="765566"/>
                        <a:pt x="1301" y="475986"/>
                      </a:cubicBezTo>
                      <a:cubicBezTo>
                        <a:pt x="2167" y="353739"/>
                        <a:pt x="81065" y="299984"/>
                        <a:pt x="183371" y="304320"/>
                      </a:cubicBezTo>
                      <a:cubicBezTo>
                        <a:pt x="281343" y="308655"/>
                        <a:pt x="380181" y="306920"/>
                        <a:pt x="478153" y="304320"/>
                      </a:cubicBezTo>
                      <a:cubicBezTo>
                        <a:pt x="498960" y="303453"/>
                        <a:pt x="524971" y="291314"/>
                        <a:pt x="538843" y="275708"/>
                      </a:cubicBezTo>
                      <a:cubicBezTo>
                        <a:pt x="594331" y="211550"/>
                        <a:pt x="655888" y="156062"/>
                        <a:pt x="732185" y="118780"/>
                      </a:cubicBezTo>
                      <a:cubicBezTo>
                        <a:pt x="746924" y="110978"/>
                        <a:pt x="760796" y="99707"/>
                        <a:pt x="772934" y="87569"/>
                      </a:cubicBezTo>
                      <a:cubicBezTo>
                        <a:pt x="886511" y="-28610"/>
                        <a:pt x="1059912" y="-29477"/>
                        <a:pt x="1175223" y="86702"/>
                      </a:cubicBezTo>
                      <a:cubicBezTo>
                        <a:pt x="1186495" y="97973"/>
                        <a:pt x="1197766" y="109244"/>
                        <a:pt x="1211638" y="116180"/>
                      </a:cubicBezTo>
                      <a:cubicBezTo>
                        <a:pt x="1291402" y="156929"/>
                        <a:pt x="1359896" y="210683"/>
                        <a:pt x="1414517" y="281778"/>
                      </a:cubicBezTo>
                      <a:cubicBezTo>
                        <a:pt x="1424054" y="293915"/>
                        <a:pt x="1444862" y="303453"/>
                        <a:pt x="1461335" y="304320"/>
                      </a:cubicBezTo>
                      <a:cubicBezTo>
                        <a:pt x="1504685" y="307788"/>
                        <a:pt x="1548035" y="305186"/>
                        <a:pt x="1591385" y="305186"/>
                      </a:cubicBezTo>
                      <a:cubicBezTo>
                        <a:pt x="1706697" y="306054"/>
                        <a:pt x="1763052" y="361542"/>
                        <a:pt x="1763919" y="478587"/>
                      </a:cubicBezTo>
                      <a:cubicBezTo>
                        <a:pt x="1764786" y="663259"/>
                        <a:pt x="1763919" y="847931"/>
                        <a:pt x="1763919" y="1033470"/>
                      </a:cubicBezTo>
                      <a:cubicBezTo>
                        <a:pt x="1763919" y="1048209"/>
                        <a:pt x="1765653" y="1062948"/>
                        <a:pt x="1763919" y="1076820"/>
                      </a:cubicBezTo>
                      <a:cubicBezTo>
                        <a:pt x="1754382" y="1143579"/>
                        <a:pt x="1775190" y="1195599"/>
                        <a:pt x="1828944" y="1238950"/>
                      </a:cubicBezTo>
                      <a:cubicBezTo>
                        <a:pt x="1885300" y="1284034"/>
                        <a:pt x="1898305" y="1347325"/>
                        <a:pt x="1873161" y="1415819"/>
                      </a:cubicBezTo>
                      <a:cubicBezTo>
                        <a:pt x="1849753" y="1479976"/>
                        <a:pt x="1794264" y="1515524"/>
                        <a:pt x="1717101" y="1516391"/>
                      </a:cubicBezTo>
                      <a:cubicBezTo>
                        <a:pt x="1559307" y="1517258"/>
                        <a:pt x="1402379" y="1516391"/>
                        <a:pt x="1244584" y="1516391"/>
                      </a:cubicBezTo>
                      <a:cubicBezTo>
                        <a:pt x="1228978" y="1516391"/>
                        <a:pt x="1213372" y="1516391"/>
                        <a:pt x="1195165" y="1516391"/>
                      </a:cubicBezTo>
                      <a:close/>
                      <a:moveTo>
                        <a:pt x="1597454" y="1453100"/>
                      </a:moveTo>
                      <a:cubicBezTo>
                        <a:pt x="1541966" y="1398478"/>
                        <a:pt x="1492547" y="1353394"/>
                        <a:pt x="1446596" y="1303975"/>
                      </a:cubicBezTo>
                      <a:cubicBezTo>
                        <a:pt x="1424054" y="1279699"/>
                        <a:pt x="1399778" y="1271029"/>
                        <a:pt x="1366832" y="1271896"/>
                      </a:cubicBezTo>
                      <a:cubicBezTo>
                        <a:pt x="979281" y="1272763"/>
                        <a:pt x="592597" y="1272763"/>
                        <a:pt x="205046" y="1272763"/>
                      </a:cubicBezTo>
                      <a:cubicBezTo>
                        <a:pt x="143489" y="1272763"/>
                        <a:pt x="123548" y="1254556"/>
                        <a:pt x="123548" y="1193865"/>
                      </a:cubicBezTo>
                      <a:cubicBezTo>
                        <a:pt x="122681" y="964109"/>
                        <a:pt x="122681" y="734353"/>
                        <a:pt x="123548" y="504597"/>
                      </a:cubicBezTo>
                      <a:cubicBezTo>
                        <a:pt x="123548" y="448242"/>
                        <a:pt x="146957" y="425700"/>
                        <a:pt x="202446" y="424833"/>
                      </a:cubicBezTo>
                      <a:cubicBezTo>
                        <a:pt x="273539" y="423966"/>
                        <a:pt x="344634" y="421365"/>
                        <a:pt x="414861" y="425700"/>
                      </a:cubicBezTo>
                      <a:cubicBezTo>
                        <a:pt x="459945" y="428301"/>
                        <a:pt x="473818" y="408360"/>
                        <a:pt x="477285" y="365010"/>
                      </a:cubicBezTo>
                      <a:cubicBezTo>
                        <a:pt x="379314" y="365010"/>
                        <a:pt x="283077" y="365010"/>
                        <a:pt x="186839" y="365010"/>
                      </a:cubicBezTo>
                      <a:cubicBezTo>
                        <a:pt x="93203" y="365010"/>
                        <a:pt x="64592" y="392754"/>
                        <a:pt x="64592" y="485524"/>
                      </a:cubicBezTo>
                      <a:cubicBezTo>
                        <a:pt x="64592" y="769033"/>
                        <a:pt x="64592" y="1051677"/>
                        <a:pt x="64592" y="1335187"/>
                      </a:cubicBezTo>
                      <a:cubicBezTo>
                        <a:pt x="64592" y="1427956"/>
                        <a:pt x="94070" y="1455700"/>
                        <a:pt x="186839" y="1455700"/>
                      </a:cubicBezTo>
                      <a:cubicBezTo>
                        <a:pt x="642883" y="1455700"/>
                        <a:pt x="1099795" y="1455700"/>
                        <a:pt x="1555838" y="1455700"/>
                      </a:cubicBezTo>
                      <a:cubicBezTo>
                        <a:pt x="1566242" y="1456568"/>
                        <a:pt x="1575779" y="1454834"/>
                        <a:pt x="1597454" y="1453100"/>
                      </a:cubicBezTo>
                      <a:close/>
                      <a:moveTo>
                        <a:pt x="1345156" y="1153116"/>
                      </a:moveTo>
                      <a:cubicBezTo>
                        <a:pt x="1347757" y="1150515"/>
                        <a:pt x="1350358" y="1147914"/>
                        <a:pt x="1352959" y="1144446"/>
                      </a:cubicBezTo>
                      <a:cubicBezTo>
                        <a:pt x="1338221" y="1132308"/>
                        <a:pt x="1321747" y="1122771"/>
                        <a:pt x="1310476" y="1108032"/>
                      </a:cubicBezTo>
                      <a:cubicBezTo>
                        <a:pt x="1284466" y="1073352"/>
                        <a:pt x="1260190" y="1073352"/>
                        <a:pt x="1220308" y="1093293"/>
                      </a:cubicBezTo>
                      <a:cubicBezTo>
                        <a:pt x="886511" y="1261492"/>
                        <a:pt x="494625" y="1059480"/>
                        <a:pt x="436537" y="690136"/>
                      </a:cubicBezTo>
                      <a:cubicBezTo>
                        <a:pt x="426132" y="625978"/>
                        <a:pt x="434802" y="559219"/>
                        <a:pt x="434802" y="488124"/>
                      </a:cubicBezTo>
                      <a:cubicBezTo>
                        <a:pt x="367176" y="488124"/>
                        <a:pt x="299550" y="489859"/>
                        <a:pt x="231923" y="487257"/>
                      </a:cubicBezTo>
                      <a:cubicBezTo>
                        <a:pt x="194642" y="485524"/>
                        <a:pt x="181637" y="495060"/>
                        <a:pt x="181637" y="534942"/>
                      </a:cubicBezTo>
                      <a:cubicBezTo>
                        <a:pt x="183371" y="745625"/>
                        <a:pt x="183371" y="956306"/>
                        <a:pt x="181637" y="1167855"/>
                      </a:cubicBezTo>
                      <a:cubicBezTo>
                        <a:pt x="181637" y="1206870"/>
                        <a:pt x="192908" y="1216408"/>
                        <a:pt x="231057" y="1215540"/>
                      </a:cubicBezTo>
                      <a:cubicBezTo>
                        <a:pt x="580459" y="1213807"/>
                        <a:pt x="929861" y="1214674"/>
                        <a:pt x="1279264" y="1214674"/>
                      </a:cubicBezTo>
                      <a:cubicBezTo>
                        <a:pt x="1299205" y="1214674"/>
                        <a:pt x="1319146" y="1214674"/>
                        <a:pt x="1333886" y="1214674"/>
                      </a:cubicBezTo>
                      <a:cubicBezTo>
                        <a:pt x="1339087" y="1191264"/>
                        <a:pt x="1341688" y="1172190"/>
                        <a:pt x="1345156" y="1153116"/>
                      </a:cubicBezTo>
                      <a:close/>
                      <a:moveTo>
                        <a:pt x="702706" y="213284"/>
                      </a:moveTo>
                      <a:cubicBezTo>
                        <a:pt x="553582" y="284379"/>
                        <a:pt x="456478" y="525405"/>
                        <a:pt x="500695" y="710945"/>
                      </a:cubicBezTo>
                      <a:cubicBezTo>
                        <a:pt x="553582" y="936366"/>
                        <a:pt x="751259" y="1095894"/>
                        <a:pt x="974946" y="1095027"/>
                      </a:cubicBezTo>
                      <a:cubicBezTo>
                        <a:pt x="1196032" y="1094160"/>
                        <a:pt x="1402379" y="926828"/>
                        <a:pt x="1447463" y="719615"/>
                      </a:cubicBezTo>
                      <a:cubicBezTo>
                        <a:pt x="1496882" y="490725"/>
                        <a:pt x="1376368" y="279176"/>
                        <a:pt x="1238515" y="215885"/>
                      </a:cubicBezTo>
                      <a:cubicBezTo>
                        <a:pt x="1248919" y="249698"/>
                        <a:pt x="1256722" y="287846"/>
                        <a:pt x="1280131" y="312123"/>
                      </a:cubicBezTo>
                      <a:cubicBezTo>
                        <a:pt x="1399778" y="439572"/>
                        <a:pt x="1434458" y="626845"/>
                        <a:pt x="1362497" y="782038"/>
                      </a:cubicBezTo>
                      <a:cubicBezTo>
                        <a:pt x="1286200" y="946769"/>
                        <a:pt x="1123203" y="1043874"/>
                        <a:pt x="943734" y="1029134"/>
                      </a:cubicBezTo>
                      <a:cubicBezTo>
                        <a:pt x="768599" y="1015263"/>
                        <a:pt x="645484" y="923360"/>
                        <a:pt x="581326" y="762097"/>
                      </a:cubicBezTo>
                      <a:cubicBezTo>
                        <a:pt x="518035" y="602569"/>
                        <a:pt x="546646" y="451710"/>
                        <a:pt x="662824" y="323394"/>
                      </a:cubicBezTo>
                      <a:cubicBezTo>
                        <a:pt x="692303" y="290448"/>
                        <a:pt x="709643" y="260103"/>
                        <a:pt x="702706" y="213284"/>
                      </a:cubicBezTo>
                      <a:close/>
                      <a:moveTo>
                        <a:pt x="888245" y="1701062"/>
                      </a:moveTo>
                      <a:cubicBezTo>
                        <a:pt x="742589" y="1701062"/>
                        <a:pt x="596932" y="1700196"/>
                        <a:pt x="451275" y="1701930"/>
                      </a:cubicBezTo>
                      <a:cubicBezTo>
                        <a:pt x="435669" y="1701930"/>
                        <a:pt x="413127" y="1706265"/>
                        <a:pt x="405324" y="1716669"/>
                      </a:cubicBezTo>
                      <a:cubicBezTo>
                        <a:pt x="373245" y="1760886"/>
                        <a:pt x="405324" y="1822443"/>
                        <a:pt x="459945" y="1822443"/>
                      </a:cubicBezTo>
                      <a:cubicBezTo>
                        <a:pt x="744323" y="1823310"/>
                        <a:pt x="1028700" y="1823310"/>
                        <a:pt x="1313077" y="1822443"/>
                      </a:cubicBezTo>
                      <a:cubicBezTo>
                        <a:pt x="1363363" y="1822443"/>
                        <a:pt x="1367698" y="1812039"/>
                        <a:pt x="1370299" y="1753950"/>
                      </a:cubicBezTo>
                      <a:cubicBezTo>
                        <a:pt x="1372033" y="1710600"/>
                        <a:pt x="1352092" y="1700196"/>
                        <a:pt x="1313077" y="1700196"/>
                      </a:cubicBezTo>
                      <a:cubicBezTo>
                        <a:pt x="1170888" y="1702797"/>
                        <a:pt x="1029567" y="1701062"/>
                        <a:pt x="888245" y="1701062"/>
                      </a:cubicBezTo>
                      <a:close/>
                      <a:moveTo>
                        <a:pt x="802412" y="602569"/>
                      </a:moveTo>
                      <a:cubicBezTo>
                        <a:pt x="737386" y="630313"/>
                        <a:pt x="707909" y="674530"/>
                        <a:pt x="703574" y="736087"/>
                      </a:cubicBezTo>
                      <a:cubicBezTo>
                        <a:pt x="701840" y="762097"/>
                        <a:pt x="699239" y="788975"/>
                        <a:pt x="704440" y="814118"/>
                      </a:cubicBezTo>
                      <a:cubicBezTo>
                        <a:pt x="708775" y="835793"/>
                        <a:pt x="716579" y="862670"/>
                        <a:pt x="731318" y="876542"/>
                      </a:cubicBezTo>
                      <a:cubicBezTo>
                        <a:pt x="832757" y="968444"/>
                        <a:pt x="951537" y="990987"/>
                        <a:pt x="1081587" y="956306"/>
                      </a:cubicBezTo>
                      <a:cubicBezTo>
                        <a:pt x="1209037" y="921626"/>
                        <a:pt x="1259323" y="853133"/>
                        <a:pt x="1248052" y="741290"/>
                      </a:cubicBezTo>
                      <a:cubicBezTo>
                        <a:pt x="1241983" y="678865"/>
                        <a:pt x="1213372" y="631180"/>
                        <a:pt x="1147480" y="603436"/>
                      </a:cubicBezTo>
                      <a:cubicBezTo>
                        <a:pt x="1137942" y="673663"/>
                        <a:pt x="1129272" y="739556"/>
                        <a:pt x="1118868" y="814118"/>
                      </a:cubicBezTo>
                      <a:cubicBezTo>
                        <a:pt x="1074651" y="782038"/>
                        <a:pt x="1038237" y="756896"/>
                        <a:pt x="1004424" y="729151"/>
                      </a:cubicBezTo>
                      <a:cubicBezTo>
                        <a:pt x="982749" y="710945"/>
                        <a:pt x="965409" y="712678"/>
                        <a:pt x="943734" y="730018"/>
                      </a:cubicBezTo>
                      <a:cubicBezTo>
                        <a:pt x="909920" y="757762"/>
                        <a:pt x="873506" y="782906"/>
                        <a:pt x="831023" y="814985"/>
                      </a:cubicBezTo>
                      <a:cubicBezTo>
                        <a:pt x="820619" y="738688"/>
                        <a:pt x="811949" y="673663"/>
                        <a:pt x="802412" y="602569"/>
                      </a:cubicBezTo>
                      <a:close/>
                      <a:moveTo>
                        <a:pt x="1414517" y="1188663"/>
                      </a:moveTo>
                      <a:cubicBezTo>
                        <a:pt x="1491680" y="1264960"/>
                        <a:pt x="1567109" y="1340389"/>
                        <a:pt x="1643405" y="1414951"/>
                      </a:cubicBezTo>
                      <a:cubicBezTo>
                        <a:pt x="1694559" y="1465238"/>
                        <a:pt x="1754382" y="1470440"/>
                        <a:pt x="1795131" y="1427956"/>
                      </a:cubicBezTo>
                      <a:cubicBezTo>
                        <a:pt x="1836748" y="1385473"/>
                        <a:pt x="1831545" y="1326517"/>
                        <a:pt x="1781259" y="1275364"/>
                      </a:cubicBezTo>
                      <a:cubicBezTo>
                        <a:pt x="1713633" y="1206870"/>
                        <a:pt x="1645140" y="1139244"/>
                        <a:pt x="1576647" y="1070751"/>
                      </a:cubicBezTo>
                      <a:cubicBezTo>
                        <a:pt x="1568843" y="1062948"/>
                        <a:pt x="1559307" y="1056879"/>
                        <a:pt x="1553237" y="1052544"/>
                      </a:cubicBezTo>
                      <a:cubicBezTo>
                        <a:pt x="1507286" y="1096761"/>
                        <a:pt x="1463069" y="1140111"/>
                        <a:pt x="1414517" y="1188663"/>
                      </a:cubicBezTo>
                      <a:close/>
                      <a:moveTo>
                        <a:pt x="604735" y="1637771"/>
                      </a:moveTo>
                      <a:cubicBezTo>
                        <a:pt x="792875" y="1637771"/>
                        <a:pt x="976680" y="1637771"/>
                        <a:pt x="1161352" y="1637771"/>
                      </a:cubicBezTo>
                      <a:cubicBezTo>
                        <a:pt x="1150081" y="1602224"/>
                        <a:pt x="1141411" y="1568411"/>
                        <a:pt x="1128406" y="1537199"/>
                      </a:cubicBezTo>
                      <a:cubicBezTo>
                        <a:pt x="1124071" y="1527662"/>
                        <a:pt x="1107597" y="1517258"/>
                        <a:pt x="1096326" y="1517258"/>
                      </a:cubicBezTo>
                      <a:cubicBezTo>
                        <a:pt x="953271" y="1515524"/>
                        <a:pt x="810215" y="1516391"/>
                        <a:pt x="667159" y="1517258"/>
                      </a:cubicBezTo>
                      <a:cubicBezTo>
                        <a:pt x="656755" y="1517258"/>
                        <a:pt x="641149" y="1525928"/>
                        <a:pt x="637681" y="1534598"/>
                      </a:cubicBezTo>
                      <a:cubicBezTo>
                        <a:pt x="625543" y="1566677"/>
                        <a:pt x="616873" y="1599623"/>
                        <a:pt x="604735" y="1637771"/>
                      </a:cubicBezTo>
                      <a:close/>
                      <a:moveTo>
                        <a:pt x="1173490" y="542746"/>
                      </a:moveTo>
                      <a:cubicBezTo>
                        <a:pt x="1177825" y="442173"/>
                        <a:pt x="1186495" y="346803"/>
                        <a:pt x="1183893" y="252299"/>
                      </a:cubicBezTo>
                      <a:cubicBezTo>
                        <a:pt x="1181293" y="140456"/>
                        <a:pt x="1082454" y="58090"/>
                        <a:pt x="967142" y="61558"/>
                      </a:cubicBezTo>
                      <a:cubicBezTo>
                        <a:pt x="851831" y="65893"/>
                        <a:pt x="763397" y="153461"/>
                        <a:pt x="762530" y="265304"/>
                      </a:cubicBezTo>
                      <a:cubicBezTo>
                        <a:pt x="762530" y="295649"/>
                        <a:pt x="760796" y="325995"/>
                        <a:pt x="762530" y="356340"/>
                      </a:cubicBezTo>
                      <a:cubicBezTo>
                        <a:pt x="766865" y="416163"/>
                        <a:pt x="773801" y="475986"/>
                        <a:pt x="780737" y="548815"/>
                      </a:cubicBezTo>
                      <a:cubicBezTo>
                        <a:pt x="815417" y="529741"/>
                        <a:pt x="843161" y="520204"/>
                        <a:pt x="859634" y="501129"/>
                      </a:cubicBezTo>
                      <a:cubicBezTo>
                        <a:pt x="864836" y="495060"/>
                        <a:pt x="843161" y="461247"/>
                        <a:pt x="830156" y="443907"/>
                      </a:cubicBezTo>
                      <a:cubicBezTo>
                        <a:pt x="785072" y="382350"/>
                        <a:pt x="785072" y="314724"/>
                        <a:pt x="798077" y="245363"/>
                      </a:cubicBezTo>
                      <a:cubicBezTo>
                        <a:pt x="799811" y="234092"/>
                        <a:pt x="810215" y="221954"/>
                        <a:pt x="820619" y="215018"/>
                      </a:cubicBezTo>
                      <a:cubicBezTo>
                        <a:pt x="872639" y="182072"/>
                        <a:pt x="924660" y="151727"/>
                        <a:pt x="974946" y="121382"/>
                      </a:cubicBezTo>
                      <a:cubicBezTo>
                        <a:pt x="1015695" y="147392"/>
                        <a:pt x="1057311" y="179471"/>
                        <a:pt x="1103262" y="201146"/>
                      </a:cubicBezTo>
                      <a:cubicBezTo>
                        <a:pt x="1140543" y="218486"/>
                        <a:pt x="1156150" y="242762"/>
                        <a:pt x="1157883" y="280910"/>
                      </a:cubicBezTo>
                      <a:cubicBezTo>
                        <a:pt x="1160485" y="350271"/>
                        <a:pt x="1150947" y="416163"/>
                        <a:pt x="1096326" y="468183"/>
                      </a:cubicBezTo>
                      <a:cubicBezTo>
                        <a:pt x="1074651" y="488991"/>
                        <a:pt x="1081587" y="513267"/>
                        <a:pt x="1110198" y="524539"/>
                      </a:cubicBezTo>
                      <a:cubicBezTo>
                        <a:pt x="1128406" y="532341"/>
                        <a:pt x="1146612" y="535810"/>
                        <a:pt x="1173490" y="542746"/>
                      </a:cubicBezTo>
                      <a:close/>
                      <a:moveTo>
                        <a:pt x="1701495" y="1103697"/>
                      </a:moveTo>
                      <a:cubicBezTo>
                        <a:pt x="1702362" y="1086357"/>
                        <a:pt x="1704096" y="1074219"/>
                        <a:pt x="1704096" y="1062081"/>
                      </a:cubicBezTo>
                      <a:cubicBezTo>
                        <a:pt x="1704096" y="900818"/>
                        <a:pt x="1704096" y="738688"/>
                        <a:pt x="1704096" y="577426"/>
                      </a:cubicBezTo>
                      <a:cubicBezTo>
                        <a:pt x="1704096" y="538411"/>
                        <a:pt x="1705830" y="499395"/>
                        <a:pt x="1703229" y="460380"/>
                      </a:cubicBezTo>
                      <a:cubicBezTo>
                        <a:pt x="1699761" y="406626"/>
                        <a:pt x="1670283" y="370212"/>
                        <a:pt x="1624332" y="367611"/>
                      </a:cubicBezTo>
                      <a:cubicBezTo>
                        <a:pt x="1574045" y="364143"/>
                        <a:pt x="1524626" y="366744"/>
                        <a:pt x="1473473" y="366744"/>
                      </a:cubicBezTo>
                      <a:cubicBezTo>
                        <a:pt x="1482143" y="424833"/>
                        <a:pt x="1482143" y="424833"/>
                        <a:pt x="1542833" y="424833"/>
                      </a:cubicBezTo>
                      <a:cubicBezTo>
                        <a:pt x="1626065" y="424833"/>
                        <a:pt x="1644273" y="443040"/>
                        <a:pt x="1644273" y="526272"/>
                      </a:cubicBezTo>
                      <a:cubicBezTo>
                        <a:pt x="1644273" y="686668"/>
                        <a:pt x="1646007" y="847064"/>
                        <a:pt x="1643405" y="1006593"/>
                      </a:cubicBezTo>
                      <a:cubicBezTo>
                        <a:pt x="1642539" y="1052544"/>
                        <a:pt x="1662480" y="1078554"/>
                        <a:pt x="1701495" y="1103697"/>
                      </a:cubicBezTo>
                      <a:close/>
                      <a:moveTo>
                        <a:pt x="854432" y="310389"/>
                      </a:moveTo>
                      <a:cubicBezTo>
                        <a:pt x="855299" y="393621"/>
                        <a:pt x="885644" y="436104"/>
                        <a:pt x="949802" y="451710"/>
                      </a:cubicBezTo>
                      <a:cubicBezTo>
                        <a:pt x="1005291" y="464715"/>
                        <a:pt x="1064247" y="432636"/>
                        <a:pt x="1085922" y="378015"/>
                      </a:cubicBezTo>
                      <a:cubicBezTo>
                        <a:pt x="1112800" y="310389"/>
                        <a:pt x="1095459" y="279176"/>
                        <a:pt x="1041705" y="238427"/>
                      </a:cubicBezTo>
                      <a:cubicBezTo>
                        <a:pt x="988818" y="198545"/>
                        <a:pt x="952404" y="205481"/>
                        <a:pt x="902985" y="240161"/>
                      </a:cubicBezTo>
                      <a:cubicBezTo>
                        <a:pt x="873506" y="261836"/>
                        <a:pt x="841427" y="273108"/>
                        <a:pt x="854432" y="310389"/>
                      </a:cubicBezTo>
                      <a:close/>
                      <a:moveTo>
                        <a:pt x="1509887" y="495060"/>
                      </a:moveTo>
                      <a:cubicBezTo>
                        <a:pt x="1532429" y="632047"/>
                        <a:pt x="1517690" y="759497"/>
                        <a:pt x="1448330" y="878276"/>
                      </a:cubicBezTo>
                      <a:cubicBezTo>
                        <a:pt x="1443128" y="887813"/>
                        <a:pt x="1443995" y="906020"/>
                        <a:pt x="1450064" y="915557"/>
                      </a:cubicBezTo>
                      <a:cubicBezTo>
                        <a:pt x="1468271" y="943301"/>
                        <a:pt x="1490813" y="967577"/>
                        <a:pt x="1511621" y="993588"/>
                      </a:cubicBezTo>
                      <a:cubicBezTo>
                        <a:pt x="1515089" y="988386"/>
                        <a:pt x="1518557" y="983183"/>
                        <a:pt x="1522025" y="977982"/>
                      </a:cubicBezTo>
                      <a:cubicBezTo>
                        <a:pt x="1540232" y="974513"/>
                        <a:pt x="1558439" y="971912"/>
                        <a:pt x="1581848" y="967577"/>
                      </a:cubicBezTo>
                      <a:cubicBezTo>
                        <a:pt x="1581848" y="956306"/>
                        <a:pt x="1581848" y="940701"/>
                        <a:pt x="1581848" y="925094"/>
                      </a:cubicBezTo>
                      <a:cubicBezTo>
                        <a:pt x="1581848" y="797645"/>
                        <a:pt x="1581848" y="671062"/>
                        <a:pt x="1581848" y="543612"/>
                      </a:cubicBezTo>
                      <a:cubicBezTo>
                        <a:pt x="1581848" y="482055"/>
                        <a:pt x="1578380" y="479454"/>
                        <a:pt x="1509887" y="495060"/>
                      </a:cubicBezTo>
                      <a:close/>
                      <a:moveTo>
                        <a:pt x="1247185" y="378015"/>
                      </a:moveTo>
                      <a:cubicBezTo>
                        <a:pt x="1240249" y="442173"/>
                        <a:pt x="1233313" y="501129"/>
                        <a:pt x="1227244" y="559219"/>
                      </a:cubicBezTo>
                      <a:cubicBezTo>
                        <a:pt x="1226377" y="565287"/>
                        <a:pt x="1229845" y="573091"/>
                        <a:pt x="1233313" y="579160"/>
                      </a:cubicBezTo>
                      <a:cubicBezTo>
                        <a:pt x="1261924" y="626845"/>
                        <a:pt x="1292269" y="673663"/>
                        <a:pt x="1318279" y="716146"/>
                      </a:cubicBezTo>
                      <a:cubicBezTo>
                        <a:pt x="1361629" y="618175"/>
                        <a:pt x="1332151" y="453444"/>
                        <a:pt x="1247185" y="378015"/>
                      </a:cubicBezTo>
                      <a:close/>
                      <a:moveTo>
                        <a:pt x="700973" y="378882"/>
                      </a:moveTo>
                      <a:cubicBezTo>
                        <a:pt x="613405" y="444774"/>
                        <a:pt x="587395" y="644185"/>
                        <a:pt x="630745" y="713545"/>
                      </a:cubicBezTo>
                      <a:cubicBezTo>
                        <a:pt x="658489" y="670195"/>
                        <a:pt x="688834" y="625111"/>
                        <a:pt x="718313" y="578293"/>
                      </a:cubicBezTo>
                      <a:cubicBezTo>
                        <a:pt x="721781" y="573091"/>
                        <a:pt x="723515" y="564421"/>
                        <a:pt x="722648" y="558352"/>
                      </a:cubicBezTo>
                      <a:cubicBezTo>
                        <a:pt x="715711" y="499395"/>
                        <a:pt x="707909" y="439572"/>
                        <a:pt x="700973" y="378882"/>
                      </a:cubicBezTo>
                      <a:close/>
                      <a:moveTo>
                        <a:pt x="1403246" y="958041"/>
                      </a:moveTo>
                      <a:cubicBezTo>
                        <a:pt x="1374634" y="984051"/>
                        <a:pt x="1349491" y="1007459"/>
                        <a:pt x="1326949" y="1027401"/>
                      </a:cubicBezTo>
                      <a:cubicBezTo>
                        <a:pt x="1352959" y="1056879"/>
                        <a:pt x="1375502" y="1082022"/>
                        <a:pt x="1396309" y="1106298"/>
                      </a:cubicBezTo>
                      <a:cubicBezTo>
                        <a:pt x="1425788" y="1080288"/>
                        <a:pt x="1450931" y="1058613"/>
                        <a:pt x="1476941" y="1036071"/>
                      </a:cubicBezTo>
                      <a:cubicBezTo>
                        <a:pt x="1448330" y="1006593"/>
                        <a:pt x="1424921" y="981449"/>
                        <a:pt x="1403246" y="958041"/>
                      </a:cubicBezTo>
                      <a:close/>
                      <a:moveTo>
                        <a:pt x="977547" y="612973"/>
                      </a:moveTo>
                      <a:cubicBezTo>
                        <a:pt x="994020" y="591298"/>
                        <a:pt x="1011360" y="572224"/>
                        <a:pt x="1024365" y="550549"/>
                      </a:cubicBezTo>
                      <a:cubicBezTo>
                        <a:pt x="1036503" y="530607"/>
                        <a:pt x="1033035" y="513267"/>
                        <a:pt x="1003557" y="515001"/>
                      </a:cubicBezTo>
                      <a:cubicBezTo>
                        <a:pt x="975813" y="516735"/>
                        <a:pt x="947202" y="521937"/>
                        <a:pt x="919457" y="525405"/>
                      </a:cubicBezTo>
                      <a:cubicBezTo>
                        <a:pt x="934196" y="551416"/>
                        <a:pt x="948936" y="578293"/>
                        <a:pt x="964542" y="604303"/>
                      </a:cubicBezTo>
                      <a:cubicBezTo>
                        <a:pt x="966276" y="606037"/>
                        <a:pt x="969744" y="607771"/>
                        <a:pt x="977547" y="612973"/>
                      </a:cubicBezTo>
                      <a:close/>
                      <a:moveTo>
                        <a:pt x="931596" y="661525"/>
                      </a:moveTo>
                      <a:cubicBezTo>
                        <a:pt x="909920" y="634648"/>
                        <a:pt x="891714" y="612106"/>
                        <a:pt x="873506" y="589564"/>
                      </a:cubicBezTo>
                      <a:cubicBezTo>
                        <a:pt x="870038" y="591298"/>
                        <a:pt x="866570" y="593032"/>
                        <a:pt x="863102" y="593899"/>
                      </a:cubicBezTo>
                      <a:cubicBezTo>
                        <a:pt x="867437" y="627712"/>
                        <a:pt x="871772" y="660658"/>
                        <a:pt x="877841" y="702274"/>
                      </a:cubicBezTo>
                      <a:cubicBezTo>
                        <a:pt x="900384" y="684934"/>
                        <a:pt x="913389" y="675397"/>
                        <a:pt x="931596" y="661525"/>
                      </a:cubicBezTo>
                      <a:close/>
                      <a:moveTo>
                        <a:pt x="1018296" y="661525"/>
                      </a:moveTo>
                      <a:cubicBezTo>
                        <a:pt x="1035636" y="674530"/>
                        <a:pt x="1050375" y="685801"/>
                        <a:pt x="1072050" y="701407"/>
                      </a:cubicBezTo>
                      <a:cubicBezTo>
                        <a:pt x="1076385" y="660658"/>
                        <a:pt x="1079853" y="626845"/>
                        <a:pt x="1084188" y="593899"/>
                      </a:cubicBezTo>
                      <a:cubicBezTo>
                        <a:pt x="1080720" y="593032"/>
                        <a:pt x="1076385" y="592165"/>
                        <a:pt x="1072917" y="590431"/>
                      </a:cubicBezTo>
                      <a:cubicBezTo>
                        <a:pt x="1056444" y="612106"/>
                        <a:pt x="1039971" y="632914"/>
                        <a:pt x="1018296" y="661525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图形"/>
                <p:cNvSpPr/>
                <p:nvPr/>
              </p:nvSpPr>
              <p:spPr>
                <a:xfrm>
                  <a:off x="2651625" y="-1385978"/>
                  <a:ext cx="56355" cy="55487"/>
                </a:xfrm>
                <a:custGeom>
                  <a:avLst/>
                  <a:gdLst>
                    <a:gd name="connsiteX0" fmla="*/ 0 w 56355"/>
                    <a:gd name="connsiteY0" fmla="*/ 0 h 55487"/>
                    <a:gd name="connsiteX1" fmla="*/ 56355 w 56355"/>
                    <a:gd name="connsiteY1" fmla="*/ 0 h 55487"/>
                    <a:gd name="connsiteX2" fmla="*/ 56355 w 56355"/>
                    <a:gd name="connsiteY2" fmla="*/ 55488 h 55487"/>
                    <a:gd name="connsiteX3" fmla="*/ 0 w 56355"/>
                    <a:gd name="connsiteY3" fmla="*/ 55488 h 55487"/>
                    <a:gd name="connsiteX4" fmla="*/ 0 w 56355"/>
                    <a:gd name="connsiteY4" fmla="*/ 0 h 55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355" h="55487">
                      <a:moveTo>
                        <a:pt x="0" y="0"/>
                      </a:moveTo>
                      <a:cubicBezTo>
                        <a:pt x="20808" y="0"/>
                        <a:pt x="37281" y="0"/>
                        <a:pt x="56355" y="0"/>
                      </a:cubicBezTo>
                      <a:cubicBezTo>
                        <a:pt x="56355" y="19074"/>
                        <a:pt x="56355" y="35547"/>
                        <a:pt x="56355" y="55488"/>
                      </a:cubicBezTo>
                      <a:cubicBezTo>
                        <a:pt x="38148" y="55488"/>
                        <a:pt x="19941" y="55488"/>
                        <a:pt x="0" y="55488"/>
                      </a:cubicBezTo>
                      <a:cubicBezTo>
                        <a:pt x="0" y="37281"/>
                        <a:pt x="0" y="20808"/>
                        <a:pt x="0" y="0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图形"/>
                <p:cNvSpPr/>
                <p:nvPr/>
              </p:nvSpPr>
              <p:spPr>
                <a:xfrm>
                  <a:off x="2773872" y="-1385111"/>
                  <a:ext cx="55488" cy="55488"/>
                </a:xfrm>
                <a:custGeom>
                  <a:avLst/>
                  <a:gdLst>
                    <a:gd name="connsiteX0" fmla="*/ 55488 w 55488"/>
                    <a:gd name="connsiteY0" fmla="*/ 0 h 55488"/>
                    <a:gd name="connsiteX1" fmla="*/ 55488 w 55488"/>
                    <a:gd name="connsiteY1" fmla="*/ 55488 h 55488"/>
                    <a:gd name="connsiteX2" fmla="*/ 0 w 55488"/>
                    <a:gd name="connsiteY2" fmla="*/ 55488 h 55488"/>
                    <a:gd name="connsiteX3" fmla="*/ 0 w 55488"/>
                    <a:gd name="connsiteY3" fmla="*/ 0 h 55488"/>
                    <a:gd name="connsiteX4" fmla="*/ 55488 w 55488"/>
                    <a:gd name="connsiteY4" fmla="*/ 0 h 55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488" h="55488">
                      <a:moveTo>
                        <a:pt x="55488" y="0"/>
                      </a:moveTo>
                      <a:cubicBezTo>
                        <a:pt x="55488" y="19074"/>
                        <a:pt x="55488" y="35547"/>
                        <a:pt x="55488" y="55488"/>
                      </a:cubicBezTo>
                      <a:cubicBezTo>
                        <a:pt x="37281" y="55488"/>
                        <a:pt x="20808" y="55488"/>
                        <a:pt x="0" y="55488"/>
                      </a:cubicBezTo>
                      <a:cubicBezTo>
                        <a:pt x="0" y="38148"/>
                        <a:pt x="0" y="20808"/>
                        <a:pt x="0" y="0"/>
                      </a:cubicBezTo>
                      <a:cubicBezTo>
                        <a:pt x="17340" y="0"/>
                        <a:pt x="33813" y="0"/>
                        <a:pt x="55488" y="0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图形"/>
                <p:cNvSpPr/>
                <p:nvPr/>
              </p:nvSpPr>
              <p:spPr>
                <a:xfrm>
                  <a:off x="2895253" y="-1385978"/>
                  <a:ext cx="55488" cy="56355"/>
                </a:xfrm>
                <a:custGeom>
                  <a:avLst/>
                  <a:gdLst>
                    <a:gd name="connsiteX0" fmla="*/ 55488 w 55488"/>
                    <a:gd name="connsiteY0" fmla="*/ 0 h 56355"/>
                    <a:gd name="connsiteX1" fmla="*/ 55488 w 55488"/>
                    <a:gd name="connsiteY1" fmla="*/ 56355 h 56355"/>
                    <a:gd name="connsiteX2" fmla="*/ 0 w 55488"/>
                    <a:gd name="connsiteY2" fmla="*/ 56355 h 56355"/>
                    <a:gd name="connsiteX3" fmla="*/ 0 w 55488"/>
                    <a:gd name="connsiteY3" fmla="*/ 0 h 56355"/>
                    <a:gd name="connsiteX4" fmla="*/ 55488 w 55488"/>
                    <a:gd name="connsiteY4" fmla="*/ 0 h 56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488" h="56355">
                      <a:moveTo>
                        <a:pt x="55488" y="0"/>
                      </a:moveTo>
                      <a:cubicBezTo>
                        <a:pt x="55488" y="19941"/>
                        <a:pt x="55488" y="36414"/>
                        <a:pt x="55488" y="56355"/>
                      </a:cubicBezTo>
                      <a:cubicBezTo>
                        <a:pt x="36414" y="56355"/>
                        <a:pt x="19941" y="56355"/>
                        <a:pt x="0" y="56355"/>
                      </a:cubicBezTo>
                      <a:cubicBezTo>
                        <a:pt x="0" y="38148"/>
                        <a:pt x="0" y="20808"/>
                        <a:pt x="0" y="0"/>
                      </a:cubicBezTo>
                      <a:cubicBezTo>
                        <a:pt x="18207" y="0"/>
                        <a:pt x="34680" y="0"/>
                        <a:pt x="55488" y="0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图形"/>
                <p:cNvSpPr/>
                <p:nvPr/>
              </p:nvSpPr>
              <p:spPr>
                <a:xfrm>
                  <a:off x="2713182" y="-2174085"/>
                  <a:ext cx="116178" cy="54621"/>
                </a:xfrm>
                <a:custGeom>
                  <a:avLst/>
                  <a:gdLst>
                    <a:gd name="connsiteX0" fmla="*/ 0 w 116178"/>
                    <a:gd name="connsiteY0" fmla="*/ 54621 h 54621"/>
                    <a:gd name="connsiteX1" fmla="*/ 0 w 116178"/>
                    <a:gd name="connsiteY1" fmla="*/ 0 h 54621"/>
                    <a:gd name="connsiteX2" fmla="*/ 116179 w 116178"/>
                    <a:gd name="connsiteY2" fmla="*/ 0 h 54621"/>
                    <a:gd name="connsiteX3" fmla="*/ 116179 w 116178"/>
                    <a:gd name="connsiteY3" fmla="*/ 54621 h 54621"/>
                    <a:gd name="connsiteX4" fmla="*/ 0 w 116178"/>
                    <a:gd name="connsiteY4" fmla="*/ 54621 h 54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178" h="54621">
                      <a:moveTo>
                        <a:pt x="0" y="54621"/>
                      </a:moveTo>
                      <a:cubicBezTo>
                        <a:pt x="0" y="36414"/>
                        <a:pt x="0" y="19941"/>
                        <a:pt x="0" y="0"/>
                      </a:cubicBezTo>
                      <a:cubicBezTo>
                        <a:pt x="38148" y="0"/>
                        <a:pt x="76296" y="0"/>
                        <a:pt x="116179" y="0"/>
                      </a:cubicBezTo>
                      <a:cubicBezTo>
                        <a:pt x="116179" y="18207"/>
                        <a:pt x="116179" y="34680"/>
                        <a:pt x="116179" y="54621"/>
                      </a:cubicBezTo>
                      <a:cubicBezTo>
                        <a:pt x="78030" y="54621"/>
                        <a:pt x="39882" y="54621"/>
                        <a:pt x="0" y="54621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图形"/>
                <p:cNvSpPr/>
                <p:nvPr/>
              </p:nvSpPr>
              <p:spPr>
                <a:xfrm>
                  <a:off x="2714049" y="-2054439"/>
                  <a:ext cx="114444" cy="57222"/>
                </a:xfrm>
                <a:custGeom>
                  <a:avLst/>
                  <a:gdLst>
                    <a:gd name="connsiteX0" fmla="*/ 0 w 114444"/>
                    <a:gd name="connsiteY0" fmla="*/ 0 h 57222"/>
                    <a:gd name="connsiteX1" fmla="*/ 114444 w 114444"/>
                    <a:gd name="connsiteY1" fmla="*/ 0 h 57222"/>
                    <a:gd name="connsiteX2" fmla="*/ 114444 w 114444"/>
                    <a:gd name="connsiteY2" fmla="*/ 57223 h 57222"/>
                    <a:gd name="connsiteX3" fmla="*/ 0 w 114444"/>
                    <a:gd name="connsiteY3" fmla="*/ 57223 h 57222"/>
                    <a:gd name="connsiteX4" fmla="*/ 0 w 114444"/>
                    <a:gd name="connsiteY4" fmla="*/ 0 h 5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444" h="57222">
                      <a:moveTo>
                        <a:pt x="0" y="0"/>
                      </a:moveTo>
                      <a:cubicBezTo>
                        <a:pt x="39015" y="0"/>
                        <a:pt x="74562" y="0"/>
                        <a:pt x="114444" y="0"/>
                      </a:cubicBezTo>
                      <a:cubicBezTo>
                        <a:pt x="114444" y="19074"/>
                        <a:pt x="114444" y="36414"/>
                        <a:pt x="114444" y="57223"/>
                      </a:cubicBezTo>
                      <a:cubicBezTo>
                        <a:pt x="77163" y="57223"/>
                        <a:pt x="40749" y="57223"/>
                        <a:pt x="0" y="57223"/>
                      </a:cubicBezTo>
                      <a:cubicBezTo>
                        <a:pt x="0" y="39015"/>
                        <a:pt x="0" y="21675"/>
                        <a:pt x="0" y="0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图形"/>
                <p:cNvSpPr/>
                <p:nvPr/>
              </p:nvSpPr>
              <p:spPr>
                <a:xfrm>
                  <a:off x="2713182" y="-1931324"/>
                  <a:ext cx="116178" cy="54621"/>
                </a:xfrm>
                <a:custGeom>
                  <a:avLst/>
                  <a:gdLst>
                    <a:gd name="connsiteX0" fmla="*/ 0 w 116178"/>
                    <a:gd name="connsiteY0" fmla="*/ 54621 h 54621"/>
                    <a:gd name="connsiteX1" fmla="*/ 0 w 116178"/>
                    <a:gd name="connsiteY1" fmla="*/ 0 h 54621"/>
                    <a:gd name="connsiteX2" fmla="*/ 116179 w 116178"/>
                    <a:gd name="connsiteY2" fmla="*/ 0 h 54621"/>
                    <a:gd name="connsiteX3" fmla="*/ 116179 w 116178"/>
                    <a:gd name="connsiteY3" fmla="*/ 54621 h 54621"/>
                    <a:gd name="connsiteX4" fmla="*/ 0 w 116178"/>
                    <a:gd name="connsiteY4" fmla="*/ 54621 h 54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178" h="54621">
                      <a:moveTo>
                        <a:pt x="0" y="54621"/>
                      </a:moveTo>
                      <a:cubicBezTo>
                        <a:pt x="0" y="36414"/>
                        <a:pt x="0" y="19941"/>
                        <a:pt x="0" y="0"/>
                      </a:cubicBezTo>
                      <a:cubicBezTo>
                        <a:pt x="38148" y="0"/>
                        <a:pt x="76296" y="0"/>
                        <a:pt x="116179" y="0"/>
                      </a:cubicBezTo>
                      <a:cubicBezTo>
                        <a:pt x="116179" y="18207"/>
                        <a:pt x="116179" y="34680"/>
                        <a:pt x="116179" y="54621"/>
                      </a:cubicBezTo>
                      <a:cubicBezTo>
                        <a:pt x="78030" y="54621"/>
                        <a:pt x="39882" y="54621"/>
                        <a:pt x="0" y="54621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图形"/>
                <p:cNvSpPr/>
                <p:nvPr/>
              </p:nvSpPr>
              <p:spPr>
                <a:xfrm>
                  <a:off x="2710581" y="-1809943"/>
                  <a:ext cx="118779" cy="54621"/>
                </a:xfrm>
                <a:custGeom>
                  <a:avLst/>
                  <a:gdLst>
                    <a:gd name="connsiteX0" fmla="*/ 118780 w 118779"/>
                    <a:gd name="connsiteY0" fmla="*/ 0 h 54621"/>
                    <a:gd name="connsiteX1" fmla="*/ 118780 w 118779"/>
                    <a:gd name="connsiteY1" fmla="*/ 54621 h 54621"/>
                    <a:gd name="connsiteX2" fmla="*/ 2601 w 118779"/>
                    <a:gd name="connsiteY2" fmla="*/ 54621 h 54621"/>
                    <a:gd name="connsiteX3" fmla="*/ 0 w 118779"/>
                    <a:gd name="connsiteY3" fmla="*/ 0 h 54621"/>
                    <a:gd name="connsiteX4" fmla="*/ 118780 w 118779"/>
                    <a:gd name="connsiteY4" fmla="*/ 0 h 54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779" h="54621">
                      <a:moveTo>
                        <a:pt x="118780" y="0"/>
                      </a:moveTo>
                      <a:cubicBezTo>
                        <a:pt x="118780" y="18207"/>
                        <a:pt x="118780" y="34680"/>
                        <a:pt x="118780" y="54621"/>
                      </a:cubicBezTo>
                      <a:cubicBezTo>
                        <a:pt x="81499" y="54621"/>
                        <a:pt x="45084" y="54621"/>
                        <a:pt x="2601" y="54621"/>
                      </a:cubicBezTo>
                      <a:cubicBezTo>
                        <a:pt x="1734" y="39015"/>
                        <a:pt x="867" y="20808"/>
                        <a:pt x="0" y="0"/>
                      </a:cubicBezTo>
                      <a:cubicBezTo>
                        <a:pt x="39015" y="0"/>
                        <a:pt x="76296" y="0"/>
                        <a:pt x="118780" y="0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图形"/>
                <p:cNvSpPr/>
                <p:nvPr/>
              </p:nvSpPr>
              <p:spPr>
                <a:xfrm>
                  <a:off x="2713182" y="-1689430"/>
                  <a:ext cx="55488" cy="56355"/>
                </a:xfrm>
                <a:custGeom>
                  <a:avLst/>
                  <a:gdLst>
                    <a:gd name="connsiteX0" fmla="*/ 55488 w 55488"/>
                    <a:gd name="connsiteY0" fmla="*/ 0 h 56355"/>
                    <a:gd name="connsiteX1" fmla="*/ 55488 w 55488"/>
                    <a:gd name="connsiteY1" fmla="*/ 56355 h 56355"/>
                    <a:gd name="connsiteX2" fmla="*/ 0 w 55488"/>
                    <a:gd name="connsiteY2" fmla="*/ 56355 h 56355"/>
                    <a:gd name="connsiteX3" fmla="*/ 0 w 55488"/>
                    <a:gd name="connsiteY3" fmla="*/ 0 h 56355"/>
                    <a:gd name="connsiteX4" fmla="*/ 55488 w 55488"/>
                    <a:gd name="connsiteY4" fmla="*/ 0 h 56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488" h="56355">
                      <a:moveTo>
                        <a:pt x="55488" y="0"/>
                      </a:moveTo>
                      <a:cubicBezTo>
                        <a:pt x="55488" y="19941"/>
                        <a:pt x="55488" y="36414"/>
                        <a:pt x="55488" y="56355"/>
                      </a:cubicBezTo>
                      <a:cubicBezTo>
                        <a:pt x="36414" y="56355"/>
                        <a:pt x="19941" y="56355"/>
                        <a:pt x="0" y="56355"/>
                      </a:cubicBezTo>
                      <a:cubicBezTo>
                        <a:pt x="0" y="38148"/>
                        <a:pt x="0" y="20808"/>
                        <a:pt x="0" y="0"/>
                      </a:cubicBezTo>
                      <a:cubicBezTo>
                        <a:pt x="18207" y="0"/>
                        <a:pt x="34680" y="0"/>
                        <a:pt x="55488" y="0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图形"/>
                <p:cNvSpPr/>
                <p:nvPr/>
              </p:nvSpPr>
              <p:spPr>
                <a:xfrm>
                  <a:off x="2834562" y="-1689430"/>
                  <a:ext cx="54621" cy="57222"/>
                </a:xfrm>
                <a:custGeom>
                  <a:avLst/>
                  <a:gdLst>
                    <a:gd name="connsiteX0" fmla="*/ 54621 w 54621"/>
                    <a:gd name="connsiteY0" fmla="*/ 57222 h 57222"/>
                    <a:gd name="connsiteX1" fmla="*/ 0 w 54621"/>
                    <a:gd name="connsiteY1" fmla="*/ 57222 h 57222"/>
                    <a:gd name="connsiteX2" fmla="*/ 0 w 54621"/>
                    <a:gd name="connsiteY2" fmla="*/ 0 h 57222"/>
                    <a:gd name="connsiteX3" fmla="*/ 54621 w 54621"/>
                    <a:gd name="connsiteY3" fmla="*/ 0 h 57222"/>
                    <a:gd name="connsiteX4" fmla="*/ 54621 w 54621"/>
                    <a:gd name="connsiteY4" fmla="*/ 57222 h 5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621" h="57222">
                      <a:moveTo>
                        <a:pt x="54621" y="57222"/>
                      </a:moveTo>
                      <a:cubicBezTo>
                        <a:pt x="34680" y="57222"/>
                        <a:pt x="19074" y="57222"/>
                        <a:pt x="0" y="57222"/>
                      </a:cubicBezTo>
                      <a:cubicBezTo>
                        <a:pt x="0" y="38148"/>
                        <a:pt x="0" y="20808"/>
                        <a:pt x="0" y="0"/>
                      </a:cubicBezTo>
                      <a:cubicBezTo>
                        <a:pt x="17340" y="0"/>
                        <a:pt x="34680" y="0"/>
                        <a:pt x="54621" y="0"/>
                      </a:cubicBezTo>
                      <a:cubicBezTo>
                        <a:pt x="54621" y="18207"/>
                        <a:pt x="54621" y="35547"/>
                        <a:pt x="54621" y="57222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图形"/>
                <p:cNvSpPr/>
                <p:nvPr/>
              </p:nvSpPr>
              <p:spPr>
                <a:xfrm>
                  <a:off x="2955943" y="-1689430"/>
                  <a:ext cx="55488" cy="56355"/>
                </a:xfrm>
                <a:custGeom>
                  <a:avLst/>
                  <a:gdLst>
                    <a:gd name="connsiteX0" fmla="*/ 55488 w 55488"/>
                    <a:gd name="connsiteY0" fmla="*/ 0 h 56355"/>
                    <a:gd name="connsiteX1" fmla="*/ 55488 w 55488"/>
                    <a:gd name="connsiteY1" fmla="*/ 56355 h 56355"/>
                    <a:gd name="connsiteX2" fmla="*/ 0 w 55488"/>
                    <a:gd name="connsiteY2" fmla="*/ 56355 h 56355"/>
                    <a:gd name="connsiteX3" fmla="*/ 0 w 55488"/>
                    <a:gd name="connsiteY3" fmla="*/ 0 h 56355"/>
                    <a:gd name="connsiteX4" fmla="*/ 55488 w 55488"/>
                    <a:gd name="connsiteY4" fmla="*/ 0 h 56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488" h="56355">
                      <a:moveTo>
                        <a:pt x="55488" y="0"/>
                      </a:moveTo>
                      <a:cubicBezTo>
                        <a:pt x="55488" y="19941"/>
                        <a:pt x="55488" y="36414"/>
                        <a:pt x="55488" y="56355"/>
                      </a:cubicBezTo>
                      <a:cubicBezTo>
                        <a:pt x="36414" y="56355"/>
                        <a:pt x="19941" y="56355"/>
                        <a:pt x="0" y="56355"/>
                      </a:cubicBezTo>
                      <a:cubicBezTo>
                        <a:pt x="0" y="38148"/>
                        <a:pt x="0" y="20808"/>
                        <a:pt x="0" y="0"/>
                      </a:cubicBezTo>
                      <a:cubicBezTo>
                        <a:pt x="18207" y="0"/>
                        <a:pt x="34680" y="0"/>
                        <a:pt x="55488" y="0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图形"/>
                <p:cNvSpPr/>
                <p:nvPr/>
              </p:nvSpPr>
              <p:spPr>
                <a:xfrm>
                  <a:off x="3411120" y="-1932191"/>
                  <a:ext cx="56355" cy="116178"/>
                </a:xfrm>
                <a:custGeom>
                  <a:avLst/>
                  <a:gdLst>
                    <a:gd name="connsiteX0" fmla="*/ 0 w 56355"/>
                    <a:gd name="connsiteY0" fmla="*/ 0 h 116178"/>
                    <a:gd name="connsiteX1" fmla="*/ 56355 w 56355"/>
                    <a:gd name="connsiteY1" fmla="*/ 0 h 116178"/>
                    <a:gd name="connsiteX2" fmla="*/ 56355 w 56355"/>
                    <a:gd name="connsiteY2" fmla="*/ 116178 h 116178"/>
                    <a:gd name="connsiteX3" fmla="*/ 0 w 56355"/>
                    <a:gd name="connsiteY3" fmla="*/ 116178 h 116178"/>
                    <a:gd name="connsiteX4" fmla="*/ 0 w 56355"/>
                    <a:gd name="connsiteY4" fmla="*/ 0 h 116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355" h="116178">
                      <a:moveTo>
                        <a:pt x="0" y="0"/>
                      </a:moveTo>
                      <a:cubicBezTo>
                        <a:pt x="19074" y="0"/>
                        <a:pt x="36414" y="0"/>
                        <a:pt x="56355" y="0"/>
                      </a:cubicBezTo>
                      <a:cubicBezTo>
                        <a:pt x="56355" y="39015"/>
                        <a:pt x="56355" y="76296"/>
                        <a:pt x="56355" y="116178"/>
                      </a:cubicBezTo>
                      <a:cubicBezTo>
                        <a:pt x="38148" y="116178"/>
                        <a:pt x="20808" y="116178"/>
                        <a:pt x="0" y="116178"/>
                      </a:cubicBezTo>
                      <a:cubicBezTo>
                        <a:pt x="0" y="78030"/>
                        <a:pt x="0" y="40749"/>
                        <a:pt x="0" y="0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图形"/>
                <p:cNvSpPr/>
                <p:nvPr/>
              </p:nvSpPr>
              <p:spPr>
                <a:xfrm>
                  <a:off x="4170500" y="-1385978"/>
                  <a:ext cx="71209" cy="54768"/>
                </a:xfrm>
                <a:custGeom>
                  <a:avLst/>
                  <a:gdLst>
                    <a:gd name="connsiteX0" fmla="*/ 71209 w 71209"/>
                    <a:gd name="connsiteY0" fmla="*/ 27744 h 54768"/>
                    <a:gd name="connsiteX1" fmla="*/ 26126 w 71209"/>
                    <a:gd name="connsiteY1" fmla="*/ 54621 h 54768"/>
                    <a:gd name="connsiteX2" fmla="*/ 116 w 71209"/>
                    <a:gd name="connsiteY2" fmla="*/ 25143 h 54768"/>
                    <a:gd name="connsiteX3" fmla="*/ 26126 w 71209"/>
                    <a:gd name="connsiteY3" fmla="*/ 0 h 54768"/>
                    <a:gd name="connsiteX4" fmla="*/ 71209 w 71209"/>
                    <a:gd name="connsiteY4" fmla="*/ 27744 h 54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09" h="54768">
                      <a:moveTo>
                        <a:pt x="71209" y="27744"/>
                      </a:moveTo>
                      <a:cubicBezTo>
                        <a:pt x="48668" y="42483"/>
                        <a:pt x="36529" y="56355"/>
                        <a:pt x="26126" y="54621"/>
                      </a:cubicBezTo>
                      <a:cubicBezTo>
                        <a:pt x="15722" y="52887"/>
                        <a:pt x="1849" y="37281"/>
                        <a:pt x="116" y="25143"/>
                      </a:cubicBezTo>
                      <a:cubicBezTo>
                        <a:pt x="-1619" y="18207"/>
                        <a:pt x="16588" y="867"/>
                        <a:pt x="26126" y="0"/>
                      </a:cubicBezTo>
                      <a:cubicBezTo>
                        <a:pt x="36529" y="867"/>
                        <a:pt x="48668" y="13872"/>
                        <a:pt x="71209" y="27744"/>
                      </a:cubicBezTo>
                      <a:close/>
                    </a:path>
                  </a:pathLst>
                </a:custGeom>
                <a:grpFill/>
                <a:ln w="866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336" name="图形"/>
            <p:cNvSpPr>
              <a:spLocks noChangeArrowheads="1"/>
            </p:cNvSpPr>
            <p:nvPr/>
          </p:nvSpPr>
          <p:spPr bwMode="auto">
            <a:xfrm>
              <a:off x="11993" y="3585"/>
              <a:ext cx="5864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字魂58号-创中黑" panose="00000500000000000000" charset="-122"/>
                <a:buNone/>
              </a:pPr>
              <a:r>
                <a:rPr lang="en-US" altLang="zh-CN" sz="14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37" name="图形"/>
            <p:cNvSpPr>
              <a:spLocks noChangeArrowheads="1"/>
            </p:cNvSpPr>
            <p:nvPr/>
          </p:nvSpPr>
          <p:spPr bwMode="auto">
            <a:xfrm>
              <a:off x="11993" y="5591"/>
              <a:ext cx="5864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字魂58号-创中黑" panose="00000500000000000000" charset="-122"/>
                <a:buNone/>
              </a:pPr>
              <a:r>
                <a:rPr lang="en-US" altLang="zh-CN" sz="14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38" name="图形"/>
            <p:cNvSpPr>
              <a:spLocks noChangeArrowheads="1"/>
            </p:cNvSpPr>
            <p:nvPr/>
          </p:nvSpPr>
          <p:spPr bwMode="auto">
            <a:xfrm>
              <a:off x="11993" y="7597"/>
              <a:ext cx="5864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字魂58号-创中黑" panose="00000500000000000000" charset="-122"/>
                <a:buNone/>
              </a:pPr>
              <a:r>
                <a:rPr lang="en-US" altLang="zh-CN" sz="14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图形"/>
            <p:cNvSpPr>
              <a:spLocks noChangeArrowheads="1"/>
            </p:cNvSpPr>
            <p:nvPr/>
          </p:nvSpPr>
          <p:spPr bwMode="auto">
            <a:xfrm>
              <a:off x="1867" y="3584"/>
              <a:ext cx="5864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字魂58号-创中黑" panose="00000500000000000000" charset="-122"/>
                <a:buNone/>
              </a:pPr>
              <a:r>
                <a:rPr lang="en-US" altLang="zh-CN" sz="14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图形"/>
            <p:cNvSpPr>
              <a:spLocks noChangeArrowheads="1"/>
            </p:cNvSpPr>
            <p:nvPr/>
          </p:nvSpPr>
          <p:spPr bwMode="auto">
            <a:xfrm>
              <a:off x="1867" y="5590"/>
              <a:ext cx="5864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字魂58号-创中黑" panose="00000500000000000000" charset="-122"/>
                <a:buNone/>
              </a:pPr>
              <a:r>
                <a:rPr lang="en-US" altLang="zh-CN" sz="14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图形"/>
            <p:cNvSpPr>
              <a:spLocks noChangeArrowheads="1"/>
            </p:cNvSpPr>
            <p:nvPr/>
          </p:nvSpPr>
          <p:spPr bwMode="auto">
            <a:xfrm>
              <a:off x="1867" y="7596"/>
              <a:ext cx="5864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字魂58号-创中黑" panose="00000500000000000000" charset="-122"/>
                <a:buNone/>
              </a:pPr>
              <a:r>
                <a:rPr lang="en-US" altLang="zh-CN" sz="14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958850" y="1319530"/>
            <a:ext cx="10801350" cy="4446905"/>
            <a:chOff x="1528" y="2078"/>
            <a:chExt cx="17010" cy="7003"/>
          </a:xfrm>
        </p:grpSpPr>
        <p:pic>
          <p:nvPicPr>
            <p:cNvPr id="26" name="图形" descr="E:\006包图网\素材\01创意3D\01\62b5cdf034679.png62b5cdf03467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528" y="2078"/>
              <a:ext cx="4668" cy="7003"/>
            </a:xfrm>
            <a:prstGeom prst="rect">
              <a:avLst/>
            </a:prstGeom>
            <a:ln w="114300">
              <a:solidFill>
                <a:srgbClr val="FFFFFF"/>
              </a:solidFill>
            </a:ln>
          </p:spPr>
        </p:pic>
        <p:sp>
          <p:nvSpPr>
            <p:cNvPr id="8" name="图形"/>
            <p:cNvSpPr/>
            <p:nvPr/>
          </p:nvSpPr>
          <p:spPr>
            <a:xfrm>
              <a:off x="13326" y="3408"/>
              <a:ext cx="1203" cy="120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Group 33"/>
            <p:cNvGrpSpPr/>
            <p:nvPr/>
          </p:nvGrpSpPr>
          <p:grpSpPr>
            <a:xfrm>
              <a:off x="13584" y="3692"/>
              <a:ext cx="673" cy="630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10" name="图形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1" name="图形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2" name="图形"/>
            <p:cNvSpPr/>
            <p:nvPr/>
          </p:nvSpPr>
          <p:spPr>
            <a:xfrm>
              <a:off x="10434" y="3408"/>
              <a:ext cx="1203" cy="120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Group 36"/>
            <p:cNvGrpSpPr/>
            <p:nvPr/>
          </p:nvGrpSpPr>
          <p:grpSpPr>
            <a:xfrm>
              <a:off x="10797" y="3663"/>
              <a:ext cx="462" cy="673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14" name="图形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图形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图形"/>
            <p:cNvSpPr/>
            <p:nvPr/>
          </p:nvSpPr>
          <p:spPr>
            <a:xfrm>
              <a:off x="16218" y="3408"/>
              <a:ext cx="1203" cy="120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图形"/>
            <p:cNvSpPr/>
            <p:nvPr/>
          </p:nvSpPr>
          <p:spPr bwMode="auto">
            <a:xfrm>
              <a:off x="16481" y="3694"/>
              <a:ext cx="672" cy="651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图形"/>
            <p:cNvSpPr/>
            <p:nvPr/>
          </p:nvSpPr>
          <p:spPr>
            <a:xfrm>
              <a:off x="7284" y="3342"/>
              <a:ext cx="1203" cy="120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图形"/>
            <p:cNvSpPr/>
            <p:nvPr/>
          </p:nvSpPr>
          <p:spPr bwMode="auto">
            <a:xfrm>
              <a:off x="7547" y="3628"/>
              <a:ext cx="672" cy="651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图形"/>
            <p:cNvSpPr txBox="1"/>
            <p:nvPr/>
          </p:nvSpPr>
          <p:spPr>
            <a:xfrm>
              <a:off x="6650" y="5515"/>
              <a:ext cx="2696" cy="2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图形"/>
            <p:cNvSpPr/>
            <p:nvPr/>
          </p:nvSpPr>
          <p:spPr>
            <a:xfrm>
              <a:off x="6555" y="4884"/>
              <a:ext cx="2555" cy="5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219200"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图形"/>
            <p:cNvSpPr txBox="1"/>
            <p:nvPr/>
          </p:nvSpPr>
          <p:spPr>
            <a:xfrm>
              <a:off x="9800" y="5515"/>
              <a:ext cx="2696" cy="2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图形"/>
            <p:cNvSpPr/>
            <p:nvPr/>
          </p:nvSpPr>
          <p:spPr>
            <a:xfrm>
              <a:off x="9705" y="4884"/>
              <a:ext cx="2555" cy="5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219200"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图形"/>
            <p:cNvSpPr txBox="1"/>
            <p:nvPr/>
          </p:nvSpPr>
          <p:spPr>
            <a:xfrm>
              <a:off x="12692" y="5515"/>
              <a:ext cx="2696" cy="2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图形"/>
            <p:cNvSpPr/>
            <p:nvPr/>
          </p:nvSpPr>
          <p:spPr>
            <a:xfrm>
              <a:off x="12597" y="4884"/>
              <a:ext cx="2555" cy="5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219200"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图形"/>
            <p:cNvSpPr txBox="1"/>
            <p:nvPr/>
          </p:nvSpPr>
          <p:spPr>
            <a:xfrm>
              <a:off x="15842" y="5515"/>
              <a:ext cx="2696" cy="2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图形"/>
            <p:cNvSpPr/>
            <p:nvPr/>
          </p:nvSpPr>
          <p:spPr>
            <a:xfrm>
              <a:off x="15747" y="4884"/>
              <a:ext cx="2555" cy="5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219200"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形"/>
          <p:cNvSpPr/>
          <p:nvPr/>
        </p:nvSpPr>
        <p:spPr>
          <a:xfrm>
            <a:off x="-2334260" y="-2563495"/>
            <a:ext cx="5401945" cy="5401945"/>
          </a:xfrm>
          <a:prstGeom prst="ellipse">
            <a:avLst/>
          </a:prstGeom>
          <a:gradFill>
            <a:gsLst>
              <a:gs pos="5000">
                <a:srgbClr val="096AED">
                  <a:alpha val="4000"/>
                </a:srgbClr>
              </a:gs>
              <a:gs pos="100000">
                <a:srgbClr val="0695F0">
                  <a:alpha val="23000"/>
                </a:srgbClr>
              </a:gs>
            </a:gsLst>
            <a:lin ang="27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图形"/>
          <p:cNvSpPr/>
          <p:nvPr/>
        </p:nvSpPr>
        <p:spPr>
          <a:xfrm flipV="1">
            <a:off x="0" y="0"/>
            <a:ext cx="1982470" cy="18281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963" h="888">
                <a:moveTo>
                  <a:pt x="0" y="42"/>
                </a:moveTo>
                <a:cubicBezTo>
                  <a:pt x="76" y="15"/>
                  <a:pt x="158" y="0"/>
                  <a:pt x="243" y="0"/>
                </a:cubicBezTo>
                <a:cubicBezTo>
                  <a:pt x="641" y="0"/>
                  <a:pt x="963" y="322"/>
                  <a:pt x="963" y="720"/>
                </a:cubicBezTo>
                <a:cubicBezTo>
                  <a:pt x="963" y="778"/>
                  <a:pt x="956" y="834"/>
                  <a:pt x="943" y="888"/>
                </a:cubicBezTo>
                <a:lnTo>
                  <a:pt x="0" y="888"/>
                </a:lnTo>
                <a:lnTo>
                  <a:pt x="0" y="42"/>
                </a:lnTo>
                <a:close/>
              </a:path>
            </a:pathLst>
          </a:custGeom>
          <a:gradFill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图形"/>
          <p:cNvGrpSpPr/>
          <p:nvPr/>
        </p:nvGrpSpPr>
        <p:grpSpPr>
          <a:xfrm>
            <a:off x="7200900" y="2178050"/>
            <a:ext cx="8634095" cy="8634095"/>
            <a:chOff x="7170" y="5823"/>
            <a:chExt cx="13597" cy="13597"/>
          </a:xfrm>
        </p:grpSpPr>
        <p:sp>
          <p:nvSpPr>
            <p:cNvPr id="8" name="图形"/>
            <p:cNvSpPr/>
            <p:nvPr/>
          </p:nvSpPr>
          <p:spPr>
            <a:xfrm>
              <a:off x="7170" y="5823"/>
              <a:ext cx="13597" cy="13597"/>
            </a:xfrm>
            <a:prstGeom prst="ellipse">
              <a:avLst/>
            </a:prstGeom>
            <a:gradFill>
              <a:gsLst>
                <a:gs pos="0">
                  <a:srgbClr val="096AED">
                    <a:alpha val="16000"/>
                  </a:srgbClr>
                </a:gs>
                <a:gs pos="100000">
                  <a:srgbClr val="0695F0">
                    <a:alpha val="5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图形"/>
            <p:cNvSpPr/>
            <p:nvPr/>
          </p:nvSpPr>
          <p:spPr>
            <a:xfrm flipV="1">
              <a:off x="8762" y="7415"/>
              <a:ext cx="10413" cy="10413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7" name="图形"/>
          <p:cNvSpPr/>
          <p:nvPr/>
        </p:nvSpPr>
        <p:spPr>
          <a:xfrm>
            <a:off x="461010" y="688340"/>
            <a:ext cx="11269980" cy="548195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rgbClr val="819C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图形"/>
          <p:cNvSpPr txBox="1"/>
          <p:nvPr/>
        </p:nvSpPr>
        <p:spPr>
          <a:xfrm>
            <a:off x="1207655" y="3905250"/>
            <a:ext cx="5030470" cy="377411"/>
          </a:xfrm>
          <a:prstGeom prst="rect">
            <a:avLst/>
          </a:prstGeom>
          <a:noFill/>
          <a:effectLst/>
        </p:spPr>
        <p:txBody>
          <a:bodyPr wrap="square" lIns="0" r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1" name="图形"/>
          <p:cNvSpPr txBox="1"/>
          <p:nvPr/>
        </p:nvSpPr>
        <p:spPr>
          <a:xfrm>
            <a:off x="1016635" y="2828925"/>
            <a:ext cx="527494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6400" dirty="0">
                <a:ln>
                  <a:noFill/>
                </a:ln>
                <a:solidFill>
                  <a:srgbClr val="096AED"/>
                </a:solidFill>
                <a:effectLst/>
                <a:cs typeface="+mn-ea"/>
                <a:sym typeface="+mn-lt"/>
              </a:rPr>
              <a:t>THANKS </a:t>
            </a:r>
            <a:endParaRPr lang="zh-CN" altLang="en-US" sz="6400" dirty="0">
              <a:ln>
                <a:noFill/>
              </a:ln>
              <a:solidFill>
                <a:srgbClr val="096AED"/>
              </a:solidFill>
              <a:effectLst/>
              <a:cs typeface="+mn-ea"/>
              <a:sym typeface="+mn-lt"/>
            </a:endParaRPr>
          </a:p>
        </p:txBody>
      </p:sp>
      <p:sp>
        <p:nvSpPr>
          <p:cNvPr id="13" name="图形"/>
          <p:cNvSpPr/>
          <p:nvPr/>
        </p:nvSpPr>
        <p:spPr>
          <a:xfrm>
            <a:off x="1016635" y="2008505"/>
            <a:ext cx="693420" cy="693420"/>
          </a:xfrm>
          <a:prstGeom prst="ellipse">
            <a:avLst/>
          </a:prstGeom>
          <a:solidFill>
            <a:srgbClr val="096AED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5470" y="688340"/>
            <a:ext cx="3525520" cy="32569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形" descr="C:/Users/Administrator/AppData/Local/Temp/picturecompress_20220709155216/output_1.pngoutput_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6165" y="1289685"/>
            <a:ext cx="5584825" cy="4277995"/>
          </a:xfrm>
          <a:prstGeom prst="rect">
            <a:avLst/>
          </a:prstGeom>
        </p:spPr>
      </p:pic>
      <p:sp>
        <p:nvSpPr>
          <p:cNvPr id="19" name="图形">
            <a:extLst>
              <a:ext uri="{FF2B5EF4-FFF2-40B4-BE49-F238E27FC236}">
                <a16:creationId xmlns:a16="http://schemas.microsoft.com/office/drawing/2014/main" id="{D86F3D8A-4BD8-DDC2-3602-11B97110DD63}"/>
              </a:ext>
            </a:extLst>
          </p:cNvPr>
          <p:cNvSpPr/>
          <p:nvPr/>
        </p:nvSpPr>
        <p:spPr>
          <a:xfrm>
            <a:off x="1207135" y="4904740"/>
            <a:ext cx="1803400" cy="5048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Time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图形">
            <a:extLst>
              <a:ext uri="{FF2B5EF4-FFF2-40B4-BE49-F238E27FC236}">
                <a16:creationId xmlns:a16="http://schemas.microsoft.com/office/drawing/2014/main" id="{F4E6FDDA-058E-186A-C1A0-257AEAFE00ED}"/>
              </a:ext>
            </a:extLst>
          </p:cNvPr>
          <p:cNvSpPr/>
          <p:nvPr/>
        </p:nvSpPr>
        <p:spPr>
          <a:xfrm>
            <a:off x="3188335" y="4904740"/>
            <a:ext cx="2104101" cy="504825"/>
          </a:xfrm>
          <a:prstGeom prst="rect">
            <a:avLst/>
          </a:prstGeom>
          <a:gradFill>
            <a:gsLst>
              <a:gs pos="2000">
                <a:srgbClr val="0695F0"/>
              </a:gs>
              <a:gs pos="84000">
                <a:srgbClr val="096AE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3">
            <a:hlinkClick r:id="rId5"/>
            <a:extLst>
              <a:ext uri="{FF2B5EF4-FFF2-40B4-BE49-F238E27FC236}">
                <a16:creationId xmlns:a16="http://schemas.microsoft.com/office/drawing/2014/main" id="{9F5B91DD-E477-7572-EF9C-B76284C2CC14}"/>
              </a:ext>
            </a:extLst>
          </p:cNvPr>
          <p:cNvSpPr txBox="1"/>
          <p:nvPr/>
        </p:nvSpPr>
        <p:spPr>
          <a:xfrm>
            <a:off x="1166726" y="593237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1" grpId="0"/>
      <p:bldP spid="11" grpId="1"/>
      <p:bldP spid="19" grpId="0" bldLvl="0" animBg="1"/>
      <p:bldP spid="19" grpId="1" animBg="1"/>
      <p:bldP spid="20" grpId="0" bldLvl="0" animBg="1"/>
      <p:bldP spid="2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915DF4A5-662F-1FA9-A96A-7586BDE9F9B8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kumimoji="1" lang="en-US" altLang="ja-JP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1D948B04-8D92-0186-A056-8B7FC1BF1C90}"/>
              </a:ext>
            </a:extLst>
          </p:cNvPr>
          <p:cNvSpPr txBox="1">
            <a:spLocks/>
          </p:cNvSpPr>
          <p:nvPr/>
        </p:nvSpPr>
        <p:spPr>
          <a:xfrm>
            <a:off x="1882978" y="1156143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hlinkClick r:id="rId7"/>
              </a:rPr>
              <a:t>https://www.jpppt.com/ </a:t>
            </a:r>
            <a:endParaRPr 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hlinkClick r:id="rId8"/>
              </a:rPr>
              <a:t>www.freeppt7.com</a:t>
            </a:r>
            <a:endParaRPr 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2400" dirty="0"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 dirty="0">
                <a:cs typeface="Arial" panose="020B0604020202020204" pitchFamily="34" charset="0"/>
              </a:rPr>
            </a:br>
            <a:endParaRPr lang="en-US" altLang="ja-JP" sz="1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图形"/>
          <p:cNvGrpSpPr/>
          <p:nvPr/>
        </p:nvGrpSpPr>
        <p:grpSpPr>
          <a:xfrm>
            <a:off x="-2600325" y="-1465580"/>
            <a:ext cx="15991840" cy="12027535"/>
            <a:chOff x="-4095" y="-2308"/>
            <a:chExt cx="25184" cy="18941"/>
          </a:xfrm>
        </p:grpSpPr>
        <p:sp>
          <p:nvSpPr>
            <p:cNvPr id="16" name="图形"/>
            <p:cNvSpPr/>
            <p:nvPr/>
          </p:nvSpPr>
          <p:spPr>
            <a:xfrm>
              <a:off x="12582" y="-2308"/>
              <a:ext cx="8507" cy="8507"/>
            </a:xfrm>
            <a:prstGeom prst="ellipse">
              <a:avLst/>
            </a:prstGeom>
            <a:gradFill>
              <a:gsLst>
                <a:gs pos="5000">
                  <a:srgbClr val="096AED">
                    <a:alpha val="4000"/>
                  </a:srgbClr>
                </a:gs>
                <a:gs pos="100000">
                  <a:srgbClr val="0695F0">
                    <a:alpha val="2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-4095" y="3036"/>
              <a:ext cx="13597" cy="13597"/>
              <a:chOff x="7170" y="5823"/>
              <a:chExt cx="13597" cy="13597"/>
            </a:xfrm>
          </p:grpSpPr>
          <p:sp>
            <p:nvSpPr>
              <p:cNvPr id="8" name="图形"/>
              <p:cNvSpPr/>
              <p:nvPr/>
            </p:nvSpPr>
            <p:spPr>
              <a:xfrm>
                <a:off x="7170" y="5823"/>
                <a:ext cx="13597" cy="13597"/>
              </a:xfrm>
              <a:prstGeom prst="ellipse">
                <a:avLst/>
              </a:prstGeom>
              <a:gradFill>
                <a:gsLst>
                  <a:gs pos="0">
                    <a:srgbClr val="096AED">
                      <a:alpha val="16000"/>
                    </a:srgbClr>
                  </a:gs>
                  <a:gs pos="100000">
                    <a:srgbClr val="0695F0">
                      <a:alpha val="53000"/>
                    </a:srgbClr>
                  </a:gs>
                </a:gsLst>
                <a:lin ang="27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图形"/>
              <p:cNvSpPr/>
              <p:nvPr/>
            </p:nvSpPr>
            <p:spPr>
              <a:xfrm flipV="1">
                <a:off x="8762" y="7415"/>
                <a:ext cx="10413" cy="10413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图形"/>
            <p:cNvSpPr/>
            <p:nvPr/>
          </p:nvSpPr>
          <p:spPr>
            <a:xfrm>
              <a:off x="726" y="1084"/>
              <a:ext cx="17748" cy="8633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819CF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10647" y="2289"/>
              <a:ext cx="4310" cy="4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900" dirty="0">
                  <a:gradFill>
                    <a:gsLst>
                      <a:gs pos="0">
                        <a:srgbClr val="096AED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01</a:t>
              </a:r>
            </a:p>
          </p:txBody>
        </p:sp>
        <p:pic>
          <p:nvPicPr>
            <p:cNvPr id="7" name="图形" descr="包图网_198745453D虚拟元宇宙商务人物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27" y="1515"/>
              <a:ext cx="8712" cy="7772"/>
            </a:xfrm>
            <a:prstGeom prst="rect">
              <a:avLst/>
            </a:prstGeom>
          </p:spPr>
        </p:pic>
        <p:sp>
          <p:nvSpPr>
            <p:cNvPr id="29" name="图形"/>
            <p:cNvSpPr/>
            <p:nvPr/>
          </p:nvSpPr>
          <p:spPr>
            <a:xfrm rot="10800000" flipH="1">
              <a:off x="13997" y="2901"/>
              <a:ext cx="1092" cy="1092"/>
            </a:xfrm>
            <a:prstGeom prst="ellipse">
              <a:avLst/>
            </a:prstGeom>
            <a:gradFill>
              <a:gsLst>
                <a:gs pos="16000">
                  <a:schemeClr val="bg1">
                    <a:alpha val="0"/>
                  </a:schemeClr>
                </a:gs>
                <a:gs pos="100000">
                  <a:srgbClr val="7AB3FA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图形"/>
            <p:cNvSpPr txBox="1"/>
            <p:nvPr/>
          </p:nvSpPr>
          <p:spPr>
            <a:xfrm>
              <a:off x="10894" y="6687"/>
              <a:ext cx="6461" cy="8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content</a:t>
              </a: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here.</a:t>
              </a: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content</a:t>
              </a: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here.</a:t>
              </a: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content</a:t>
              </a: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here.</a:t>
              </a: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content</a:t>
              </a: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1" name="图形"/>
            <p:cNvSpPr>
              <a:spLocks noChangeAspect="1"/>
            </p:cNvSpPr>
            <p:nvPr/>
          </p:nvSpPr>
          <p:spPr>
            <a:xfrm rot="5400000">
              <a:off x="11111" y="8046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图形"/>
            <p:cNvSpPr>
              <a:spLocks noChangeAspect="1"/>
            </p:cNvSpPr>
            <p:nvPr/>
          </p:nvSpPr>
          <p:spPr>
            <a:xfrm rot="5400000">
              <a:off x="11456" y="8046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图形"/>
            <p:cNvSpPr>
              <a:spLocks noChangeAspect="1"/>
            </p:cNvSpPr>
            <p:nvPr/>
          </p:nvSpPr>
          <p:spPr>
            <a:xfrm rot="5400000">
              <a:off x="11800" y="8046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0" name="图形"/>
            <p:cNvCxnSpPr/>
            <p:nvPr/>
          </p:nvCxnSpPr>
          <p:spPr>
            <a:xfrm>
              <a:off x="12582" y="8148"/>
              <a:ext cx="4364" cy="0"/>
            </a:xfrm>
            <a:prstGeom prst="line">
              <a:avLst/>
            </a:prstGeom>
            <a:ln w="12700">
              <a:gradFill>
                <a:gsLst>
                  <a:gs pos="0">
                    <a:srgbClr val="096AED">
                      <a:alpha val="100000"/>
                    </a:srgbClr>
                  </a:gs>
                  <a:gs pos="100000">
                    <a:srgbClr val="0695F0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图形"/>
            <p:cNvSpPr txBox="1"/>
            <p:nvPr/>
          </p:nvSpPr>
          <p:spPr>
            <a:xfrm>
              <a:off x="10860" y="4264"/>
              <a:ext cx="4441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ONE</a:t>
              </a:r>
            </a:p>
          </p:txBody>
        </p:sp>
        <p:sp>
          <p:nvSpPr>
            <p:cNvPr id="13" name="图形"/>
            <p:cNvSpPr txBox="1"/>
            <p:nvPr/>
          </p:nvSpPr>
          <p:spPr>
            <a:xfrm>
              <a:off x="10860" y="5445"/>
              <a:ext cx="6293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en-US" altLang="zh-CN" sz="4800" dirty="0">
                  <a:solidFill>
                    <a:srgbClr val="0865D8"/>
                  </a:solidFill>
                  <a:cs typeface="+mn-ea"/>
                  <a:sym typeface="+mn-lt"/>
                </a:rPr>
                <a:t>Add title text</a:t>
              </a:r>
              <a:endParaRPr lang="zh-CN" altLang="en-US" sz="4800" dirty="0">
                <a:solidFill>
                  <a:srgbClr val="0865D8"/>
                </a:solidFill>
                <a:cs typeface="+mn-ea"/>
                <a:sym typeface="+mn-lt"/>
              </a:endParaRPr>
            </a:p>
          </p:txBody>
        </p:sp>
        <p:sp>
          <p:nvSpPr>
            <p:cNvPr id="17" name="图形"/>
            <p:cNvSpPr/>
            <p:nvPr/>
          </p:nvSpPr>
          <p:spPr>
            <a:xfrm flipH="1" flipV="1">
              <a:off x="16768" y="1062"/>
              <a:ext cx="1717" cy="1584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图形"/>
            <p:cNvSpPr/>
            <p:nvPr/>
          </p:nvSpPr>
          <p:spPr>
            <a:xfrm flipV="1">
              <a:off x="16984" y="2785"/>
              <a:ext cx="251" cy="251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图形"/>
            <p:cNvSpPr/>
            <p:nvPr/>
          </p:nvSpPr>
          <p:spPr>
            <a:xfrm flipV="1">
              <a:off x="7932" y="6378"/>
              <a:ext cx="309" cy="309"/>
            </a:xfrm>
            <a:prstGeom prst="ellipse">
              <a:avLst/>
            </a:prstGeom>
            <a:noFill/>
            <a:ln w="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10800000" scaled="1"/>
              </a:gradFill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图形"/>
          <p:cNvGrpSpPr/>
          <p:nvPr/>
        </p:nvGrpSpPr>
        <p:grpSpPr>
          <a:xfrm>
            <a:off x="1205865" y="1702435"/>
            <a:ext cx="10015855" cy="3940810"/>
            <a:chOff x="1899" y="2681"/>
            <a:chExt cx="15773" cy="6206"/>
          </a:xfrm>
        </p:grpSpPr>
        <p:grpSp>
          <p:nvGrpSpPr>
            <p:cNvPr id="9" name="图形"/>
            <p:cNvGrpSpPr/>
            <p:nvPr/>
          </p:nvGrpSpPr>
          <p:grpSpPr>
            <a:xfrm>
              <a:off x="1899" y="2681"/>
              <a:ext cx="15773" cy="6206"/>
              <a:chOff x="953" y="2209"/>
              <a:chExt cx="17318" cy="6814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6624" y="3019"/>
                <a:ext cx="5850" cy="5850"/>
                <a:chOff x="6047" y="2474"/>
                <a:chExt cx="7104" cy="7104"/>
              </a:xfrm>
            </p:grpSpPr>
            <p:sp>
              <p:nvSpPr>
                <p:cNvPr id="10" name="图形"/>
                <p:cNvSpPr/>
                <p:nvPr/>
              </p:nvSpPr>
              <p:spPr>
                <a:xfrm>
                  <a:off x="6047" y="2474"/>
                  <a:ext cx="7104" cy="7104"/>
                </a:xfrm>
                <a:prstGeom prst="arc">
                  <a:avLst>
                    <a:gd name="adj1" fmla="val 17497128"/>
                    <a:gd name="adj2" fmla="val 14897005"/>
                  </a:avLst>
                </a:prstGeom>
                <a:ln w="19050">
                  <a:solidFill>
                    <a:schemeClr val="accent1"/>
                  </a:solidFill>
                  <a:prstDash val="dash"/>
                  <a:head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图形"/>
                <p:cNvSpPr/>
                <p:nvPr/>
              </p:nvSpPr>
              <p:spPr>
                <a:xfrm>
                  <a:off x="6546" y="3881"/>
                  <a:ext cx="272" cy="27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图形"/>
                <p:cNvSpPr/>
                <p:nvPr/>
              </p:nvSpPr>
              <p:spPr>
                <a:xfrm flipH="1">
                  <a:off x="6554" y="7953"/>
                  <a:ext cx="272" cy="27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图形"/>
                <p:cNvSpPr/>
                <p:nvPr/>
              </p:nvSpPr>
              <p:spPr>
                <a:xfrm>
                  <a:off x="12346" y="7937"/>
                  <a:ext cx="272" cy="27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图形"/>
                <p:cNvSpPr/>
                <p:nvPr/>
              </p:nvSpPr>
              <p:spPr>
                <a:xfrm>
                  <a:off x="12338" y="3881"/>
                  <a:ext cx="272" cy="27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图形"/>
                <p:cNvSpPr/>
                <p:nvPr/>
              </p:nvSpPr>
              <p:spPr>
                <a:xfrm>
                  <a:off x="6502" y="2953"/>
                  <a:ext cx="6146" cy="6146"/>
                </a:xfrm>
                <a:prstGeom prst="arc">
                  <a:avLst>
                    <a:gd name="adj1" fmla="val 17497128"/>
                    <a:gd name="adj2" fmla="val 8028091"/>
                  </a:avLst>
                </a:prstGeom>
                <a:ln w="19050">
                  <a:gradFill>
                    <a:gsLst>
                      <a:gs pos="4000">
                        <a:schemeClr val="accent1">
                          <a:alpha val="60000"/>
                        </a:schemeClr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  <a:prstDash val="solid"/>
                  <a:head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图形"/>
                <p:cNvSpPr/>
                <p:nvPr/>
              </p:nvSpPr>
              <p:spPr>
                <a:xfrm>
                  <a:off x="6587" y="2810"/>
                  <a:ext cx="6432" cy="6432"/>
                </a:xfrm>
                <a:prstGeom prst="arc">
                  <a:avLst>
                    <a:gd name="adj1" fmla="val 6555867"/>
                    <a:gd name="adj2" fmla="val 14864637"/>
                  </a:avLst>
                </a:prstGeom>
                <a:ln w="19050">
                  <a:gradFill>
                    <a:gsLst>
                      <a:gs pos="0">
                        <a:schemeClr val="accent2">
                          <a:alpha val="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prstDash val="solid"/>
                  <a:head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图形"/>
              <p:cNvSpPr/>
              <p:nvPr/>
            </p:nvSpPr>
            <p:spPr>
              <a:xfrm>
                <a:off x="953" y="2209"/>
                <a:ext cx="4703" cy="2778"/>
              </a:xfrm>
              <a:prstGeom prst="roundRect">
                <a:avLst>
                  <a:gd name="adj" fmla="val 5189"/>
                </a:avLst>
              </a:prstGeom>
              <a:solidFill>
                <a:schemeClr val="bg1"/>
              </a:solidFill>
              <a:ln w="0">
                <a:gradFill>
                  <a:gsLst>
                    <a:gs pos="400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</a:ln>
              <a:effectLst>
                <a:outerShdw blurRad="762000" dist="571500" dir="5400000" sx="80000" sy="80000" algn="t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图形"/>
              <p:cNvSpPr/>
              <p:nvPr/>
            </p:nvSpPr>
            <p:spPr>
              <a:xfrm>
                <a:off x="969" y="6245"/>
                <a:ext cx="4703" cy="2778"/>
              </a:xfrm>
              <a:prstGeom prst="roundRect">
                <a:avLst>
                  <a:gd name="adj" fmla="val 5189"/>
                </a:avLst>
              </a:prstGeom>
              <a:solidFill>
                <a:schemeClr val="bg1"/>
              </a:solidFill>
              <a:ln w="0">
                <a:gradFill>
                  <a:gsLst>
                    <a:gs pos="400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</a:ln>
              <a:effectLst>
                <a:outerShdw blurRad="762000" dist="571500" dir="5400000" sx="80000" sy="80000" algn="t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图形"/>
              <p:cNvSpPr/>
              <p:nvPr/>
            </p:nvSpPr>
            <p:spPr>
              <a:xfrm>
                <a:off x="13387" y="6245"/>
                <a:ext cx="4884" cy="2778"/>
              </a:xfrm>
              <a:prstGeom prst="roundRect">
                <a:avLst>
                  <a:gd name="adj" fmla="val 5189"/>
                </a:avLst>
              </a:prstGeom>
              <a:solidFill>
                <a:schemeClr val="bg1"/>
              </a:solidFill>
              <a:ln w="0">
                <a:gradFill>
                  <a:gsLst>
                    <a:gs pos="400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</a:ln>
              <a:effectLst>
                <a:outerShdw blurRad="762000" dist="571500" dir="5400000" sx="80000" sy="80000" algn="t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图形"/>
              <p:cNvSpPr/>
              <p:nvPr/>
            </p:nvSpPr>
            <p:spPr>
              <a:xfrm>
                <a:off x="13387" y="2209"/>
                <a:ext cx="4884" cy="2778"/>
              </a:xfrm>
              <a:prstGeom prst="roundRect">
                <a:avLst>
                  <a:gd name="adj" fmla="val 5189"/>
                </a:avLst>
              </a:prstGeom>
              <a:solidFill>
                <a:schemeClr val="bg1"/>
              </a:solidFill>
              <a:ln w="0">
                <a:gradFill>
                  <a:gsLst>
                    <a:gs pos="400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0"/>
                </a:gradFill>
              </a:ln>
              <a:effectLst>
                <a:outerShdw blurRad="762000" dist="571500" dir="5400000" sx="80000" sy="80000" algn="t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22" name="图形" descr="E:\006包图网\素材\01创意3D\包图网_19874611蓝色VR人工智能元宇宙人物模型.jpg包图网_19874611蓝色VR人工智能元宇宙人物模型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92" y="4333"/>
              <a:ext cx="6080" cy="4054"/>
            </a:xfrm>
            <a:prstGeom prst="ellipse">
              <a:avLst/>
            </a:prstGeom>
          </p:spPr>
        </p:pic>
        <p:grpSp>
          <p:nvGrpSpPr>
            <p:cNvPr id="25" name="图形"/>
            <p:cNvGrpSpPr/>
            <p:nvPr/>
          </p:nvGrpSpPr>
          <p:grpSpPr>
            <a:xfrm>
              <a:off x="13466" y="2971"/>
              <a:ext cx="3943" cy="5541"/>
              <a:chOff x="13466" y="2971"/>
              <a:chExt cx="3943" cy="5541"/>
            </a:xfrm>
          </p:grpSpPr>
          <p:sp>
            <p:nvSpPr>
              <p:cNvPr id="26" name="图形"/>
              <p:cNvSpPr txBox="1"/>
              <p:nvPr/>
            </p:nvSpPr>
            <p:spPr>
              <a:xfrm>
                <a:off x="13855" y="2971"/>
                <a:ext cx="2806" cy="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图形"/>
              <p:cNvSpPr txBox="1"/>
              <p:nvPr/>
            </p:nvSpPr>
            <p:spPr>
              <a:xfrm>
                <a:off x="13473" y="3476"/>
                <a:ext cx="3936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13621" y="3194"/>
                <a:ext cx="264" cy="264"/>
                <a:chOff x="12344" y="6130"/>
                <a:chExt cx="336" cy="336"/>
              </a:xfrm>
            </p:grpSpPr>
            <p:sp>
              <p:nvSpPr>
                <p:cNvPr id="32" name="图形"/>
                <p:cNvSpPr/>
                <p:nvPr/>
              </p:nvSpPr>
              <p:spPr>
                <a:xfrm>
                  <a:off x="12344" y="6130"/>
                  <a:ext cx="337" cy="337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图形"/>
                <p:cNvSpPr/>
                <p:nvPr/>
              </p:nvSpPr>
              <p:spPr>
                <a:xfrm>
                  <a:off x="12391" y="6177"/>
                  <a:ext cx="242" cy="2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图形"/>
              <p:cNvSpPr txBox="1"/>
              <p:nvPr/>
            </p:nvSpPr>
            <p:spPr>
              <a:xfrm>
                <a:off x="13848" y="6555"/>
                <a:ext cx="2806" cy="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图形"/>
              <p:cNvSpPr txBox="1"/>
              <p:nvPr/>
            </p:nvSpPr>
            <p:spPr>
              <a:xfrm>
                <a:off x="13466" y="7060"/>
                <a:ext cx="3936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3614" y="6778"/>
                <a:ext cx="264" cy="264"/>
                <a:chOff x="12344" y="6130"/>
                <a:chExt cx="336" cy="336"/>
              </a:xfrm>
            </p:grpSpPr>
            <p:sp>
              <p:nvSpPr>
                <p:cNvPr id="35" name="图形"/>
                <p:cNvSpPr/>
                <p:nvPr/>
              </p:nvSpPr>
              <p:spPr>
                <a:xfrm>
                  <a:off x="12344" y="6130"/>
                  <a:ext cx="337" cy="337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图形"/>
                <p:cNvSpPr/>
                <p:nvPr/>
              </p:nvSpPr>
              <p:spPr>
                <a:xfrm>
                  <a:off x="12391" y="6177"/>
                  <a:ext cx="242" cy="2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9" name="图形"/>
            <p:cNvGrpSpPr/>
            <p:nvPr/>
          </p:nvGrpSpPr>
          <p:grpSpPr>
            <a:xfrm>
              <a:off x="2047" y="2954"/>
              <a:ext cx="3943" cy="5541"/>
              <a:chOff x="13466" y="2971"/>
              <a:chExt cx="3943" cy="5541"/>
            </a:xfrm>
          </p:grpSpPr>
          <p:sp>
            <p:nvSpPr>
              <p:cNvPr id="40" name="图形"/>
              <p:cNvSpPr txBox="1"/>
              <p:nvPr/>
            </p:nvSpPr>
            <p:spPr>
              <a:xfrm>
                <a:off x="13855" y="2971"/>
                <a:ext cx="2806" cy="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图形"/>
              <p:cNvSpPr txBox="1"/>
              <p:nvPr/>
            </p:nvSpPr>
            <p:spPr>
              <a:xfrm>
                <a:off x="13473" y="3476"/>
                <a:ext cx="3936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13621" y="3194"/>
                <a:ext cx="264" cy="264"/>
                <a:chOff x="12344" y="6130"/>
                <a:chExt cx="336" cy="336"/>
              </a:xfrm>
            </p:grpSpPr>
            <p:sp>
              <p:nvSpPr>
                <p:cNvPr id="43" name="图形"/>
                <p:cNvSpPr/>
                <p:nvPr/>
              </p:nvSpPr>
              <p:spPr>
                <a:xfrm>
                  <a:off x="12344" y="6130"/>
                  <a:ext cx="337" cy="337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图形"/>
                <p:cNvSpPr/>
                <p:nvPr/>
              </p:nvSpPr>
              <p:spPr>
                <a:xfrm>
                  <a:off x="12391" y="6177"/>
                  <a:ext cx="242" cy="2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" name="图形"/>
              <p:cNvSpPr txBox="1"/>
              <p:nvPr/>
            </p:nvSpPr>
            <p:spPr>
              <a:xfrm>
                <a:off x="13848" y="6555"/>
                <a:ext cx="2806" cy="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图形"/>
              <p:cNvSpPr txBox="1"/>
              <p:nvPr/>
            </p:nvSpPr>
            <p:spPr>
              <a:xfrm>
                <a:off x="13466" y="7060"/>
                <a:ext cx="3936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13614" y="6778"/>
                <a:ext cx="264" cy="264"/>
                <a:chOff x="12344" y="6130"/>
                <a:chExt cx="336" cy="336"/>
              </a:xfrm>
            </p:grpSpPr>
            <p:sp>
              <p:nvSpPr>
                <p:cNvPr id="48" name="图形"/>
                <p:cNvSpPr/>
                <p:nvPr/>
              </p:nvSpPr>
              <p:spPr>
                <a:xfrm>
                  <a:off x="12344" y="6130"/>
                  <a:ext cx="337" cy="337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图形"/>
                <p:cNvSpPr/>
                <p:nvPr/>
              </p:nvSpPr>
              <p:spPr>
                <a:xfrm>
                  <a:off x="12391" y="6177"/>
                  <a:ext cx="242" cy="2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图形"/>
          <p:cNvSpPr/>
          <p:nvPr/>
        </p:nvSpPr>
        <p:spPr>
          <a:xfrm>
            <a:off x="655320" y="1592580"/>
            <a:ext cx="10880725" cy="444563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8" name="图形"/>
          <p:cNvGrpSpPr/>
          <p:nvPr/>
        </p:nvGrpSpPr>
        <p:grpSpPr>
          <a:xfrm>
            <a:off x="1021715" y="2414905"/>
            <a:ext cx="10072370" cy="2691130"/>
            <a:chOff x="1609" y="3803"/>
            <a:chExt cx="15862" cy="4238"/>
          </a:xfrm>
        </p:grpSpPr>
        <p:sp>
          <p:nvSpPr>
            <p:cNvPr id="79" name="图形"/>
            <p:cNvSpPr txBox="1"/>
            <p:nvPr/>
          </p:nvSpPr>
          <p:spPr>
            <a:xfrm>
              <a:off x="12926" y="4012"/>
              <a:ext cx="4545" cy="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图形"/>
            <p:cNvSpPr txBox="1"/>
            <p:nvPr/>
          </p:nvSpPr>
          <p:spPr>
            <a:xfrm>
              <a:off x="12926" y="5294"/>
              <a:ext cx="4545" cy="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图形"/>
            <p:cNvSpPr txBox="1"/>
            <p:nvPr/>
          </p:nvSpPr>
          <p:spPr>
            <a:xfrm>
              <a:off x="12926" y="6638"/>
              <a:ext cx="4545" cy="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 flipH="1">
              <a:off x="7381" y="4365"/>
              <a:ext cx="4057" cy="848"/>
              <a:chOff x="9618663" y="2275003"/>
              <a:chExt cx="2576512" cy="538163"/>
            </a:xfrm>
          </p:grpSpPr>
          <p:sp>
            <p:nvSpPr>
              <p:cNvPr id="65" name="图形"/>
              <p:cNvSpPr/>
              <p:nvPr/>
            </p:nvSpPr>
            <p:spPr bwMode="auto">
              <a:xfrm>
                <a:off x="9618663" y="2275003"/>
                <a:ext cx="2576512" cy="538163"/>
              </a:xfrm>
              <a:custGeom>
                <a:avLst/>
                <a:gdLst>
                  <a:gd name="T0" fmla="*/ 0 w 1623"/>
                  <a:gd name="T1" fmla="*/ 171 h 339"/>
                  <a:gd name="T2" fmla="*/ 171 w 1623"/>
                  <a:gd name="T3" fmla="*/ 0 h 339"/>
                  <a:gd name="T4" fmla="*/ 251 w 1623"/>
                  <a:gd name="T5" fmla="*/ 73 h 339"/>
                  <a:gd name="T6" fmla="*/ 1623 w 1623"/>
                  <a:gd name="T7" fmla="*/ 73 h 339"/>
                  <a:gd name="T8" fmla="*/ 1623 w 1623"/>
                  <a:gd name="T9" fmla="*/ 266 h 339"/>
                  <a:gd name="T10" fmla="*/ 251 w 1623"/>
                  <a:gd name="T11" fmla="*/ 266 h 339"/>
                  <a:gd name="T12" fmla="*/ 171 w 1623"/>
                  <a:gd name="T13" fmla="*/ 339 h 339"/>
                  <a:gd name="T14" fmla="*/ 0 w 1623"/>
                  <a:gd name="T15" fmla="*/ 171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23" h="339">
                    <a:moveTo>
                      <a:pt x="0" y="171"/>
                    </a:moveTo>
                    <a:lnTo>
                      <a:pt x="171" y="0"/>
                    </a:lnTo>
                    <a:lnTo>
                      <a:pt x="251" y="73"/>
                    </a:lnTo>
                    <a:lnTo>
                      <a:pt x="1623" y="73"/>
                    </a:lnTo>
                    <a:lnTo>
                      <a:pt x="1623" y="266"/>
                    </a:lnTo>
                    <a:lnTo>
                      <a:pt x="251" y="266"/>
                    </a:lnTo>
                    <a:lnTo>
                      <a:pt x="171" y="339"/>
                    </a:lnTo>
                    <a:lnTo>
                      <a:pt x="0" y="17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图形"/>
              <p:cNvSpPr/>
              <p:nvPr/>
            </p:nvSpPr>
            <p:spPr bwMode="auto">
              <a:xfrm>
                <a:off x="9772650" y="2428991"/>
                <a:ext cx="500062" cy="233363"/>
              </a:xfrm>
              <a:custGeom>
                <a:avLst/>
                <a:gdLst>
                  <a:gd name="T0" fmla="*/ 0 w 315"/>
                  <a:gd name="T1" fmla="*/ 74 h 147"/>
                  <a:gd name="T2" fmla="*/ 74 w 315"/>
                  <a:gd name="T3" fmla="*/ 0 h 147"/>
                  <a:gd name="T4" fmla="*/ 74 w 315"/>
                  <a:gd name="T5" fmla="*/ 62 h 147"/>
                  <a:gd name="T6" fmla="*/ 315 w 315"/>
                  <a:gd name="T7" fmla="*/ 62 h 147"/>
                  <a:gd name="T8" fmla="*/ 315 w 315"/>
                  <a:gd name="T9" fmla="*/ 86 h 147"/>
                  <a:gd name="T10" fmla="*/ 74 w 315"/>
                  <a:gd name="T11" fmla="*/ 86 h 147"/>
                  <a:gd name="T12" fmla="*/ 74 w 315"/>
                  <a:gd name="T13" fmla="*/ 147 h 147"/>
                  <a:gd name="T14" fmla="*/ 0 w 315"/>
                  <a:gd name="T15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5" h="147">
                    <a:moveTo>
                      <a:pt x="0" y="74"/>
                    </a:moveTo>
                    <a:lnTo>
                      <a:pt x="74" y="0"/>
                    </a:lnTo>
                    <a:lnTo>
                      <a:pt x="74" y="62"/>
                    </a:lnTo>
                    <a:lnTo>
                      <a:pt x="315" y="62"/>
                    </a:lnTo>
                    <a:lnTo>
                      <a:pt x="315" y="86"/>
                    </a:lnTo>
                    <a:lnTo>
                      <a:pt x="74" y="86"/>
                    </a:lnTo>
                    <a:lnTo>
                      <a:pt x="74" y="14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 flipH="1">
              <a:off x="7381" y="5539"/>
              <a:ext cx="4057" cy="850"/>
              <a:chOff x="9618663" y="3020861"/>
              <a:chExt cx="2576512" cy="539750"/>
            </a:xfrm>
          </p:grpSpPr>
          <p:sp>
            <p:nvSpPr>
              <p:cNvPr id="68" name="图形"/>
              <p:cNvSpPr/>
              <p:nvPr/>
            </p:nvSpPr>
            <p:spPr bwMode="auto">
              <a:xfrm>
                <a:off x="9618663" y="3020861"/>
                <a:ext cx="2576512" cy="539750"/>
              </a:xfrm>
              <a:custGeom>
                <a:avLst/>
                <a:gdLst>
                  <a:gd name="T0" fmla="*/ 0 w 1623"/>
                  <a:gd name="T1" fmla="*/ 169 h 340"/>
                  <a:gd name="T2" fmla="*/ 171 w 1623"/>
                  <a:gd name="T3" fmla="*/ 0 h 340"/>
                  <a:gd name="T4" fmla="*/ 251 w 1623"/>
                  <a:gd name="T5" fmla="*/ 74 h 340"/>
                  <a:gd name="T6" fmla="*/ 1623 w 1623"/>
                  <a:gd name="T7" fmla="*/ 74 h 340"/>
                  <a:gd name="T8" fmla="*/ 1623 w 1623"/>
                  <a:gd name="T9" fmla="*/ 266 h 340"/>
                  <a:gd name="T10" fmla="*/ 251 w 1623"/>
                  <a:gd name="T11" fmla="*/ 266 h 340"/>
                  <a:gd name="T12" fmla="*/ 171 w 1623"/>
                  <a:gd name="T13" fmla="*/ 340 h 340"/>
                  <a:gd name="T14" fmla="*/ 0 w 1623"/>
                  <a:gd name="T15" fmla="*/ 169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23" h="340">
                    <a:moveTo>
                      <a:pt x="0" y="169"/>
                    </a:moveTo>
                    <a:lnTo>
                      <a:pt x="171" y="0"/>
                    </a:lnTo>
                    <a:lnTo>
                      <a:pt x="251" y="74"/>
                    </a:lnTo>
                    <a:lnTo>
                      <a:pt x="1623" y="74"/>
                    </a:lnTo>
                    <a:lnTo>
                      <a:pt x="1623" y="266"/>
                    </a:lnTo>
                    <a:lnTo>
                      <a:pt x="251" y="266"/>
                    </a:lnTo>
                    <a:lnTo>
                      <a:pt x="171" y="340"/>
                    </a:lnTo>
                    <a:lnTo>
                      <a:pt x="0" y="16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图形"/>
              <p:cNvSpPr/>
              <p:nvPr/>
            </p:nvSpPr>
            <p:spPr bwMode="auto">
              <a:xfrm>
                <a:off x="9772650" y="3176436"/>
                <a:ext cx="500062" cy="230188"/>
              </a:xfrm>
              <a:custGeom>
                <a:avLst/>
                <a:gdLst>
                  <a:gd name="T0" fmla="*/ 0 w 315"/>
                  <a:gd name="T1" fmla="*/ 71 h 145"/>
                  <a:gd name="T2" fmla="*/ 74 w 315"/>
                  <a:gd name="T3" fmla="*/ 0 h 145"/>
                  <a:gd name="T4" fmla="*/ 74 w 315"/>
                  <a:gd name="T5" fmla="*/ 59 h 145"/>
                  <a:gd name="T6" fmla="*/ 315 w 315"/>
                  <a:gd name="T7" fmla="*/ 59 h 145"/>
                  <a:gd name="T8" fmla="*/ 315 w 315"/>
                  <a:gd name="T9" fmla="*/ 83 h 145"/>
                  <a:gd name="T10" fmla="*/ 74 w 315"/>
                  <a:gd name="T11" fmla="*/ 83 h 145"/>
                  <a:gd name="T12" fmla="*/ 74 w 315"/>
                  <a:gd name="T13" fmla="*/ 145 h 145"/>
                  <a:gd name="T14" fmla="*/ 0 w 315"/>
                  <a:gd name="T15" fmla="*/ 7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5" h="145">
                    <a:moveTo>
                      <a:pt x="0" y="71"/>
                    </a:moveTo>
                    <a:lnTo>
                      <a:pt x="74" y="0"/>
                    </a:lnTo>
                    <a:lnTo>
                      <a:pt x="74" y="59"/>
                    </a:lnTo>
                    <a:lnTo>
                      <a:pt x="315" y="59"/>
                    </a:lnTo>
                    <a:lnTo>
                      <a:pt x="315" y="83"/>
                    </a:lnTo>
                    <a:lnTo>
                      <a:pt x="74" y="83"/>
                    </a:lnTo>
                    <a:lnTo>
                      <a:pt x="74" y="14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flipH="1">
              <a:off x="7381" y="6716"/>
              <a:ext cx="4057" cy="850"/>
              <a:chOff x="9618663" y="3768306"/>
              <a:chExt cx="2576512" cy="539750"/>
            </a:xfrm>
          </p:grpSpPr>
          <p:sp>
            <p:nvSpPr>
              <p:cNvPr id="71" name="图形"/>
              <p:cNvSpPr/>
              <p:nvPr/>
            </p:nvSpPr>
            <p:spPr bwMode="auto">
              <a:xfrm>
                <a:off x="9618663" y="3768306"/>
                <a:ext cx="2576512" cy="539750"/>
              </a:xfrm>
              <a:custGeom>
                <a:avLst/>
                <a:gdLst>
                  <a:gd name="T0" fmla="*/ 0 w 1623"/>
                  <a:gd name="T1" fmla="*/ 172 h 340"/>
                  <a:gd name="T2" fmla="*/ 171 w 1623"/>
                  <a:gd name="T3" fmla="*/ 0 h 340"/>
                  <a:gd name="T4" fmla="*/ 251 w 1623"/>
                  <a:gd name="T5" fmla="*/ 74 h 340"/>
                  <a:gd name="T6" fmla="*/ 1623 w 1623"/>
                  <a:gd name="T7" fmla="*/ 74 h 340"/>
                  <a:gd name="T8" fmla="*/ 1623 w 1623"/>
                  <a:gd name="T9" fmla="*/ 267 h 340"/>
                  <a:gd name="T10" fmla="*/ 251 w 1623"/>
                  <a:gd name="T11" fmla="*/ 267 h 340"/>
                  <a:gd name="T12" fmla="*/ 171 w 1623"/>
                  <a:gd name="T13" fmla="*/ 340 h 340"/>
                  <a:gd name="T14" fmla="*/ 0 w 1623"/>
                  <a:gd name="T15" fmla="*/ 17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23" h="340">
                    <a:moveTo>
                      <a:pt x="0" y="172"/>
                    </a:moveTo>
                    <a:lnTo>
                      <a:pt x="171" y="0"/>
                    </a:lnTo>
                    <a:lnTo>
                      <a:pt x="251" y="74"/>
                    </a:lnTo>
                    <a:lnTo>
                      <a:pt x="1623" y="74"/>
                    </a:lnTo>
                    <a:lnTo>
                      <a:pt x="1623" y="267"/>
                    </a:lnTo>
                    <a:lnTo>
                      <a:pt x="251" y="267"/>
                    </a:lnTo>
                    <a:lnTo>
                      <a:pt x="171" y="340"/>
                    </a:lnTo>
                    <a:lnTo>
                      <a:pt x="0" y="17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图形"/>
              <p:cNvSpPr/>
              <p:nvPr/>
            </p:nvSpPr>
            <p:spPr bwMode="auto">
              <a:xfrm>
                <a:off x="9772650" y="3923881"/>
                <a:ext cx="500062" cy="233363"/>
              </a:xfrm>
              <a:custGeom>
                <a:avLst/>
                <a:gdLst>
                  <a:gd name="T0" fmla="*/ 0 w 315"/>
                  <a:gd name="T1" fmla="*/ 74 h 147"/>
                  <a:gd name="T2" fmla="*/ 74 w 315"/>
                  <a:gd name="T3" fmla="*/ 0 h 147"/>
                  <a:gd name="T4" fmla="*/ 74 w 315"/>
                  <a:gd name="T5" fmla="*/ 62 h 147"/>
                  <a:gd name="T6" fmla="*/ 315 w 315"/>
                  <a:gd name="T7" fmla="*/ 62 h 147"/>
                  <a:gd name="T8" fmla="*/ 315 w 315"/>
                  <a:gd name="T9" fmla="*/ 85 h 147"/>
                  <a:gd name="T10" fmla="*/ 74 w 315"/>
                  <a:gd name="T11" fmla="*/ 85 h 147"/>
                  <a:gd name="T12" fmla="*/ 74 w 315"/>
                  <a:gd name="T13" fmla="*/ 147 h 147"/>
                  <a:gd name="T14" fmla="*/ 0 w 315"/>
                  <a:gd name="T15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5" h="147">
                    <a:moveTo>
                      <a:pt x="0" y="74"/>
                    </a:moveTo>
                    <a:lnTo>
                      <a:pt x="74" y="0"/>
                    </a:lnTo>
                    <a:lnTo>
                      <a:pt x="74" y="62"/>
                    </a:lnTo>
                    <a:lnTo>
                      <a:pt x="315" y="62"/>
                    </a:lnTo>
                    <a:lnTo>
                      <a:pt x="315" y="85"/>
                    </a:lnTo>
                    <a:lnTo>
                      <a:pt x="74" y="85"/>
                    </a:lnTo>
                    <a:lnTo>
                      <a:pt x="74" y="14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 flipH="1">
              <a:off x="11706" y="4365"/>
              <a:ext cx="847" cy="848"/>
              <a:chOff x="8910638" y="2275003"/>
              <a:chExt cx="538162" cy="538163"/>
            </a:xfrm>
          </p:grpSpPr>
          <p:sp>
            <p:nvSpPr>
              <p:cNvPr id="85" name="图形"/>
              <p:cNvSpPr>
                <a:spLocks noChangeArrowheads="1"/>
              </p:cNvSpPr>
              <p:nvPr/>
            </p:nvSpPr>
            <p:spPr bwMode="auto">
              <a:xfrm>
                <a:off x="8910638" y="2275003"/>
                <a:ext cx="538162" cy="538163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图形"/>
              <p:cNvSpPr>
                <a:spLocks noChangeArrowheads="1"/>
              </p:cNvSpPr>
              <p:nvPr/>
            </p:nvSpPr>
            <p:spPr bwMode="auto">
              <a:xfrm>
                <a:off x="8986838" y="2349616"/>
                <a:ext cx="390525" cy="39211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图形"/>
              <p:cNvSpPr txBox="1"/>
              <p:nvPr/>
            </p:nvSpPr>
            <p:spPr>
              <a:xfrm>
                <a:off x="9035104" y="2358582"/>
                <a:ext cx="313090" cy="399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 flipH="1">
              <a:off x="11706" y="5539"/>
              <a:ext cx="847" cy="850"/>
              <a:chOff x="8910638" y="3020861"/>
              <a:chExt cx="538162" cy="539750"/>
            </a:xfrm>
          </p:grpSpPr>
          <p:sp>
            <p:nvSpPr>
              <p:cNvPr id="89" name="图形"/>
              <p:cNvSpPr>
                <a:spLocks noChangeArrowheads="1"/>
              </p:cNvSpPr>
              <p:nvPr/>
            </p:nvSpPr>
            <p:spPr bwMode="auto">
              <a:xfrm>
                <a:off x="8910638" y="3020861"/>
                <a:ext cx="538162" cy="53975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图形"/>
              <p:cNvSpPr>
                <a:spLocks noChangeArrowheads="1"/>
              </p:cNvSpPr>
              <p:nvPr/>
            </p:nvSpPr>
            <p:spPr bwMode="auto">
              <a:xfrm>
                <a:off x="8986838" y="3092299"/>
                <a:ext cx="390525" cy="3937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图形"/>
              <p:cNvSpPr txBox="1"/>
              <p:nvPr/>
            </p:nvSpPr>
            <p:spPr>
              <a:xfrm>
                <a:off x="9035104" y="3089094"/>
                <a:ext cx="3130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 flipH="1">
              <a:off x="11706" y="6716"/>
              <a:ext cx="847" cy="850"/>
              <a:chOff x="8910638" y="3768306"/>
              <a:chExt cx="538162" cy="539750"/>
            </a:xfrm>
          </p:grpSpPr>
          <p:sp>
            <p:nvSpPr>
              <p:cNvPr id="93" name="图形"/>
              <p:cNvSpPr>
                <a:spLocks noChangeArrowheads="1"/>
              </p:cNvSpPr>
              <p:nvPr/>
            </p:nvSpPr>
            <p:spPr bwMode="auto">
              <a:xfrm>
                <a:off x="8910638" y="3768306"/>
                <a:ext cx="538162" cy="539750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图形"/>
              <p:cNvSpPr>
                <a:spLocks noChangeArrowheads="1"/>
              </p:cNvSpPr>
              <p:nvPr/>
            </p:nvSpPr>
            <p:spPr bwMode="auto">
              <a:xfrm>
                <a:off x="8986838" y="3844506"/>
                <a:ext cx="390525" cy="39211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图形"/>
              <p:cNvSpPr txBox="1"/>
              <p:nvPr/>
            </p:nvSpPr>
            <p:spPr>
              <a:xfrm>
                <a:off x="9035104" y="3838126"/>
                <a:ext cx="3130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</a:t>
                </a:r>
              </a:p>
            </p:txBody>
          </p:sp>
        </p:grpSp>
        <p:sp>
          <p:nvSpPr>
            <p:cNvPr id="42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1609" y="4657"/>
              <a:ext cx="5193" cy="1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1729" y="3803"/>
              <a:ext cx="4224" cy="822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 Add title text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图形"/>
          <p:cNvGrpSpPr/>
          <p:nvPr/>
        </p:nvGrpSpPr>
        <p:grpSpPr>
          <a:xfrm>
            <a:off x="1147445" y="1603375"/>
            <a:ext cx="10099040" cy="3981450"/>
            <a:chOff x="1807" y="2525"/>
            <a:chExt cx="15904" cy="6270"/>
          </a:xfrm>
        </p:grpSpPr>
        <p:sp>
          <p:nvSpPr>
            <p:cNvPr id="4" name="图形"/>
            <p:cNvSpPr>
              <a:spLocks noGrp="1"/>
            </p:cNvSpPr>
            <p:nvPr/>
          </p:nvSpPr>
          <p:spPr>
            <a:xfrm>
              <a:off x="12785" y="3203"/>
              <a:ext cx="4543" cy="5186"/>
            </a:xfrm>
            <a:custGeom>
              <a:avLst/>
              <a:gdLst>
                <a:gd name="connsiteX0" fmla="*/ 1389749 w 3119026"/>
                <a:gd name="connsiteY0" fmla="*/ 0 h 3560209"/>
                <a:gd name="connsiteX1" fmla="*/ 2779498 w 3119026"/>
                <a:gd name="connsiteY1" fmla="*/ 1389749 h 3560209"/>
                <a:gd name="connsiteX2" fmla="*/ 2670285 w 3119026"/>
                <a:gd name="connsiteY2" fmla="*/ 1930702 h 3560209"/>
                <a:gd name="connsiteX3" fmla="*/ 2652466 w 3119026"/>
                <a:gd name="connsiteY3" fmla="*/ 1967690 h 3560209"/>
                <a:gd name="connsiteX4" fmla="*/ 2747637 w 3119026"/>
                <a:gd name="connsiteY4" fmla="*/ 2019347 h 3560209"/>
                <a:gd name="connsiteX5" fmla="*/ 3119026 w 3119026"/>
                <a:gd name="connsiteY5" fmla="*/ 2717847 h 3560209"/>
                <a:gd name="connsiteX6" fmla="*/ 2276664 w 3119026"/>
                <a:gd name="connsiteY6" fmla="*/ 3560209 h 3560209"/>
                <a:gd name="connsiteX7" fmla="*/ 1438651 w 3119026"/>
                <a:gd name="connsiteY7" fmla="*/ 2803974 h 3560209"/>
                <a:gd name="connsiteX8" fmla="*/ 1437294 w 3119026"/>
                <a:gd name="connsiteY8" fmla="*/ 2777097 h 3560209"/>
                <a:gd name="connsiteX9" fmla="*/ 1389749 w 3119026"/>
                <a:gd name="connsiteY9" fmla="*/ 2779498 h 3560209"/>
                <a:gd name="connsiteX10" fmla="*/ 0 w 3119026"/>
                <a:gd name="connsiteY10" fmla="*/ 1389749 h 3560209"/>
                <a:gd name="connsiteX11" fmla="*/ 1389749 w 3119026"/>
                <a:gd name="connsiteY11" fmla="*/ 0 h 356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9026" h="3560209">
                  <a:moveTo>
                    <a:pt x="1389749" y="0"/>
                  </a:moveTo>
                  <a:cubicBezTo>
                    <a:pt x="2157286" y="0"/>
                    <a:pt x="2779498" y="622212"/>
                    <a:pt x="2779498" y="1389749"/>
                  </a:cubicBezTo>
                  <a:cubicBezTo>
                    <a:pt x="2779498" y="1581633"/>
                    <a:pt x="2740610" y="1764435"/>
                    <a:pt x="2670285" y="1930702"/>
                  </a:cubicBezTo>
                  <a:lnTo>
                    <a:pt x="2652466" y="1967690"/>
                  </a:lnTo>
                  <a:lnTo>
                    <a:pt x="2747637" y="2019347"/>
                  </a:lnTo>
                  <a:cubicBezTo>
                    <a:pt x="2971707" y="2170726"/>
                    <a:pt x="3119026" y="2427082"/>
                    <a:pt x="3119026" y="2717847"/>
                  </a:cubicBezTo>
                  <a:cubicBezTo>
                    <a:pt x="3119026" y="3183071"/>
                    <a:pt x="2741888" y="3560209"/>
                    <a:pt x="2276664" y="3560209"/>
                  </a:cubicBezTo>
                  <a:cubicBezTo>
                    <a:pt x="1840517" y="3560209"/>
                    <a:pt x="1481788" y="3228740"/>
                    <a:pt x="1438651" y="2803974"/>
                  </a:cubicBezTo>
                  <a:lnTo>
                    <a:pt x="1437294" y="2777097"/>
                  </a:lnTo>
                  <a:lnTo>
                    <a:pt x="1389749" y="2779498"/>
                  </a:lnTo>
                  <a:cubicBezTo>
                    <a:pt x="622212" y="2779498"/>
                    <a:pt x="0" y="2157286"/>
                    <a:pt x="0" y="1389749"/>
                  </a:cubicBezTo>
                  <a:cubicBezTo>
                    <a:pt x="0" y="622212"/>
                    <a:pt x="622212" y="0"/>
                    <a:pt x="1389749" y="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</p:spPr>
          <p:txBody>
            <a:bodyPr wrap="square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图形"/>
            <p:cNvSpPr>
              <a:spLocks noGrp="1"/>
            </p:cNvSpPr>
            <p:nvPr/>
          </p:nvSpPr>
          <p:spPr>
            <a:xfrm>
              <a:off x="7296" y="3203"/>
              <a:ext cx="4543" cy="5186"/>
            </a:xfrm>
            <a:custGeom>
              <a:avLst/>
              <a:gdLst>
                <a:gd name="connsiteX0" fmla="*/ 1389749 w 3119026"/>
                <a:gd name="connsiteY0" fmla="*/ 0 h 3560209"/>
                <a:gd name="connsiteX1" fmla="*/ 2779498 w 3119026"/>
                <a:gd name="connsiteY1" fmla="*/ 1389749 h 3560209"/>
                <a:gd name="connsiteX2" fmla="*/ 2670285 w 3119026"/>
                <a:gd name="connsiteY2" fmla="*/ 1930702 h 3560209"/>
                <a:gd name="connsiteX3" fmla="*/ 2652466 w 3119026"/>
                <a:gd name="connsiteY3" fmla="*/ 1967690 h 3560209"/>
                <a:gd name="connsiteX4" fmla="*/ 2747637 w 3119026"/>
                <a:gd name="connsiteY4" fmla="*/ 2019347 h 3560209"/>
                <a:gd name="connsiteX5" fmla="*/ 3119026 w 3119026"/>
                <a:gd name="connsiteY5" fmla="*/ 2717847 h 3560209"/>
                <a:gd name="connsiteX6" fmla="*/ 2276664 w 3119026"/>
                <a:gd name="connsiteY6" fmla="*/ 3560209 h 3560209"/>
                <a:gd name="connsiteX7" fmla="*/ 1438651 w 3119026"/>
                <a:gd name="connsiteY7" fmla="*/ 2803974 h 3560209"/>
                <a:gd name="connsiteX8" fmla="*/ 1437294 w 3119026"/>
                <a:gd name="connsiteY8" fmla="*/ 2777097 h 3560209"/>
                <a:gd name="connsiteX9" fmla="*/ 1389749 w 3119026"/>
                <a:gd name="connsiteY9" fmla="*/ 2779498 h 3560209"/>
                <a:gd name="connsiteX10" fmla="*/ 0 w 3119026"/>
                <a:gd name="connsiteY10" fmla="*/ 1389749 h 3560209"/>
                <a:gd name="connsiteX11" fmla="*/ 1389749 w 3119026"/>
                <a:gd name="connsiteY11" fmla="*/ 0 h 356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9026" h="3560209">
                  <a:moveTo>
                    <a:pt x="1389749" y="0"/>
                  </a:moveTo>
                  <a:cubicBezTo>
                    <a:pt x="2157286" y="0"/>
                    <a:pt x="2779498" y="622212"/>
                    <a:pt x="2779498" y="1389749"/>
                  </a:cubicBezTo>
                  <a:cubicBezTo>
                    <a:pt x="2779498" y="1581633"/>
                    <a:pt x="2740610" y="1764435"/>
                    <a:pt x="2670285" y="1930702"/>
                  </a:cubicBezTo>
                  <a:lnTo>
                    <a:pt x="2652466" y="1967690"/>
                  </a:lnTo>
                  <a:lnTo>
                    <a:pt x="2747637" y="2019347"/>
                  </a:lnTo>
                  <a:cubicBezTo>
                    <a:pt x="2971707" y="2170726"/>
                    <a:pt x="3119026" y="2427082"/>
                    <a:pt x="3119026" y="2717847"/>
                  </a:cubicBezTo>
                  <a:cubicBezTo>
                    <a:pt x="3119026" y="3183071"/>
                    <a:pt x="2741888" y="3560209"/>
                    <a:pt x="2276664" y="3560209"/>
                  </a:cubicBezTo>
                  <a:cubicBezTo>
                    <a:pt x="1840517" y="3560209"/>
                    <a:pt x="1481788" y="3228740"/>
                    <a:pt x="1438651" y="2803974"/>
                  </a:cubicBezTo>
                  <a:lnTo>
                    <a:pt x="1437294" y="2777097"/>
                  </a:lnTo>
                  <a:lnTo>
                    <a:pt x="1389749" y="2779498"/>
                  </a:lnTo>
                  <a:cubicBezTo>
                    <a:pt x="622212" y="2779498"/>
                    <a:pt x="0" y="2157286"/>
                    <a:pt x="0" y="1389749"/>
                  </a:cubicBezTo>
                  <a:cubicBezTo>
                    <a:pt x="0" y="622212"/>
                    <a:pt x="622212" y="0"/>
                    <a:pt x="1389749" y="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</p:spPr>
          <p:txBody>
            <a:bodyPr wrap="square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图形"/>
            <p:cNvSpPr>
              <a:spLocks noGrp="1"/>
            </p:cNvSpPr>
            <p:nvPr/>
          </p:nvSpPr>
          <p:spPr>
            <a:xfrm>
              <a:off x="1807" y="3203"/>
              <a:ext cx="4543" cy="5186"/>
            </a:xfrm>
            <a:custGeom>
              <a:avLst/>
              <a:gdLst>
                <a:gd name="connsiteX0" fmla="*/ 1389749 w 3119026"/>
                <a:gd name="connsiteY0" fmla="*/ 0 h 3560209"/>
                <a:gd name="connsiteX1" fmla="*/ 2779498 w 3119026"/>
                <a:gd name="connsiteY1" fmla="*/ 1389749 h 3560209"/>
                <a:gd name="connsiteX2" fmla="*/ 2670285 w 3119026"/>
                <a:gd name="connsiteY2" fmla="*/ 1930702 h 3560209"/>
                <a:gd name="connsiteX3" fmla="*/ 2652466 w 3119026"/>
                <a:gd name="connsiteY3" fmla="*/ 1967690 h 3560209"/>
                <a:gd name="connsiteX4" fmla="*/ 2747637 w 3119026"/>
                <a:gd name="connsiteY4" fmla="*/ 2019347 h 3560209"/>
                <a:gd name="connsiteX5" fmla="*/ 3119026 w 3119026"/>
                <a:gd name="connsiteY5" fmla="*/ 2717847 h 3560209"/>
                <a:gd name="connsiteX6" fmla="*/ 2276664 w 3119026"/>
                <a:gd name="connsiteY6" fmla="*/ 3560209 h 3560209"/>
                <a:gd name="connsiteX7" fmla="*/ 1438651 w 3119026"/>
                <a:gd name="connsiteY7" fmla="*/ 2803974 h 3560209"/>
                <a:gd name="connsiteX8" fmla="*/ 1437294 w 3119026"/>
                <a:gd name="connsiteY8" fmla="*/ 2777097 h 3560209"/>
                <a:gd name="connsiteX9" fmla="*/ 1389749 w 3119026"/>
                <a:gd name="connsiteY9" fmla="*/ 2779498 h 3560209"/>
                <a:gd name="connsiteX10" fmla="*/ 0 w 3119026"/>
                <a:gd name="connsiteY10" fmla="*/ 1389749 h 3560209"/>
                <a:gd name="connsiteX11" fmla="*/ 1389749 w 3119026"/>
                <a:gd name="connsiteY11" fmla="*/ 0 h 356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9026" h="3560209">
                  <a:moveTo>
                    <a:pt x="1389749" y="0"/>
                  </a:moveTo>
                  <a:cubicBezTo>
                    <a:pt x="2157286" y="0"/>
                    <a:pt x="2779498" y="622212"/>
                    <a:pt x="2779498" y="1389749"/>
                  </a:cubicBezTo>
                  <a:cubicBezTo>
                    <a:pt x="2779498" y="1581633"/>
                    <a:pt x="2740610" y="1764435"/>
                    <a:pt x="2670285" y="1930702"/>
                  </a:cubicBezTo>
                  <a:lnTo>
                    <a:pt x="2652466" y="1967690"/>
                  </a:lnTo>
                  <a:lnTo>
                    <a:pt x="2747637" y="2019347"/>
                  </a:lnTo>
                  <a:cubicBezTo>
                    <a:pt x="2971707" y="2170726"/>
                    <a:pt x="3119026" y="2427082"/>
                    <a:pt x="3119026" y="2717847"/>
                  </a:cubicBezTo>
                  <a:cubicBezTo>
                    <a:pt x="3119026" y="3183071"/>
                    <a:pt x="2741888" y="3560209"/>
                    <a:pt x="2276664" y="3560209"/>
                  </a:cubicBezTo>
                  <a:cubicBezTo>
                    <a:pt x="1840517" y="3560209"/>
                    <a:pt x="1481788" y="3228740"/>
                    <a:pt x="1438651" y="2803974"/>
                  </a:cubicBezTo>
                  <a:lnTo>
                    <a:pt x="1437294" y="2777097"/>
                  </a:lnTo>
                  <a:lnTo>
                    <a:pt x="1389749" y="2779498"/>
                  </a:lnTo>
                  <a:cubicBezTo>
                    <a:pt x="622212" y="2779498"/>
                    <a:pt x="0" y="2157286"/>
                    <a:pt x="0" y="1389749"/>
                  </a:cubicBezTo>
                  <a:cubicBezTo>
                    <a:pt x="0" y="622212"/>
                    <a:pt x="622212" y="0"/>
                    <a:pt x="1389749" y="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</p:spPr>
          <p:txBody>
            <a:bodyPr wrap="square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图形"/>
            <p:cNvSpPr/>
            <p:nvPr/>
          </p:nvSpPr>
          <p:spPr>
            <a:xfrm>
              <a:off x="1900" y="3296"/>
              <a:ext cx="4543" cy="5186"/>
            </a:xfrm>
            <a:custGeom>
              <a:avLst/>
              <a:gdLst>
                <a:gd name="connsiteX0" fmla="*/ 1389749 w 3119026"/>
                <a:gd name="connsiteY0" fmla="*/ 0 h 3560209"/>
                <a:gd name="connsiteX1" fmla="*/ 2779498 w 3119026"/>
                <a:gd name="connsiteY1" fmla="*/ 1389749 h 3560209"/>
                <a:gd name="connsiteX2" fmla="*/ 2670285 w 3119026"/>
                <a:gd name="connsiteY2" fmla="*/ 1930702 h 3560209"/>
                <a:gd name="connsiteX3" fmla="*/ 2652466 w 3119026"/>
                <a:gd name="connsiteY3" fmla="*/ 1967690 h 3560209"/>
                <a:gd name="connsiteX4" fmla="*/ 2747637 w 3119026"/>
                <a:gd name="connsiteY4" fmla="*/ 2019347 h 3560209"/>
                <a:gd name="connsiteX5" fmla="*/ 3119026 w 3119026"/>
                <a:gd name="connsiteY5" fmla="*/ 2717847 h 3560209"/>
                <a:gd name="connsiteX6" fmla="*/ 2276664 w 3119026"/>
                <a:gd name="connsiteY6" fmla="*/ 3560209 h 3560209"/>
                <a:gd name="connsiteX7" fmla="*/ 1438651 w 3119026"/>
                <a:gd name="connsiteY7" fmla="*/ 2803974 h 3560209"/>
                <a:gd name="connsiteX8" fmla="*/ 1437294 w 3119026"/>
                <a:gd name="connsiteY8" fmla="*/ 2777097 h 3560209"/>
                <a:gd name="connsiteX9" fmla="*/ 1389749 w 3119026"/>
                <a:gd name="connsiteY9" fmla="*/ 2779498 h 3560209"/>
                <a:gd name="connsiteX10" fmla="*/ 0 w 3119026"/>
                <a:gd name="connsiteY10" fmla="*/ 1389749 h 3560209"/>
                <a:gd name="connsiteX11" fmla="*/ 1389749 w 3119026"/>
                <a:gd name="connsiteY11" fmla="*/ 0 h 356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9026" h="3560209">
                  <a:moveTo>
                    <a:pt x="1389749" y="0"/>
                  </a:moveTo>
                  <a:cubicBezTo>
                    <a:pt x="2157286" y="0"/>
                    <a:pt x="2779498" y="622212"/>
                    <a:pt x="2779498" y="1389749"/>
                  </a:cubicBezTo>
                  <a:cubicBezTo>
                    <a:pt x="2779498" y="1581633"/>
                    <a:pt x="2740610" y="1764435"/>
                    <a:pt x="2670285" y="1930702"/>
                  </a:cubicBezTo>
                  <a:lnTo>
                    <a:pt x="2652466" y="1967690"/>
                  </a:lnTo>
                  <a:lnTo>
                    <a:pt x="2747637" y="2019347"/>
                  </a:lnTo>
                  <a:cubicBezTo>
                    <a:pt x="2971707" y="2170726"/>
                    <a:pt x="3119026" y="2427082"/>
                    <a:pt x="3119026" y="2717847"/>
                  </a:cubicBezTo>
                  <a:cubicBezTo>
                    <a:pt x="3119026" y="3183071"/>
                    <a:pt x="2741888" y="3560209"/>
                    <a:pt x="2276664" y="3560209"/>
                  </a:cubicBezTo>
                  <a:cubicBezTo>
                    <a:pt x="1840517" y="3560209"/>
                    <a:pt x="1481788" y="3228740"/>
                    <a:pt x="1438651" y="2803974"/>
                  </a:cubicBezTo>
                  <a:lnTo>
                    <a:pt x="1437294" y="2777097"/>
                  </a:lnTo>
                  <a:lnTo>
                    <a:pt x="1389749" y="2779498"/>
                  </a:lnTo>
                  <a:cubicBezTo>
                    <a:pt x="622212" y="2779498"/>
                    <a:pt x="0" y="2157286"/>
                    <a:pt x="0" y="1389749"/>
                  </a:cubicBezTo>
                  <a:cubicBezTo>
                    <a:pt x="0" y="622212"/>
                    <a:pt x="622212" y="0"/>
                    <a:pt x="138974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393700" dist="50800" dir="54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ID" sz="6000">
                <a:cs typeface="+mn-ea"/>
                <a:sym typeface="+mn-lt"/>
              </a:endParaRPr>
            </a:p>
          </p:txBody>
        </p:sp>
        <p:sp>
          <p:nvSpPr>
            <p:cNvPr id="3" name="图形"/>
            <p:cNvSpPr/>
            <p:nvPr/>
          </p:nvSpPr>
          <p:spPr>
            <a:xfrm>
              <a:off x="7389" y="3296"/>
              <a:ext cx="4543" cy="5186"/>
            </a:xfrm>
            <a:custGeom>
              <a:avLst/>
              <a:gdLst>
                <a:gd name="connsiteX0" fmla="*/ 1389749 w 3119026"/>
                <a:gd name="connsiteY0" fmla="*/ 0 h 3560209"/>
                <a:gd name="connsiteX1" fmla="*/ 2779498 w 3119026"/>
                <a:gd name="connsiteY1" fmla="*/ 1389749 h 3560209"/>
                <a:gd name="connsiteX2" fmla="*/ 2670285 w 3119026"/>
                <a:gd name="connsiteY2" fmla="*/ 1930702 h 3560209"/>
                <a:gd name="connsiteX3" fmla="*/ 2652466 w 3119026"/>
                <a:gd name="connsiteY3" fmla="*/ 1967690 h 3560209"/>
                <a:gd name="connsiteX4" fmla="*/ 2747637 w 3119026"/>
                <a:gd name="connsiteY4" fmla="*/ 2019347 h 3560209"/>
                <a:gd name="connsiteX5" fmla="*/ 3119026 w 3119026"/>
                <a:gd name="connsiteY5" fmla="*/ 2717847 h 3560209"/>
                <a:gd name="connsiteX6" fmla="*/ 2276664 w 3119026"/>
                <a:gd name="connsiteY6" fmla="*/ 3560209 h 3560209"/>
                <a:gd name="connsiteX7" fmla="*/ 1438651 w 3119026"/>
                <a:gd name="connsiteY7" fmla="*/ 2803974 h 3560209"/>
                <a:gd name="connsiteX8" fmla="*/ 1437294 w 3119026"/>
                <a:gd name="connsiteY8" fmla="*/ 2777097 h 3560209"/>
                <a:gd name="connsiteX9" fmla="*/ 1389749 w 3119026"/>
                <a:gd name="connsiteY9" fmla="*/ 2779498 h 3560209"/>
                <a:gd name="connsiteX10" fmla="*/ 0 w 3119026"/>
                <a:gd name="connsiteY10" fmla="*/ 1389749 h 3560209"/>
                <a:gd name="connsiteX11" fmla="*/ 1389749 w 3119026"/>
                <a:gd name="connsiteY11" fmla="*/ 0 h 356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9026" h="3560209">
                  <a:moveTo>
                    <a:pt x="1389749" y="0"/>
                  </a:moveTo>
                  <a:cubicBezTo>
                    <a:pt x="2157286" y="0"/>
                    <a:pt x="2779498" y="622212"/>
                    <a:pt x="2779498" y="1389749"/>
                  </a:cubicBezTo>
                  <a:cubicBezTo>
                    <a:pt x="2779498" y="1581633"/>
                    <a:pt x="2740610" y="1764435"/>
                    <a:pt x="2670285" y="1930702"/>
                  </a:cubicBezTo>
                  <a:lnTo>
                    <a:pt x="2652466" y="1967690"/>
                  </a:lnTo>
                  <a:lnTo>
                    <a:pt x="2747637" y="2019347"/>
                  </a:lnTo>
                  <a:cubicBezTo>
                    <a:pt x="2971707" y="2170726"/>
                    <a:pt x="3119026" y="2427082"/>
                    <a:pt x="3119026" y="2717847"/>
                  </a:cubicBezTo>
                  <a:cubicBezTo>
                    <a:pt x="3119026" y="3183071"/>
                    <a:pt x="2741888" y="3560209"/>
                    <a:pt x="2276664" y="3560209"/>
                  </a:cubicBezTo>
                  <a:cubicBezTo>
                    <a:pt x="1840517" y="3560209"/>
                    <a:pt x="1481788" y="3228740"/>
                    <a:pt x="1438651" y="2803974"/>
                  </a:cubicBezTo>
                  <a:lnTo>
                    <a:pt x="1437294" y="2777097"/>
                  </a:lnTo>
                  <a:lnTo>
                    <a:pt x="1389749" y="2779498"/>
                  </a:lnTo>
                  <a:cubicBezTo>
                    <a:pt x="622212" y="2779498"/>
                    <a:pt x="0" y="2157286"/>
                    <a:pt x="0" y="1389749"/>
                  </a:cubicBezTo>
                  <a:cubicBezTo>
                    <a:pt x="0" y="622212"/>
                    <a:pt x="622212" y="0"/>
                    <a:pt x="138974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393700" dist="50800" dir="54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ID" sz="6000">
                <a:cs typeface="+mn-ea"/>
                <a:sym typeface="+mn-lt"/>
              </a:endParaRPr>
            </a:p>
          </p:txBody>
        </p:sp>
        <p:sp>
          <p:nvSpPr>
            <p:cNvPr id="5" name="图形"/>
            <p:cNvSpPr/>
            <p:nvPr/>
          </p:nvSpPr>
          <p:spPr>
            <a:xfrm>
              <a:off x="12878" y="3296"/>
              <a:ext cx="4543" cy="5186"/>
            </a:xfrm>
            <a:custGeom>
              <a:avLst/>
              <a:gdLst>
                <a:gd name="connsiteX0" fmla="*/ 1389749 w 3119026"/>
                <a:gd name="connsiteY0" fmla="*/ 0 h 3560209"/>
                <a:gd name="connsiteX1" fmla="*/ 2779498 w 3119026"/>
                <a:gd name="connsiteY1" fmla="*/ 1389749 h 3560209"/>
                <a:gd name="connsiteX2" fmla="*/ 2670285 w 3119026"/>
                <a:gd name="connsiteY2" fmla="*/ 1930702 h 3560209"/>
                <a:gd name="connsiteX3" fmla="*/ 2652466 w 3119026"/>
                <a:gd name="connsiteY3" fmla="*/ 1967690 h 3560209"/>
                <a:gd name="connsiteX4" fmla="*/ 2747637 w 3119026"/>
                <a:gd name="connsiteY4" fmla="*/ 2019347 h 3560209"/>
                <a:gd name="connsiteX5" fmla="*/ 3119026 w 3119026"/>
                <a:gd name="connsiteY5" fmla="*/ 2717847 h 3560209"/>
                <a:gd name="connsiteX6" fmla="*/ 2276664 w 3119026"/>
                <a:gd name="connsiteY6" fmla="*/ 3560209 h 3560209"/>
                <a:gd name="connsiteX7" fmla="*/ 1438651 w 3119026"/>
                <a:gd name="connsiteY7" fmla="*/ 2803974 h 3560209"/>
                <a:gd name="connsiteX8" fmla="*/ 1437294 w 3119026"/>
                <a:gd name="connsiteY8" fmla="*/ 2777097 h 3560209"/>
                <a:gd name="connsiteX9" fmla="*/ 1389749 w 3119026"/>
                <a:gd name="connsiteY9" fmla="*/ 2779498 h 3560209"/>
                <a:gd name="connsiteX10" fmla="*/ 0 w 3119026"/>
                <a:gd name="connsiteY10" fmla="*/ 1389749 h 3560209"/>
                <a:gd name="connsiteX11" fmla="*/ 1389749 w 3119026"/>
                <a:gd name="connsiteY11" fmla="*/ 0 h 356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9026" h="3560209">
                  <a:moveTo>
                    <a:pt x="1389749" y="0"/>
                  </a:moveTo>
                  <a:cubicBezTo>
                    <a:pt x="2157286" y="0"/>
                    <a:pt x="2779498" y="622212"/>
                    <a:pt x="2779498" y="1389749"/>
                  </a:cubicBezTo>
                  <a:cubicBezTo>
                    <a:pt x="2779498" y="1581633"/>
                    <a:pt x="2740610" y="1764435"/>
                    <a:pt x="2670285" y="1930702"/>
                  </a:cubicBezTo>
                  <a:lnTo>
                    <a:pt x="2652466" y="1967690"/>
                  </a:lnTo>
                  <a:lnTo>
                    <a:pt x="2747637" y="2019347"/>
                  </a:lnTo>
                  <a:cubicBezTo>
                    <a:pt x="2971707" y="2170726"/>
                    <a:pt x="3119026" y="2427082"/>
                    <a:pt x="3119026" y="2717847"/>
                  </a:cubicBezTo>
                  <a:cubicBezTo>
                    <a:pt x="3119026" y="3183071"/>
                    <a:pt x="2741888" y="3560209"/>
                    <a:pt x="2276664" y="3560209"/>
                  </a:cubicBezTo>
                  <a:cubicBezTo>
                    <a:pt x="1840517" y="3560209"/>
                    <a:pt x="1481788" y="3228740"/>
                    <a:pt x="1438651" y="2803974"/>
                  </a:cubicBezTo>
                  <a:lnTo>
                    <a:pt x="1437294" y="2777097"/>
                  </a:lnTo>
                  <a:lnTo>
                    <a:pt x="1389749" y="2779498"/>
                  </a:lnTo>
                  <a:cubicBezTo>
                    <a:pt x="622212" y="2779498"/>
                    <a:pt x="0" y="2157286"/>
                    <a:pt x="0" y="1389749"/>
                  </a:cubicBezTo>
                  <a:cubicBezTo>
                    <a:pt x="0" y="622212"/>
                    <a:pt x="622212" y="0"/>
                    <a:pt x="138974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393700" dist="50800" dir="54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ID" sz="6000">
                <a:cs typeface="+mn-ea"/>
                <a:sym typeface="+mn-lt"/>
              </a:endParaRPr>
            </a:p>
          </p:txBody>
        </p:sp>
        <p:sp>
          <p:nvSpPr>
            <p:cNvPr id="46" name="图形"/>
            <p:cNvSpPr/>
            <p:nvPr/>
          </p:nvSpPr>
          <p:spPr>
            <a:xfrm rot="10440954">
              <a:off x="1822" y="2525"/>
              <a:ext cx="296" cy="29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ID" sz="6000">
                <a:cs typeface="+mn-ea"/>
                <a:sym typeface="+mn-lt"/>
              </a:endParaRPr>
            </a:p>
          </p:txBody>
        </p:sp>
        <p:sp>
          <p:nvSpPr>
            <p:cNvPr id="47" name="图形"/>
            <p:cNvSpPr/>
            <p:nvPr/>
          </p:nvSpPr>
          <p:spPr>
            <a:xfrm rot="10440954">
              <a:off x="16970" y="2872"/>
              <a:ext cx="741" cy="741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ID" sz="6000">
                <a:cs typeface="+mn-ea"/>
                <a:sym typeface="+mn-lt"/>
              </a:endParaRPr>
            </a:p>
          </p:txBody>
        </p:sp>
        <p:sp>
          <p:nvSpPr>
            <p:cNvPr id="48" name="图形"/>
            <p:cNvSpPr/>
            <p:nvPr/>
          </p:nvSpPr>
          <p:spPr>
            <a:xfrm>
              <a:off x="7053" y="8001"/>
              <a:ext cx="741" cy="741"/>
            </a:xfrm>
            <a:prstGeom prst="ellipse">
              <a:avLst/>
            </a:prstGeom>
            <a:noFill/>
            <a:ln w="76200">
              <a:gradFill>
                <a:gsLst>
                  <a:gs pos="3800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ID" sz="6000">
                <a:cs typeface="+mn-ea"/>
                <a:sym typeface="+mn-lt"/>
              </a:endParaRPr>
            </a:p>
          </p:txBody>
        </p:sp>
        <p:sp>
          <p:nvSpPr>
            <p:cNvPr id="49" name="图形"/>
            <p:cNvSpPr/>
            <p:nvPr/>
          </p:nvSpPr>
          <p:spPr>
            <a:xfrm>
              <a:off x="2339" y="7377"/>
              <a:ext cx="396" cy="396"/>
            </a:xfrm>
            <a:prstGeom prst="ellipse">
              <a:avLst/>
            </a:prstGeom>
            <a:noFill/>
            <a:ln w="76200">
              <a:gradFill>
                <a:gsLst>
                  <a:gs pos="3800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ID" sz="6000">
                <a:cs typeface="+mn-ea"/>
                <a:sym typeface="+mn-lt"/>
              </a:endParaRPr>
            </a:p>
          </p:txBody>
        </p:sp>
        <p:sp>
          <p:nvSpPr>
            <p:cNvPr id="50" name="图形"/>
            <p:cNvSpPr/>
            <p:nvPr/>
          </p:nvSpPr>
          <p:spPr>
            <a:xfrm rot="10440954">
              <a:off x="11840" y="3698"/>
              <a:ext cx="296" cy="29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ID" sz="6000">
                <a:cs typeface="+mn-ea"/>
                <a:sym typeface="+mn-lt"/>
              </a:endParaRPr>
            </a:p>
          </p:txBody>
        </p:sp>
        <p:sp>
          <p:nvSpPr>
            <p:cNvPr id="51" name="图形"/>
            <p:cNvSpPr/>
            <p:nvPr/>
          </p:nvSpPr>
          <p:spPr>
            <a:xfrm rot="10440954">
              <a:off x="14468" y="8499"/>
              <a:ext cx="296" cy="296"/>
            </a:xfrm>
            <a:prstGeom prst="ellipse">
              <a:avLst/>
            </a:prstGeom>
            <a:solidFill>
              <a:schemeClr val="accent2"/>
            </a:solidFill>
            <a:ln>
              <a:gradFill>
                <a:gsLst>
                  <a:gs pos="3800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ID" sz="6000">
                <a:cs typeface="+mn-ea"/>
                <a:sym typeface="+mn-lt"/>
              </a:endParaRPr>
            </a:p>
          </p:txBody>
        </p:sp>
        <p:sp>
          <p:nvSpPr>
            <p:cNvPr id="52" name="图形"/>
            <p:cNvSpPr/>
            <p:nvPr/>
          </p:nvSpPr>
          <p:spPr>
            <a:xfrm>
              <a:off x="12556" y="7322"/>
              <a:ext cx="741" cy="741"/>
            </a:xfrm>
            <a:prstGeom prst="ellipse">
              <a:avLst/>
            </a:prstGeom>
            <a:noFill/>
            <a:ln w="76200">
              <a:gradFill>
                <a:gsLst>
                  <a:gs pos="3800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ID" sz="6000">
                <a:cs typeface="+mn-ea"/>
                <a:sym typeface="+mn-lt"/>
              </a:endParaRPr>
            </a:p>
          </p:txBody>
        </p:sp>
        <p:sp>
          <p:nvSpPr>
            <p:cNvPr id="16" name="图形"/>
            <p:cNvSpPr/>
            <p:nvPr/>
          </p:nvSpPr>
          <p:spPr>
            <a:xfrm>
              <a:off x="2229" y="3519"/>
              <a:ext cx="3497" cy="34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ID" sz="6000">
                <a:cs typeface="+mn-ea"/>
                <a:sym typeface="+mn-lt"/>
              </a:endParaRPr>
            </a:p>
          </p:txBody>
        </p:sp>
        <p:sp>
          <p:nvSpPr>
            <p:cNvPr id="17" name="图形"/>
            <p:cNvSpPr/>
            <p:nvPr/>
          </p:nvSpPr>
          <p:spPr>
            <a:xfrm>
              <a:off x="7720" y="3519"/>
              <a:ext cx="3497" cy="34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ID" sz="6000">
                <a:cs typeface="+mn-ea"/>
                <a:sym typeface="+mn-lt"/>
              </a:endParaRPr>
            </a:p>
          </p:txBody>
        </p:sp>
        <p:sp>
          <p:nvSpPr>
            <p:cNvPr id="18" name="图形"/>
            <p:cNvSpPr/>
            <p:nvPr/>
          </p:nvSpPr>
          <p:spPr>
            <a:xfrm>
              <a:off x="13211" y="3519"/>
              <a:ext cx="3497" cy="34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ID" sz="6000">
                <a:cs typeface="+mn-ea"/>
                <a:sym typeface="+mn-lt"/>
              </a:endParaRPr>
            </a:p>
          </p:txBody>
        </p:sp>
        <p:sp>
          <p:nvSpPr>
            <p:cNvPr id="12" name="图形"/>
            <p:cNvSpPr/>
            <p:nvPr/>
          </p:nvSpPr>
          <p:spPr>
            <a:xfrm>
              <a:off x="4228" y="6259"/>
              <a:ext cx="1830" cy="183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ID" sz="6000">
                <a:cs typeface="+mn-ea"/>
                <a:sym typeface="+mn-lt"/>
              </a:endParaRPr>
            </a:p>
          </p:txBody>
        </p:sp>
        <p:sp>
          <p:nvSpPr>
            <p:cNvPr id="36" name="图形"/>
            <p:cNvSpPr/>
            <p:nvPr/>
          </p:nvSpPr>
          <p:spPr>
            <a:xfrm>
              <a:off x="9703" y="6259"/>
              <a:ext cx="1830" cy="183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ID" sz="6000">
                <a:cs typeface="+mn-ea"/>
                <a:sym typeface="+mn-lt"/>
              </a:endParaRPr>
            </a:p>
          </p:txBody>
        </p:sp>
        <p:sp>
          <p:nvSpPr>
            <p:cNvPr id="40" name="图形"/>
            <p:cNvSpPr/>
            <p:nvPr/>
          </p:nvSpPr>
          <p:spPr>
            <a:xfrm>
              <a:off x="15198" y="6259"/>
              <a:ext cx="1830" cy="183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30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ctr"/>
              <a:endParaRPr lang="en-ID" sz="6000">
                <a:cs typeface="+mn-ea"/>
                <a:sym typeface="+mn-lt"/>
              </a:endParaRPr>
            </a:p>
          </p:txBody>
        </p:sp>
        <p:sp>
          <p:nvSpPr>
            <p:cNvPr id="15" name="图形"/>
            <p:cNvSpPr>
              <a:spLocks noChangeAspect="1"/>
            </p:cNvSpPr>
            <p:nvPr/>
          </p:nvSpPr>
          <p:spPr bwMode="auto">
            <a:xfrm>
              <a:off x="15750" y="6775"/>
              <a:ext cx="736" cy="742"/>
            </a:xfrm>
            <a:custGeom>
              <a:avLst/>
              <a:gdLst>
                <a:gd name="T0" fmla="*/ 9469 w 9991"/>
                <a:gd name="T1" fmla="*/ 4316 h 10064"/>
                <a:gd name="T2" fmla="*/ 8642 w 9991"/>
                <a:gd name="T3" fmla="*/ 4177 h 10064"/>
                <a:gd name="T4" fmla="*/ 8166 w 9991"/>
                <a:gd name="T5" fmla="*/ 3028 h 10064"/>
                <a:gd name="T6" fmla="*/ 8627 w 9991"/>
                <a:gd name="T7" fmla="*/ 2378 h 10064"/>
                <a:gd name="T8" fmla="*/ 8561 w 9991"/>
                <a:gd name="T9" fmla="*/ 1576 h 10064"/>
                <a:gd name="T10" fmla="*/ 8427 w 9991"/>
                <a:gd name="T11" fmla="*/ 1441 h 10064"/>
                <a:gd name="T12" fmla="*/ 7631 w 9991"/>
                <a:gd name="T13" fmla="*/ 1374 h 10064"/>
                <a:gd name="T14" fmla="*/ 6985 w 9991"/>
                <a:gd name="T15" fmla="*/ 1839 h 10064"/>
                <a:gd name="T16" fmla="*/ 5845 w 9991"/>
                <a:gd name="T17" fmla="*/ 1359 h 10064"/>
                <a:gd name="T18" fmla="*/ 5707 w 9991"/>
                <a:gd name="T19" fmla="*/ 526 h 10064"/>
                <a:gd name="T20" fmla="*/ 5091 w 9991"/>
                <a:gd name="T21" fmla="*/ 0 h 10064"/>
                <a:gd name="T22" fmla="*/ 4900 w 9991"/>
                <a:gd name="T23" fmla="*/ 0 h 10064"/>
                <a:gd name="T24" fmla="*/ 4284 w 9991"/>
                <a:gd name="T25" fmla="*/ 526 h 10064"/>
                <a:gd name="T26" fmla="*/ 4146 w 9991"/>
                <a:gd name="T27" fmla="*/ 1359 h 10064"/>
                <a:gd name="T28" fmla="*/ 3006 w 9991"/>
                <a:gd name="T29" fmla="*/ 1839 h 10064"/>
                <a:gd name="T30" fmla="*/ 2361 w 9991"/>
                <a:gd name="T31" fmla="*/ 1374 h 10064"/>
                <a:gd name="T32" fmla="*/ 1564 w 9991"/>
                <a:gd name="T33" fmla="*/ 1441 h 10064"/>
                <a:gd name="T34" fmla="*/ 1430 w 9991"/>
                <a:gd name="T35" fmla="*/ 1576 h 10064"/>
                <a:gd name="T36" fmla="*/ 1364 w 9991"/>
                <a:gd name="T37" fmla="*/ 2378 h 10064"/>
                <a:gd name="T38" fmla="*/ 1825 w 9991"/>
                <a:gd name="T39" fmla="*/ 3028 h 10064"/>
                <a:gd name="T40" fmla="*/ 1350 w 9991"/>
                <a:gd name="T41" fmla="*/ 4177 h 10064"/>
                <a:gd name="T42" fmla="*/ 522 w 9991"/>
                <a:gd name="T43" fmla="*/ 4316 h 10064"/>
                <a:gd name="T44" fmla="*/ 0 w 9991"/>
                <a:gd name="T45" fmla="*/ 4936 h 10064"/>
                <a:gd name="T46" fmla="*/ 0 w 9991"/>
                <a:gd name="T47" fmla="*/ 5129 h 10064"/>
                <a:gd name="T48" fmla="*/ 522 w 9991"/>
                <a:gd name="T49" fmla="*/ 5749 h 10064"/>
                <a:gd name="T50" fmla="*/ 1350 w 9991"/>
                <a:gd name="T51" fmla="*/ 5888 h 10064"/>
                <a:gd name="T52" fmla="*/ 1825 w 9991"/>
                <a:gd name="T53" fmla="*/ 7037 h 10064"/>
                <a:gd name="T54" fmla="*/ 1364 w 9991"/>
                <a:gd name="T55" fmla="*/ 7687 h 10064"/>
                <a:gd name="T56" fmla="*/ 1430 w 9991"/>
                <a:gd name="T57" fmla="*/ 8489 h 10064"/>
                <a:gd name="T58" fmla="*/ 1564 w 9991"/>
                <a:gd name="T59" fmla="*/ 8624 h 10064"/>
                <a:gd name="T60" fmla="*/ 2361 w 9991"/>
                <a:gd name="T61" fmla="*/ 8690 h 10064"/>
                <a:gd name="T62" fmla="*/ 3006 w 9991"/>
                <a:gd name="T63" fmla="*/ 8226 h 10064"/>
                <a:gd name="T64" fmla="*/ 4146 w 9991"/>
                <a:gd name="T65" fmla="*/ 8705 h 10064"/>
                <a:gd name="T66" fmla="*/ 4284 w 9991"/>
                <a:gd name="T67" fmla="*/ 9539 h 10064"/>
                <a:gd name="T68" fmla="*/ 4900 w 9991"/>
                <a:gd name="T69" fmla="*/ 10064 h 10064"/>
                <a:gd name="T70" fmla="*/ 5091 w 9991"/>
                <a:gd name="T71" fmla="*/ 10064 h 10064"/>
                <a:gd name="T72" fmla="*/ 5707 w 9991"/>
                <a:gd name="T73" fmla="*/ 9539 h 10064"/>
                <a:gd name="T74" fmla="*/ 5845 w 9991"/>
                <a:gd name="T75" fmla="*/ 8705 h 10064"/>
                <a:gd name="T76" fmla="*/ 6985 w 9991"/>
                <a:gd name="T77" fmla="*/ 8226 h 10064"/>
                <a:gd name="T78" fmla="*/ 7631 w 9991"/>
                <a:gd name="T79" fmla="*/ 8690 h 10064"/>
                <a:gd name="T80" fmla="*/ 8427 w 9991"/>
                <a:gd name="T81" fmla="*/ 8624 h 10064"/>
                <a:gd name="T82" fmla="*/ 8561 w 9991"/>
                <a:gd name="T83" fmla="*/ 8489 h 10064"/>
                <a:gd name="T84" fmla="*/ 8627 w 9991"/>
                <a:gd name="T85" fmla="*/ 7687 h 10064"/>
                <a:gd name="T86" fmla="*/ 8166 w 9991"/>
                <a:gd name="T87" fmla="*/ 7037 h 10064"/>
                <a:gd name="T88" fmla="*/ 8642 w 9991"/>
                <a:gd name="T89" fmla="*/ 5888 h 10064"/>
                <a:gd name="T90" fmla="*/ 9469 w 9991"/>
                <a:gd name="T91" fmla="*/ 5749 h 10064"/>
                <a:gd name="T92" fmla="*/ 9991 w 9991"/>
                <a:gd name="T93" fmla="*/ 5129 h 10064"/>
                <a:gd name="T94" fmla="*/ 9991 w 9991"/>
                <a:gd name="T95" fmla="*/ 4936 h 10064"/>
                <a:gd name="T96" fmla="*/ 9469 w 9991"/>
                <a:gd name="T97" fmla="*/ 4316 h 10064"/>
                <a:gd name="T98" fmla="*/ 4996 w 9991"/>
                <a:gd name="T99" fmla="*/ 6919 h 10064"/>
                <a:gd name="T100" fmla="*/ 3122 w 9991"/>
                <a:gd name="T101" fmla="*/ 5032 h 10064"/>
                <a:gd name="T102" fmla="*/ 4996 w 9991"/>
                <a:gd name="T103" fmla="*/ 3145 h 10064"/>
                <a:gd name="T104" fmla="*/ 6869 w 9991"/>
                <a:gd name="T105" fmla="*/ 5032 h 10064"/>
                <a:gd name="T106" fmla="*/ 4996 w 9991"/>
                <a:gd name="T107" fmla="*/ 6919 h 10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91" h="10064">
                  <a:moveTo>
                    <a:pt x="9469" y="4316"/>
                  </a:moveTo>
                  <a:lnTo>
                    <a:pt x="8642" y="4177"/>
                  </a:lnTo>
                  <a:cubicBezTo>
                    <a:pt x="8546" y="3763"/>
                    <a:pt x="8384" y="3377"/>
                    <a:pt x="8166" y="3028"/>
                  </a:cubicBezTo>
                  <a:lnTo>
                    <a:pt x="8627" y="2378"/>
                  </a:lnTo>
                  <a:cubicBezTo>
                    <a:pt x="8803" y="2130"/>
                    <a:pt x="8775" y="1791"/>
                    <a:pt x="8561" y="1576"/>
                  </a:cubicBezTo>
                  <a:lnTo>
                    <a:pt x="8427" y="1441"/>
                  </a:lnTo>
                  <a:cubicBezTo>
                    <a:pt x="8213" y="1226"/>
                    <a:pt x="7876" y="1197"/>
                    <a:pt x="7631" y="1374"/>
                  </a:cubicBezTo>
                  <a:lnTo>
                    <a:pt x="6985" y="1839"/>
                  </a:lnTo>
                  <a:cubicBezTo>
                    <a:pt x="6639" y="1619"/>
                    <a:pt x="6255" y="1456"/>
                    <a:pt x="5845" y="1359"/>
                  </a:cubicBezTo>
                  <a:lnTo>
                    <a:pt x="5707" y="526"/>
                  </a:lnTo>
                  <a:cubicBezTo>
                    <a:pt x="5657" y="223"/>
                    <a:pt x="5396" y="0"/>
                    <a:pt x="5091" y="0"/>
                  </a:cubicBezTo>
                  <a:lnTo>
                    <a:pt x="4900" y="0"/>
                  </a:lnTo>
                  <a:cubicBezTo>
                    <a:pt x="4595" y="0"/>
                    <a:pt x="4334" y="223"/>
                    <a:pt x="4284" y="526"/>
                  </a:cubicBezTo>
                  <a:lnTo>
                    <a:pt x="4146" y="1359"/>
                  </a:lnTo>
                  <a:cubicBezTo>
                    <a:pt x="3736" y="1456"/>
                    <a:pt x="3352" y="1619"/>
                    <a:pt x="3006" y="1839"/>
                  </a:cubicBezTo>
                  <a:lnTo>
                    <a:pt x="2361" y="1374"/>
                  </a:lnTo>
                  <a:cubicBezTo>
                    <a:pt x="2115" y="1197"/>
                    <a:pt x="1778" y="1226"/>
                    <a:pt x="1564" y="1441"/>
                  </a:cubicBezTo>
                  <a:lnTo>
                    <a:pt x="1430" y="1576"/>
                  </a:lnTo>
                  <a:cubicBezTo>
                    <a:pt x="1217" y="1791"/>
                    <a:pt x="1189" y="2130"/>
                    <a:pt x="1364" y="2378"/>
                  </a:cubicBezTo>
                  <a:lnTo>
                    <a:pt x="1825" y="3028"/>
                  </a:lnTo>
                  <a:cubicBezTo>
                    <a:pt x="1607" y="3377"/>
                    <a:pt x="1445" y="3763"/>
                    <a:pt x="1350" y="4177"/>
                  </a:cubicBezTo>
                  <a:lnTo>
                    <a:pt x="522" y="4316"/>
                  </a:lnTo>
                  <a:cubicBezTo>
                    <a:pt x="221" y="4366"/>
                    <a:pt x="0" y="4629"/>
                    <a:pt x="0" y="4936"/>
                  </a:cubicBezTo>
                  <a:lnTo>
                    <a:pt x="0" y="5129"/>
                  </a:lnTo>
                  <a:cubicBezTo>
                    <a:pt x="0" y="5436"/>
                    <a:pt x="221" y="5698"/>
                    <a:pt x="522" y="5749"/>
                  </a:cubicBezTo>
                  <a:lnTo>
                    <a:pt x="1350" y="5888"/>
                  </a:lnTo>
                  <a:cubicBezTo>
                    <a:pt x="1445" y="6301"/>
                    <a:pt x="1607" y="6688"/>
                    <a:pt x="1825" y="7037"/>
                  </a:cubicBezTo>
                  <a:lnTo>
                    <a:pt x="1364" y="7687"/>
                  </a:lnTo>
                  <a:cubicBezTo>
                    <a:pt x="1189" y="7934"/>
                    <a:pt x="1217" y="8274"/>
                    <a:pt x="1430" y="8489"/>
                  </a:cubicBezTo>
                  <a:lnTo>
                    <a:pt x="1564" y="8624"/>
                  </a:lnTo>
                  <a:cubicBezTo>
                    <a:pt x="1778" y="8839"/>
                    <a:pt x="2115" y="8867"/>
                    <a:pt x="2361" y="8690"/>
                  </a:cubicBezTo>
                  <a:lnTo>
                    <a:pt x="3006" y="8226"/>
                  </a:lnTo>
                  <a:cubicBezTo>
                    <a:pt x="3352" y="8445"/>
                    <a:pt x="3736" y="8609"/>
                    <a:pt x="4146" y="8705"/>
                  </a:cubicBezTo>
                  <a:lnTo>
                    <a:pt x="4284" y="9539"/>
                  </a:lnTo>
                  <a:cubicBezTo>
                    <a:pt x="4334" y="9842"/>
                    <a:pt x="4595" y="10064"/>
                    <a:pt x="4900" y="10064"/>
                  </a:cubicBezTo>
                  <a:lnTo>
                    <a:pt x="5091" y="10064"/>
                  </a:lnTo>
                  <a:cubicBezTo>
                    <a:pt x="5396" y="10064"/>
                    <a:pt x="5657" y="9842"/>
                    <a:pt x="5707" y="9539"/>
                  </a:cubicBezTo>
                  <a:lnTo>
                    <a:pt x="5845" y="8705"/>
                  </a:lnTo>
                  <a:cubicBezTo>
                    <a:pt x="6255" y="8609"/>
                    <a:pt x="6639" y="8445"/>
                    <a:pt x="6985" y="8226"/>
                  </a:cubicBezTo>
                  <a:lnTo>
                    <a:pt x="7631" y="8690"/>
                  </a:lnTo>
                  <a:cubicBezTo>
                    <a:pt x="7876" y="8867"/>
                    <a:pt x="8213" y="8839"/>
                    <a:pt x="8427" y="8624"/>
                  </a:cubicBezTo>
                  <a:lnTo>
                    <a:pt x="8561" y="8489"/>
                  </a:lnTo>
                  <a:cubicBezTo>
                    <a:pt x="8775" y="8274"/>
                    <a:pt x="8803" y="7934"/>
                    <a:pt x="8627" y="7687"/>
                  </a:cubicBezTo>
                  <a:lnTo>
                    <a:pt x="8166" y="7037"/>
                  </a:lnTo>
                  <a:cubicBezTo>
                    <a:pt x="8384" y="6688"/>
                    <a:pt x="8546" y="6301"/>
                    <a:pt x="8642" y="5888"/>
                  </a:cubicBezTo>
                  <a:lnTo>
                    <a:pt x="9469" y="5749"/>
                  </a:lnTo>
                  <a:cubicBezTo>
                    <a:pt x="9770" y="5698"/>
                    <a:pt x="9991" y="5436"/>
                    <a:pt x="9991" y="5129"/>
                  </a:cubicBezTo>
                  <a:lnTo>
                    <a:pt x="9991" y="4936"/>
                  </a:lnTo>
                  <a:cubicBezTo>
                    <a:pt x="9991" y="4629"/>
                    <a:pt x="9770" y="4366"/>
                    <a:pt x="9469" y="4316"/>
                  </a:cubicBezTo>
                  <a:close/>
                  <a:moveTo>
                    <a:pt x="4996" y="6919"/>
                  </a:moveTo>
                  <a:cubicBezTo>
                    <a:pt x="3961" y="6919"/>
                    <a:pt x="3122" y="6074"/>
                    <a:pt x="3122" y="5032"/>
                  </a:cubicBezTo>
                  <a:cubicBezTo>
                    <a:pt x="3122" y="3990"/>
                    <a:pt x="3961" y="3145"/>
                    <a:pt x="4996" y="3145"/>
                  </a:cubicBezTo>
                  <a:cubicBezTo>
                    <a:pt x="6030" y="3145"/>
                    <a:pt x="6869" y="3990"/>
                    <a:pt x="6869" y="5032"/>
                  </a:cubicBezTo>
                  <a:cubicBezTo>
                    <a:pt x="6869" y="6074"/>
                    <a:pt x="6030" y="6919"/>
                    <a:pt x="4996" y="69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图形"/>
            <p:cNvSpPr>
              <a:spLocks noChangeAspect="1"/>
            </p:cNvSpPr>
            <p:nvPr/>
          </p:nvSpPr>
          <p:spPr bwMode="auto">
            <a:xfrm>
              <a:off x="4772" y="6818"/>
              <a:ext cx="743" cy="712"/>
            </a:xfrm>
            <a:custGeom>
              <a:avLst/>
              <a:gdLst>
                <a:gd name="T0" fmla="*/ 9839 w 12296"/>
                <a:gd name="T1" fmla="*/ 8850 h 11793"/>
                <a:gd name="T2" fmla="*/ 9224 w 12296"/>
                <a:gd name="T3" fmla="*/ 8261 h 11793"/>
                <a:gd name="T4" fmla="*/ 9224 w 12296"/>
                <a:gd name="T5" fmla="*/ 3564 h 11793"/>
                <a:gd name="T6" fmla="*/ 9811 w 12296"/>
                <a:gd name="T7" fmla="*/ 2950 h 11793"/>
                <a:gd name="T8" fmla="*/ 10452 w 12296"/>
                <a:gd name="T9" fmla="*/ 3509 h 11793"/>
                <a:gd name="T10" fmla="*/ 10452 w 12296"/>
                <a:gd name="T11" fmla="*/ 8262 h 11793"/>
                <a:gd name="T12" fmla="*/ 9839 w 12296"/>
                <a:gd name="T13" fmla="*/ 8850 h 11793"/>
                <a:gd name="T14" fmla="*/ 11681 w 12296"/>
                <a:gd name="T15" fmla="*/ 7675 h 11793"/>
                <a:gd name="T16" fmla="*/ 11067 w 12296"/>
                <a:gd name="T17" fmla="*/ 7087 h 11793"/>
                <a:gd name="T18" fmla="*/ 11067 w 12296"/>
                <a:gd name="T19" fmla="*/ 4742 h 11793"/>
                <a:gd name="T20" fmla="*/ 11653 w 12296"/>
                <a:gd name="T21" fmla="*/ 4127 h 11793"/>
                <a:gd name="T22" fmla="*/ 12296 w 12296"/>
                <a:gd name="T23" fmla="*/ 4686 h 11793"/>
                <a:gd name="T24" fmla="*/ 12296 w 12296"/>
                <a:gd name="T25" fmla="*/ 7090 h 11793"/>
                <a:gd name="T26" fmla="*/ 11681 w 12296"/>
                <a:gd name="T27" fmla="*/ 7678 h 11793"/>
                <a:gd name="T28" fmla="*/ 11681 w 12296"/>
                <a:gd name="T29" fmla="*/ 7675 h 11793"/>
                <a:gd name="T30" fmla="*/ 2465 w 12296"/>
                <a:gd name="T31" fmla="*/ 9437 h 11793"/>
                <a:gd name="T32" fmla="*/ 1852 w 12296"/>
                <a:gd name="T33" fmla="*/ 8850 h 11793"/>
                <a:gd name="T34" fmla="*/ 1852 w 12296"/>
                <a:gd name="T35" fmla="*/ 2978 h 11793"/>
                <a:gd name="T36" fmla="*/ 2437 w 12296"/>
                <a:gd name="T37" fmla="*/ 2363 h 11793"/>
                <a:gd name="T38" fmla="*/ 3080 w 12296"/>
                <a:gd name="T39" fmla="*/ 2922 h 11793"/>
                <a:gd name="T40" fmla="*/ 3080 w 12296"/>
                <a:gd name="T41" fmla="*/ 2978 h 11793"/>
                <a:gd name="T42" fmla="*/ 3080 w 12296"/>
                <a:gd name="T43" fmla="*/ 8850 h 11793"/>
                <a:gd name="T44" fmla="*/ 2465 w 12296"/>
                <a:gd name="T45" fmla="*/ 9437 h 11793"/>
                <a:gd name="T46" fmla="*/ 4309 w 12296"/>
                <a:gd name="T47" fmla="*/ 11786 h 11793"/>
                <a:gd name="T48" fmla="*/ 3695 w 12296"/>
                <a:gd name="T49" fmla="*/ 11199 h 11793"/>
                <a:gd name="T50" fmla="*/ 3695 w 12296"/>
                <a:gd name="T51" fmla="*/ 629 h 11793"/>
                <a:gd name="T52" fmla="*/ 4283 w 12296"/>
                <a:gd name="T53" fmla="*/ 15 h 11793"/>
                <a:gd name="T54" fmla="*/ 4924 w 12296"/>
                <a:gd name="T55" fmla="*/ 574 h 11793"/>
                <a:gd name="T56" fmla="*/ 4924 w 12296"/>
                <a:gd name="T57" fmla="*/ 629 h 11793"/>
                <a:gd name="T58" fmla="*/ 4924 w 12296"/>
                <a:gd name="T59" fmla="*/ 11198 h 11793"/>
                <a:gd name="T60" fmla="*/ 4309 w 12296"/>
                <a:gd name="T61" fmla="*/ 11786 h 11793"/>
                <a:gd name="T62" fmla="*/ 6153 w 12296"/>
                <a:gd name="T63" fmla="*/ 9437 h 11793"/>
                <a:gd name="T64" fmla="*/ 5538 w 12296"/>
                <a:gd name="T65" fmla="*/ 8850 h 11793"/>
                <a:gd name="T66" fmla="*/ 5538 w 12296"/>
                <a:gd name="T67" fmla="*/ 2978 h 11793"/>
                <a:gd name="T68" fmla="*/ 6123 w 12296"/>
                <a:gd name="T69" fmla="*/ 2363 h 11793"/>
                <a:gd name="T70" fmla="*/ 6763 w 12296"/>
                <a:gd name="T71" fmla="*/ 2922 h 11793"/>
                <a:gd name="T72" fmla="*/ 6763 w 12296"/>
                <a:gd name="T73" fmla="*/ 8850 h 11793"/>
                <a:gd name="T74" fmla="*/ 6148 w 12296"/>
                <a:gd name="T75" fmla="*/ 9437 h 11793"/>
                <a:gd name="T76" fmla="*/ 6153 w 12296"/>
                <a:gd name="T77" fmla="*/ 9437 h 11793"/>
                <a:gd name="T78" fmla="*/ 7996 w 12296"/>
                <a:gd name="T79" fmla="*/ 7675 h 11793"/>
                <a:gd name="T80" fmla="*/ 7385 w 12296"/>
                <a:gd name="T81" fmla="*/ 7088 h 11793"/>
                <a:gd name="T82" fmla="*/ 7385 w 12296"/>
                <a:gd name="T83" fmla="*/ 4742 h 11793"/>
                <a:gd name="T84" fmla="*/ 7973 w 12296"/>
                <a:gd name="T85" fmla="*/ 4127 h 11793"/>
                <a:gd name="T86" fmla="*/ 8614 w 12296"/>
                <a:gd name="T87" fmla="*/ 4686 h 11793"/>
                <a:gd name="T88" fmla="*/ 8614 w 12296"/>
                <a:gd name="T89" fmla="*/ 7090 h 11793"/>
                <a:gd name="T90" fmla="*/ 8002 w 12296"/>
                <a:gd name="T91" fmla="*/ 7678 h 11793"/>
                <a:gd name="T92" fmla="*/ 7996 w 12296"/>
                <a:gd name="T93" fmla="*/ 7678 h 11793"/>
                <a:gd name="T94" fmla="*/ 7996 w 12296"/>
                <a:gd name="T95" fmla="*/ 7675 h 11793"/>
                <a:gd name="T96" fmla="*/ 624 w 12296"/>
                <a:gd name="T97" fmla="*/ 7675 h 11793"/>
                <a:gd name="T98" fmla="*/ 9 w 12296"/>
                <a:gd name="T99" fmla="*/ 7087 h 11793"/>
                <a:gd name="T100" fmla="*/ 9 w 12296"/>
                <a:gd name="T101" fmla="*/ 4742 h 11793"/>
                <a:gd name="T102" fmla="*/ 595 w 12296"/>
                <a:gd name="T103" fmla="*/ 4127 h 11793"/>
                <a:gd name="T104" fmla="*/ 1238 w 12296"/>
                <a:gd name="T105" fmla="*/ 4686 h 11793"/>
                <a:gd name="T106" fmla="*/ 1238 w 12296"/>
                <a:gd name="T107" fmla="*/ 7090 h 11793"/>
                <a:gd name="T108" fmla="*/ 624 w 12296"/>
                <a:gd name="T109" fmla="*/ 7675 h 1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96" h="11793">
                  <a:moveTo>
                    <a:pt x="9839" y="8850"/>
                  </a:moveTo>
                  <a:cubicBezTo>
                    <a:pt x="9507" y="8856"/>
                    <a:pt x="9232" y="8593"/>
                    <a:pt x="9224" y="8261"/>
                  </a:cubicBezTo>
                  <a:lnTo>
                    <a:pt x="9224" y="3564"/>
                  </a:lnTo>
                  <a:cubicBezTo>
                    <a:pt x="9224" y="3235"/>
                    <a:pt x="9483" y="2965"/>
                    <a:pt x="9811" y="2950"/>
                  </a:cubicBezTo>
                  <a:cubicBezTo>
                    <a:pt x="10140" y="2935"/>
                    <a:pt x="10422" y="3181"/>
                    <a:pt x="10452" y="3509"/>
                  </a:cubicBezTo>
                  <a:lnTo>
                    <a:pt x="10452" y="8262"/>
                  </a:lnTo>
                  <a:cubicBezTo>
                    <a:pt x="10445" y="8594"/>
                    <a:pt x="10170" y="8857"/>
                    <a:pt x="9839" y="8850"/>
                  </a:cubicBezTo>
                  <a:close/>
                  <a:moveTo>
                    <a:pt x="11681" y="7675"/>
                  </a:moveTo>
                  <a:cubicBezTo>
                    <a:pt x="11349" y="7682"/>
                    <a:pt x="11075" y="7419"/>
                    <a:pt x="11067" y="7087"/>
                  </a:cubicBezTo>
                  <a:lnTo>
                    <a:pt x="11067" y="4742"/>
                  </a:lnTo>
                  <a:cubicBezTo>
                    <a:pt x="11058" y="4410"/>
                    <a:pt x="11321" y="4134"/>
                    <a:pt x="11653" y="4127"/>
                  </a:cubicBezTo>
                  <a:cubicBezTo>
                    <a:pt x="11985" y="4105"/>
                    <a:pt x="12272" y="4355"/>
                    <a:pt x="12296" y="4686"/>
                  </a:cubicBezTo>
                  <a:lnTo>
                    <a:pt x="12296" y="7090"/>
                  </a:lnTo>
                  <a:cubicBezTo>
                    <a:pt x="12288" y="7422"/>
                    <a:pt x="12013" y="7685"/>
                    <a:pt x="11681" y="7678"/>
                  </a:cubicBezTo>
                  <a:lnTo>
                    <a:pt x="11681" y="7675"/>
                  </a:lnTo>
                  <a:close/>
                  <a:moveTo>
                    <a:pt x="2465" y="9437"/>
                  </a:moveTo>
                  <a:cubicBezTo>
                    <a:pt x="2134" y="9443"/>
                    <a:pt x="1860" y="9181"/>
                    <a:pt x="1852" y="8850"/>
                  </a:cubicBezTo>
                  <a:lnTo>
                    <a:pt x="1852" y="2978"/>
                  </a:lnTo>
                  <a:cubicBezTo>
                    <a:pt x="1843" y="2646"/>
                    <a:pt x="2105" y="2370"/>
                    <a:pt x="2437" y="2363"/>
                  </a:cubicBezTo>
                  <a:cubicBezTo>
                    <a:pt x="2769" y="2341"/>
                    <a:pt x="3056" y="2591"/>
                    <a:pt x="3080" y="2922"/>
                  </a:cubicBezTo>
                  <a:cubicBezTo>
                    <a:pt x="3081" y="2941"/>
                    <a:pt x="3081" y="2959"/>
                    <a:pt x="3080" y="2978"/>
                  </a:cubicBezTo>
                  <a:lnTo>
                    <a:pt x="3080" y="8850"/>
                  </a:lnTo>
                  <a:cubicBezTo>
                    <a:pt x="3072" y="9182"/>
                    <a:pt x="2797" y="9445"/>
                    <a:pt x="2465" y="9437"/>
                  </a:cubicBezTo>
                  <a:close/>
                  <a:moveTo>
                    <a:pt x="4309" y="11786"/>
                  </a:moveTo>
                  <a:cubicBezTo>
                    <a:pt x="3978" y="11793"/>
                    <a:pt x="3703" y="11530"/>
                    <a:pt x="3695" y="11199"/>
                  </a:cubicBezTo>
                  <a:lnTo>
                    <a:pt x="3695" y="629"/>
                  </a:lnTo>
                  <a:cubicBezTo>
                    <a:pt x="3695" y="300"/>
                    <a:pt x="3954" y="30"/>
                    <a:pt x="4283" y="15"/>
                  </a:cubicBezTo>
                  <a:cubicBezTo>
                    <a:pt x="4612" y="0"/>
                    <a:pt x="4894" y="246"/>
                    <a:pt x="4924" y="574"/>
                  </a:cubicBezTo>
                  <a:cubicBezTo>
                    <a:pt x="4925" y="592"/>
                    <a:pt x="4925" y="611"/>
                    <a:pt x="4924" y="629"/>
                  </a:cubicBezTo>
                  <a:lnTo>
                    <a:pt x="4924" y="11198"/>
                  </a:lnTo>
                  <a:cubicBezTo>
                    <a:pt x="4917" y="11530"/>
                    <a:pt x="4641" y="11793"/>
                    <a:pt x="4309" y="11786"/>
                  </a:cubicBezTo>
                  <a:close/>
                  <a:moveTo>
                    <a:pt x="6153" y="9437"/>
                  </a:moveTo>
                  <a:cubicBezTo>
                    <a:pt x="5821" y="9445"/>
                    <a:pt x="5545" y="9182"/>
                    <a:pt x="5538" y="8850"/>
                  </a:cubicBezTo>
                  <a:lnTo>
                    <a:pt x="5538" y="2978"/>
                  </a:lnTo>
                  <a:cubicBezTo>
                    <a:pt x="5529" y="2646"/>
                    <a:pt x="5792" y="2370"/>
                    <a:pt x="6123" y="2363"/>
                  </a:cubicBezTo>
                  <a:cubicBezTo>
                    <a:pt x="6454" y="2343"/>
                    <a:pt x="6739" y="2592"/>
                    <a:pt x="6763" y="2922"/>
                  </a:cubicBezTo>
                  <a:lnTo>
                    <a:pt x="6763" y="8850"/>
                  </a:lnTo>
                  <a:cubicBezTo>
                    <a:pt x="6755" y="9181"/>
                    <a:pt x="6480" y="9444"/>
                    <a:pt x="6148" y="9437"/>
                  </a:cubicBezTo>
                  <a:lnTo>
                    <a:pt x="6153" y="9437"/>
                  </a:lnTo>
                  <a:close/>
                  <a:moveTo>
                    <a:pt x="7996" y="7675"/>
                  </a:moveTo>
                  <a:cubicBezTo>
                    <a:pt x="7666" y="7680"/>
                    <a:pt x="7394" y="7418"/>
                    <a:pt x="7385" y="7088"/>
                  </a:cubicBezTo>
                  <a:lnTo>
                    <a:pt x="7385" y="4742"/>
                  </a:lnTo>
                  <a:cubicBezTo>
                    <a:pt x="7386" y="4413"/>
                    <a:pt x="7645" y="4142"/>
                    <a:pt x="7973" y="4127"/>
                  </a:cubicBezTo>
                  <a:cubicBezTo>
                    <a:pt x="8302" y="4112"/>
                    <a:pt x="8584" y="4359"/>
                    <a:pt x="8614" y="4686"/>
                  </a:cubicBezTo>
                  <a:lnTo>
                    <a:pt x="8614" y="7090"/>
                  </a:lnTo>
                  <a:cubicBezTo>
                    <a:pt x="8607" y="7422"/>
                    <a:pt x="8333" y="7685"/>
                    <a:pt x="8002" y="7678"/>
                  </a:cubicBezTo>
                  <a:lnTo>
                    <a:pt x="7996" y="7678"/>
                  </a:lnTo>
                  <a:lnTo>
                    <a:pt x="7996" y="7675"/>
                  </a:lnTo>
                  <a:close/>
                  <a:moveTo>
                    <a:pt x="624" y="7675"/>
                  </a:moveTo>
                  <a:cubicBezTo>
                    <a:pt x="292" y="7682"/>
                    <a:pt x="17" y="7419"/>
                    <a:pt x="9" y="7087"/>
                  </a:cubicBezTo>
                  <a:lnTo>
                    <a:pt x="9" y="4742"/>
                  </a:lnTo>
                  <a:cubicBezTo>
                    <a:pt x="0" y="4410"/>
                    <a:pt x="263" y="4134"/>
                    <a:pt x="595" y="4127"/>
                  </a:cubicBezTo>
                  <a:cubicBezTo>
                    <a:pt x="927" y="4105"/>
                    <a:pt x="1214" y="4355"/>
                    <a:pt x="1238" y="4686"/>
                  </a:cubicBezTo>
                  <a:lnTo>
                    <a:pt x="1238" y="7090"/>
                  </a:lnTo>
                  <a:cubicBezTo>
                    <a:pt x="1229" y="7421"/>
                    <a:pt x="955" y="7682"/>
                    <a:pt x="624" y="76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图形"/>
            <p:cNvSpPr>
              <a:spLocks noChangeAspect="1"/>
            </p:cNvSpPr>
            <p:nvPr/>
          </p:nvSpPr>
          <p:spPr bwMode="auto">
            <a:xfrm>
              <a:off x="10246" y="6818"/>
              <a:ext cx="743" cy="699"/>
            </a:xfrm>
            <a:custGeom>
              <a:avLst/>
              <a:gdLst>
                <a:gd name="T0" fmla="*/ 10589 w 11519"/>
                <a:gd name="T1" fmla="*/ 7944 h 10831"/>
                <a:gd name="T2" fmla="*/ 6269 w 11519"/>
                <a:gd name="T3" fmla="*/ 5838 h 10831"/>
                <a:gd name="T4" fmla="*/ 9839 w 11519"/>
                <a:gd name="T5" fmla="*/ 4454 h 10831"/>
                <a:gd name="T6" fmla="*/ 10079 w 11519"/>
                <a:gd name="T7" fmla="*/ 246 h 10831"/>
                <a:gd name="T8" fmla="*/ 1680 w 11519"/>
                <a:gd name="T9" fmla="*/ 0 h 10831"/>
                <a:gd name="T10" fmla="*/ 1440 w 11519"/>
                <a:gd name="T11" fmla="*/ 4209 h 10831"/>
                <a:gd name="T12" fmla="*/ 5250 w 11519"/>
                <a:gd name="T13" fmla="*/ 4454 h 10831"/>
                <a:gd name="T14" fmla="*/ 930 w 11519"/>
                <a:gd name="T15" fmla="*/ 5838 h 10831"/>
                <a:gd name="T16" fmla="*/ 120 w 11519"/>
                <a:gd name="T17" fmla="*/ 7944 h 10831"/>
                <a:gd name="T18" fmla="*/ 0 w 11519"/>
                <a:gd name="T19" fmla="*/ 10710 h 10831"/>
                <a:gd name="T20" fmla="*/ 2760 w 11519"/>
                <a:gd name="T21" fmla="*/ 10831 h 10831"/>
                <a:gd name="T22" fmla="*/ 2880 w 11519"/>
                <a:gd name="T23" fmla="*/ 8064 h 10831"/>
                <a:gd name="T24" fmla="*/ 1949 w 11519"/>
                <a:gd name="T25" fmla="*/ 7944 h 10831"/>
                <a:gd name="T26" fmla="*/ 5250 w 11519"/>
                <a:gd name="T27" fmla="*/ 6861 h 10831"/>
                <a:gd name="T28" fmla="*/ 4440 w 11519"/>
                <a:gd name="T29" fmla="*/ 7944 h 10831"/>
                <a:gd name="T30" fmla="*/ 4320 w 11519"/>
                <a:gd name="T31" fmla="*/ 10710 h 10831"/>
                <a:gd name="T32" fmla="*/ 7080 w 11519"/>
                <a:gd name="T33" fmla="*/ 10831 h 10831"/>
                <a:gd name="T34" fmla="*/ 7199 w 11519"/>
                <a:gd name="T35" fmla="*/ 8064 h 10831"/>
                <a:gd name="T36" fmla="*/ 6269 w 11519"/>
                <a:gd name="T37" fmla="*/ 7944 h 10831"/>
                <a:gd name="T38" fmla="*/ 9569 w 11519"/>
                <a:gd name="T39" fmla="*/ 6861 h 10831"/>
                <a:gd name="T40" fmla="*/ 8760 w 11519"/>
                <a:gd name="T41" fmla="*/ 7944 h 10831"/>
                <a:gd name="T42" fmla="*/ 8639 w 11519"/>
                <a:gd name="T43" fmla="*/ 10710 h 10831"/>
                <a:gd name="T44" fmla="*/ 11400 w 11519"/>
                <a:gd name="T45" fmla="*/ 10831 h 10831"/>
                <a:gd name="T46" fmla="*/ 11519 w 11519"/>
                <a:gd name="T47" fmla="*/ 8064 h 10831"/>
                <a:gd name="T48" fmla="*/ 1920 w 11519"/>
                <a:gd name="T49" fmla="*/ 9828 h 10831"/>
                <a:gd name="T50" fmla="*/ 999 w 11519"/>
                <a:gd name="T51" fmla="*/ 9869 h 10831"/>
                <a:gd name="T52" fmla="*/ 958 w 11519"/>
                <a:gd name="T53" fmla="*/ 8945 h 10831"/>
                <a:gd name="T54" fmla="*/ 1879 w 11519"/>
                <a:gd name="T55" fmla="*/ 8904 h 10831"/>
                <a:gd name="T56" fmla="*/ 1920 w 11519"/>
                <a:gd name="T57" fmla="*/ 9828 h 10831"/>
                <a:gd name="T58" fmla="*/ 6199 w 11519"/>
                <a:gd name="T59" fmla="*/ 9869 h 10831"/>
                <a:gd name="T60" fmla="*/ 5278 w 11519"/>
                <a:gd name="T61" fmla="*/ 9828 h 10831"/>
                <a:gd name="T62" fmla="*/ 5318 w 11519"/>
                <a:gd name="T63" fmla="*/ 8904 h 10831"/>
                <a:gd name="T64" fmla="*/ 6239 w 11519"/>
                <a:gd name="T65" fmla="*/ 8945 h 10831"/>
                <a:gd name="T66" fmla="*/ 2399 w 11519"/>
                <a:gd name="T67" fmla="*/ 3492 h 10831"/>
                <a:gd name="T68" fmla="*/ 9119 w 11519"/>
                <a:gd name="T69" fmla="*/ 965 h 10831"/>
                <a:gd name="T70" fmla="*/ 2399 w 11519"/>
                <a:gd name="T71" fmla="*/ 3492 h 10831"/>
                <a:gd name="T72" fmla="*/ 10518 w 11519"/>
                <a:gd name="T73" fmla="*/ 9869 h 10831"/>
                <a:gd name="T74" fmla="*/ 9598 w 11519"/>
                <a:gd name="T75" fmla="*/ 9828 h 10831"/>
                <a:gd name="T76" fmla="*/ 9638 w 11519"/>
                <a:gd name="T77" fmla="*/ 8904 h 10831"/>
                <a:gd name="T78" fmla="*/ 10559 w 11519"/>
                <a:gd name="T79" fmla="*/ 8945 h 10831"/>
                <a:gd name="T80" fmla="*/ 4080 w 11519"/>
                <a:gd name="T81" fmla="*/ 1627 h 10831"/>
                <a:gd name="T82" fmla="*/ 3652 w 11519"/>
                <a:gd name="T83" fmla="*/ 2653 h 10831"/>
                <a:gd name="T84" fmla="*/ 4680 w 11519"/>
                <a:gd name="T85" fmla="*/ 2228 h 10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519" h="10831">
                  <a:moveTo>
                    <a:pt x="11400" y="7944"/>
                  </a:moveTo>
                  <a:lnTo>
                    <a:pt x="10589" y="7944"/>
                  </a:lnTo>
                  <a:lnTo>
                    <a:pt x="10589" y="5838"/>
                  </a:lnTo>
                  <a:lnTo>
                    <a:pt x="6269" y="5838"/>
                  </a:lnTo>
                  <a:lnTo>
                    <a:pt x="6269" y="4454"/>
                  </a:lnTo>
                  <a:lnTo>
                    <a:pt x="9839" y="4454"/>
                  </a:lnTo>
                  <a:cubicBezTo>
                    <a:pt x="9972" y="4454"/>
                    <a:pt x="10079" y="4346"/>
                    <a:pt x="10079" y="4214"/>
                  </a:cubicBezTo>
                  <a:lnTo>
                    <a:pt x="10079" y="246"/>
                  </a:lnTo>
                  <a:cubicBezTo>
                    <a:pt x="10082" y="111"/>
                    <a:pt x="9974" y="1"/>
                    <a:pt x="9839" y="0"/>
                  </a:cubicBezTo>
                  <a:lnTo>
                    <a:pt x="1680" y="0"/>
                  </a:lnTo>
                  <a:cubicBezTo>
                    <a:pt x="1547" y="1"/>
                    <a:pt x="1440" y="108"/>
                    <a:pt x="1440" y="241"/>
                  </a:cubicBezTo>
                  <a:lnTo>
                    <a:pt x="1440" y="4209"/>
                  </a:lnTo>
                  <a:cubicBezTo>
                    <a:pt x="1438" y="4343"/>
                    <a:pt x="1545" y="4454"/>
                    <a:pt x="1680" y="4454"/>
                  </a:cubicBezTo>
                  <a:lnTo>
                    <a:pt x="5250" y="4454"/>
                  </a:lnTo>
                  <a:lnTo>
                    <a:pt x="5250" y="5838"/>
                  </a:lnTo>
                  <a:lnTo>
                    <a:pt x="930" y="5838"/>
                  </a:lnTo>
                  <a:lnTo>
                    <a:pt x="930" y="7944"/>
                  </a:lnTo>
                  <a:lnTo>
                    <a:pt x="120" y="7944"/>
                  </a:lnTo>
                  <a:cubicBezTo>
                    <a:pt x="53" y="7944"/>
                    <a:pt x="0" y="7998"/>
                    <a:pt x="0" y="8064"/>
                  </a:cubicBezTo>
                  <a:lnTo>
                    <a:pt x="0" y="10710"/>
                  </a:lnTo>
                  <a:cubicBezTo>
                    <a:pt x="0" y="10777"/>
                    <a:pt x="53" y="10830"/>
                    <a:pt x="120" y="10831"/>
                  </a:cubicBezTo>
                  <a:lnTo>
                    <a:pt x="2760" y="10831"/>
                  </a:lnTo>
                  <a:cubicBezTo>
                    <a:pt x="2826" y="10831"/>
                    <a:pt x="2880" y="10777"/>
                    <a:pt x="2880" y="10710"/>
                  </a:cubicBezTo>
                  <a:lnTo>
                    <a:pt x="2880" y="8064"/>
                  </a:lnTo>
                  <a:cubicBezTo>
                    <a:pt x="2880" y="7998"/>
                    <a:pt x="2826" y="7944"/>
                    <a:pt x="2760" y="7944"/>
                  </a:cubicBezTo>
                  <a:lnTo>
                    <a:pt x="1949" y="7944"/>
                  </a:lnTo>
                  <a:lnTo>
                    <a:pt x="1949" y="6861"/>
                  </a:lnTo>
                  <a:lnTo>
                    <a:pt x="5250" y="6861"/>
                  </a:lnTo>
                  <a:lnTo>
                    <a:pt x="5250" y="7944"/>
                  </a:lnTo>
                  <a:lnTo>
                    <a:pt x="4440" y="7944"/>
                  </a:lnTo>
                  <a:cubicBezTo>
                    <a:pt x="4373" y="7944"/>
                    <a:pt x="4320" y="7998"/>
                    <a:pt x="4320" y="8064"/>
                  </a:cubicBezTo>
                  <a:lnTo>
                    <a:pt x="4320" y="10710"/>
                  </a:lnTo>
                  <a:cubicBezTo>
                    <a:pt x="4320" y="10777"/>
                    <a:pt x="4373" y="10830"/>
                    <a:pt x="4440" y="10831"/>
                  </a:cubicBezTo>
                  <a:lnTo>
                    <a:pt x="7080" y="10831"/>
                  </a:lnTo>
                  <a:cubicBezTo>
                    <a:pt x="7146" y="10830"/>
                    <a:pt x="7199" y="10777"/>
                    <a:pt x="7199" y="10710"/>
                  </a:cubicBezTo>
                  <a:lnTo>
                    <a:pt x="7199" y="8064"/>
                  </a:lnTo>
                  <a:cubicBezTo>
                    <a:pt x="7199" y="7998"/>
                    <a:pt x="7146" y="7944"/>
                    <a:pt x="7080" y="7944"/>
                  </a:cubicBezTo>
                  <a:lnTo>
                    <a:pt x="6269" y="7944"/>
                  </a:lnTo>
                  <a:lnTo>
                    <a:pt x="6269" y="6861"/>
                  </a:lnTo>
                  <a:lnTo>
                    <a:pt x="9569" y="6861"/>
                  </a:lnTo>
                  <a:lnTo>
                    <a:pt x="9569" y="7944"/>
                  </a:lnTo>
                  <a:lnTo>
                    <a:pt x="8760" y="7944"/>
                  </a:lnTo>
                  <a:cubicBezTo>
                    <a:pt x="8693" y="7944"/>
                    <a:pt x="8639" y="7998"/>
                    <a:pt x="8639" y="8064"/>
                  </a:cubicBezTo>
                  <a:lnTo>
                    <a:pt x="8639" y="10710"/>
                  </a:lnTo>
                  <a:cubicBezTo>
                    <a:pt x="8639" y="10777"/>
                    <a:pt x="8693" y="10831"/>
                    <a:pt x="8760" y="10831"/>
                  </a:cubicBezTo>
                  <a:lnTo>
                    <a:pt x="11400" y="10831"/>
                  </a:lnTo>
                  <a:cubicBezTo>
                    <a:pt x="11466" y="10830"/>
                    <a:pt x="11519" y="10777"/>
                    <a:pt x="11519" y="10710"/>
                  </a:cubicBezTo>
                  <a:lnTo>
                    <a:pt x="11519" y="8064"/>
                  </a:lnTo>
                  <a:cubicBezTo>
                    <a:pt x="11519" y="7998"/>
                    <a:pt x="11466" y="7944"/>
                    <a:pt x="11400" y="7944"/>
                  </a:cubicBezTo>
                  <a:close/>
                  <a:moveTo>
                    <a:pt x="1920" y="9828"/>
                  </a:moveTo>
                  <a:cubicBezTo>
                    <a:pt x="1920" y="9850"/>
                    <a:pt x="1902" y="9869"/>
                    <a:pt x="1879" y="9869"/>
                  </a:cubicBezTo>
                  <a:lnTo>
                    <a:pt x="999" y="9869"/>
                  </a:lnTo>
                  <a:cubicBezTo>
                    <a:pt x="976" y="9869"/>
                    <a:pt x="958" y="9850"/>
                    <a:pt x="958" y="9828"/>
                  </a:cubicBezTo>
                  <a:lnTo>
                    <a:pt x="958" y="8945"/>
                  </a:lnTo>
                  <a:cubicBezTo>
                    <a:pt x="958" y="8923"/>
                    <a:pt x="976" y="8904"/>
                    <a:pt x="999" y="8904"/>
                  </a:cubicBezTo>
                  <a:lnTo>
                    <a:pt x="1879" y="8904"/>
                  </a:lnTo>
                  <a:cubicBezTo>
                    <a:pt x="1902" y="8904"/>
                    <a:pt x="1920" y="8923"/>
                    <a:pt x="1920" y="8945"/>
                  </a:cubicBezTo>
                  <a:lnTo>
                    <a:pt x="1920" y="9828"/>
                  </a:lnTo>
                  <a:close/>
                  <a:moveTo>
                    <a:pt x="6239" y="9828"/>
                  </a:moveTo>
                  <a:cubicBezTo>
                    <a:pt x="6239" y="9850"/>
                    <a:pt x="6221" y="9868"/>
                    <a:pt x="6199" y="9869"/>
                  </a:cubicBezTo>
                  <a:lnTo>
                    <a:pt x="5318" y="9869"/>
                  </a:lnTo>
                  <a:cubicBezTo>
                    <a:pt x="5296" y="9868"/>
                    <a:pt x="5278" y="9850"/>
                    <a:pt x="5278" y="9828"/>
                  </a:cubicBezTo>
                  <a:lnTo>
                    <a:pt x="5278" y="8945"/>
                  </a:lnTo>
                  <a:cubicBezTo>
                    <a:pt x="5278" y="8923"/>
                    <a:pt x="5296" y="8904"/>
                    <a:pt x="5318" y="8904"/>
                  </a:cubicBezTo>
                  <a:lnTo>
                    <a:pt x="6199" y="8904"/>
                  </a:lnTo>
                  <a:cubicBezTo>
                    <a:pt x="6222" y="8904"/>
                    <a:pt x="6240" y="8923"/>
                    <a:pt x="6239" y="8945"/>
                  </a:cubicBezTo>
                  <a:lnTo>
                    <a:pt x="6239" y="9828"/>
                  </a:lnTo>
                  <a:close/>
                  <a:moveTo>
                    <a:pt x="2399" y="3492"/>
                  </a:moveTo>
                  <a:lnTo>
                    <a:pt x="2399" y="965"/>
                  </a:lnTo>
                  <a:lnTo>
                    <a:pt x="9119" y="965"/>
                  </a:lnTo>
                  <a:lnTo>
                    <a:pt x="9119" y="3492"/>
                  </a:lnTo>
                  <a:lnTo>
                    <a:pt x="2399" y="3492"/>
                  </a:lnTo>
                  <a:close/>
                  <a:moveTo>
                    <a:pt x="10559" y="9828"/>
                  </a:moveTo>
                  <a:cubicBezTo>
                    <a:pt x="10559" y="9850"/>
                    <a:pt x="10541" y="9868"/>
                    <a:pt x="10518" y="9869"/>
                  </a:cubicBezTo>
                  <a:lnTo>
                    <a:pt x="9638" y="9869"/>
                  </a:lnTo>
                  <a:cubicBezTo>
                    <a:pt x="9616" y="9868"/>
                    <a:pt x="9598" y="9850"/>
                    <a:pt x="9598" y="9828"/>
                  </a:cubicBezTo>
                  <a:lnTo>
                    <a:pt x="9598" y="8945"/>
                  </a:lnTo>
                  <a:cubicBezTo>
                    <a:pt x="9598" y="8923"/>
                    <a:pt x="9616" y="8904"/>
                    <a:pt x="9638" y="8904"/>
                  </a:cubicBezTo>
                  <a:lnTo>
                    <a:pt x="10519" y="8904"/>
                  </a:lnTo>
                  <a:cubicBezTo>
                    <a:pt x="10542" y="8904"/>
                    <a:pt x="10560" y="8923"/>
                    <a:pt x="10559" y="8945"/>
                  </a:cubicBezTo>
                  <a:lnTo>
                    <a:pt x="10559" y="9828"/>
                  </a:lnTo>
                  <a:close/>
                  <a:moveTo>
                    <a:pt x="4080" y="1627"/>
                  </a:moveTo>
                  <a:cubicBezTo>
                    <a:pt x="3837" y="1626"/>
                    <a:pt x="3617" y="1772"/>
                    <a:pt x="3523" y="1997"/>
                  </a:cubicBezTo>
                  <a:cubicBezTo>
                    <a:pt x="3429" y="2222"/>
                    <a:pt x="3480" y="2481"/>
                    <a:pt x="3652" y="2653"/>
                  </a:cubicBezTo>
                  <a:cubicBezTo>
                    <a:pt x="3824" y="2826"/>
                    <a:pt x="4083" y="2877"/>
                    <a:pt x="4308" y="2784"/>
                  </a:cubicBezTo>
                  <a:cubicBezTo>
                    <a:pt x="4533" y="2691"/>
                    <a:pt x="4680" y="2472"/>
                    <a:pt x="4680" y="2228"/>
                  </a:cubicBezTo>
                  <a:cubicBezTo>
                    <a:pt x="4680" y="1897"/>
                    <a:pt x="4412" y="1628"/>
                    <a:pt x="4080" y="16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图形"/>
            <p:cNvSpPr txBox="1"/>
            <p:nvPr/>
          </p:nvSpPr>
          <p:spPr>
            <a:xfrm>
              <a:off x="2339" y="4745"/>
              <a:ext cx="3277" cy="1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图形"/>
            <p:cNvSpPr txBox="1"/>
            <p:nvPr/>
          </p:nvSpPr>
          <p:spPr>
            <a:xfrm>
              <a:off x="2549" y="4281"/>
              <a:ext cx="285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图形"/>
            <p:cNvSpPr txBox="1"/>
            <p:nvPr/>
          </p:nvSpPr>
          <p:spPr>
            <a:xfrm>
              <a:off x="7831" y="4745"/>
              <a:ext cx="3277" cy="1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图形"/>
            <p:cNvSpPr txBox="1"/>
            <p:nvPr/>
          </p:nvSpPr>
          <p:spPr>
            <a:xfrm>
              <a:off x="8041" y="4281"/>
              <a:ext cx="285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图形"/>
            <p:cNvSpPr txBox="1"/>
            <p:nvPr/>
          </p:nvSpPr>
          <p:spPr>
            <a:xfrm>
              <a:off x="13212" y="4629"/>
              <a:ext cx="3277" cy="1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图形"/>
            <p:cNvSpPr txBox="1"/>
            <p:nvPr/>
          </p:nvSpPr>
          <p:spPr>
            <a:xfrm>
              <a:off x="13422" y="4165"/>
              <a:ext cx="285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图形"/>
          <p:cNvGrpSpPr/>
          <p:nvPr/>
        </p:nvGrpSpPr>
        <p:grpSpPr>
          <a:xfrm>
            <a:off x="1111885" y="192405"/>
            <a:ext cx="10123805" cy="5903595"/>
            <a:chOff x="1751" y="303"/>
            <a:chExt cx="15943" cy="9297"/>
          </a:xfrm>
        </p:grpSpPr>
        <p:sp>
          <p:nvSpPr>
            <p:cNvPr id="16" name="图形"/>
            <p:cNvSpPr/>
            <p:nvPr/>
          </p:nvSpPr>
          <p:spPr>
            <a:xfrm flipH="1">
              <a:off x="1751" y="2508"/>
              <a:ext cx="1556" cy="1556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12700" cap="rnd">
              <a:solidFill>
                <a:schemeClr val="bg2">
                  <a:lumMod val="75000"/>
                  <a:alpha val="41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图形"/>
            <p:cNvSpPr txBox="1"/>
            <p:nvPr/>
          </p:nvSpPr>
          <p:spPr>
            <a:xfrm>
              <a:off x="2407" y="3884"/>
              <a:ext cx="6812" cy="11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图形"/>
            <p:cNvSpPr txBox="1"/>
            <p:nvPr/>
          </p:nvSpPr>
          <p:spPr>
            <a:xfrm>
              <a:off x="2512" y="7293"/>
              <a:ext cx="6881" cy="11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图形"/>
            <p:cNvSpPr/>
            <p:nvPr/>
          </p:nvSpPr>
          <p:spPr>
            <a:xfrm flipH="1">
              <a:off x="2257" y="2877"/>
              <a:ext cx="4956" cy="911"/>
            </a:xfrm>
            <a:prstGeom prst="roundRect">
              <a:avLst>
                <a:gd name="adj" fmla="val 50000"/>
              </a:avLst>
            </a:prstGeom>
            <a:gradFill>
              <a:gsLst>
                <a:gs pos="12000">
                  <a:schemeClr val="accent1"/>
                </a:gs>
                <a:gs pos="100000">
                  <a:schemeClr val="accent2"/>
                </a:gs>
              </a:gsLst>
              <a:lin ang="13500000" scaled="0"/>
            </a:gra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7500" lnSpcReduction="10000"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图形"/>
            <p:cNvSpPr/>
            <p:nvPr/>
          </p:nvSpPr>
          <p:spPr>
            <a:xfrm flipH="1">
              <a:off x="2512" y="2851"/>
              <a:ext cx="5315" cy="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图形"/>
            <p:cNvSpPr/>
            <p:nvPr/>
          </p:nvSpPr>
          <p:spPr>
            <a:xfrm flipH="1">
              <a:off x="1751" y="5828"/>
              <a:ext cx="1556" cy="1556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 w="12700" cap="rnd">
              <a:solidFill>
                <a:schemeClr val="bg2">
                  <a:lumMod val="75000"/>
                  <a:alpha val="41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图形"/>
            <p:cNvSpPr/>
            <p:nvPr/>
          </p:nvSpPr>
          <p:spPr>
            <a:xfrm flipH="1">
              <a:off x="2257" y="6197"/>
              <a:ext cx="4956" cy="911"/>
            </a:xfrm>
            <a:prstGeom prst="roundRect">
              <a:avLst>
                <a:gd name="adj" fmla="val 50000"/>
              </a:avLst>
            </a:prstGeom>
            <a:gradFill>
              <a:gsLst>
                <a:gs pos="12000">
                  <a:schemeClr val="accent1"/>
                </a:gs>
                <a:gs pos="100000">
                  <a:schemeClr val="accent2"/>
                </a:gs>
              </a:gsLst>
              <a:lin ang="13500000" scaled="0"/>
            </a:gra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7500" lnSpcReduction="10000"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US" altLang="zh-CN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图形"/>
            <p:cNvSpPr/>
            <p:nvPr/>
          </p:nvSpPr>
          <p:spPr>
            <a:xfrm flipH="1">
              <a:off x="2512" y="6171"/>
              <a:ext cx="5315" cy="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" name="图形" descr="E:\006包图网\素材\01创意3D\01\62b5cdf034679.png62b5cdf03467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497" y="303"/>
              <a:ext cx="6197" cy="929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9532" y="667478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图形"/>
          <p:cNvGrpSpPr/>
          <p:nvPr/>
        </p:nvGrpSpPr>
        <p:grpSpPr>
          <a:xfrm>
            <a:off x="-2600325" y="-1465580"/>
            <a:ext cx="15991840" cy="12027535"/>
            <a:chOff x="-4095" y="-2308"/>
            <a:chExt cx="25184" cy="18941"/>
          </a:xfrm>
        </p:grpSpPr>
        <p:sp>
          <p:nvSpPr>
            <p:cNvPr id="16" name="图形"/>
            <p:cNvSpPr/>
            <p:nvPr/>
          </p:nvSpPr>
          <p:spPr>
            <a:xfrm>
              <a:off x="12582" y="-2308"/>
              <a:ext cx="8507" cy="8507"/>
            </a:xfrm>
            <a:prstGeom prst="ellipse">
              <a:avLst/>
            </a:prstGeom>
            <a:gradFill>
              <a:gsLst>
                <a:gs pos="5000">
                  <a:srgbClr val="096AED">
                    <a:alpha val="4000"/>
                  </a:srgbClr>
                </a:gs>
                <a:gs pos="100000">
                  <a:srgbClr val="0695F0">
                    <a:alpha val="2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-4095" y="3036"/>
              <a:ext cx="13597" cy="13597"/>
              <a:chOff x="7170" y="5823"/>
              <a:chExt cx="13597" cy="13597"/>
            </a:xfrm>
          </p:grpSpPr>
          <p:sp>
            <p:nvSpPr>
              <p:cNvPr id="8" name="图形"/>
              <p:cNvSpPr/>
              <p:nvPr/>
            </p:nvSpPr>
            <p:spPr>
              <a:xfrm>
                <a:off x="7170" y="5823"/>
                <a:ext cx="13597" cy="13597"/>
              </a:xfrm>
              <a:prstGeom prst="ellipse">
                <a:avLst/>
              </a:prstGeom>
              <a:gradFill>
                <a:gsLst>
                  <a:gs pos="0">
                    <a:srgbClr val="096AED">
                      <a:alpha val="16000"/>
                    </a:srgbClr>
                  </a:gs>
                  <a:gs pos="100000">
                    <a:srgbClr val="0695F0">
                      <a:alpha val="53000"/>
                    </a:srgbClr>
                  </a:gs>
                </a:gsLst>
                <a:lin ang="27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图形"/>
              <p:cNvSpPr/>
              <p:nvPr/>
            </p:nvSpPr>
            <p:spPr>
              <a:xfrm flipV="1">
                <a:off x="8762" y="7415"/>
                <a:ext cx="10413" cy="10413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图形"/>
            <p:cNvSpPr/>
            <p:nvPr/>
          </p:nvSpPr>
          <p:spPr>
            <a:xfrm>
              <a:off x="726" y="1084"/>
              <a:ext cx="17748" cy="8633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819CF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10647" y="2289"/>
              <a:ext cx="4464" cy="4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900">
                  <a:gradFill>
                    <a:gsLst>
                      <a:gs pos="0">
                        <a:srgbClr val="096AED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02</a:t>
              </a:r>
            </a:p>
          </p:txBody>
        </p:sp>
        <p:pic>
          <p:nvPicPr>
            <p:cNvPr id="7" name="图形" descr="包图网_198745453D虚拟元宇宙商务人物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27" y="1515"/>
              <a:ext cx="8712" cy="7772"/>
            </a:xfrm>
            <a:prstGeom prst="rect">
              <a:avLst/>
            </a:prstGeom>
          </p:spPr>
        </p:pic>
        <p:sp>
          <p:nvSpPr>
            <p:cNvPr id="29" name="图形"/>
            <p:cNvSpPr/>
            <p:nvPr/>
          </p:nvSpPr>
          <p:spPr>
            <a:xfrm rot="10800000" flipH="1">
              <a:off x="13997" y="2901"/>
              <a:ext cx="1092" cy="1092"/>
            </a:xfrm>
            <a:prstGeom prst="ellipse">
              <a:avLst/>
            </a:prstGeom>
            <a:gradFill>
              <a:gsLst>
                <a:gs pos="16000">
                  <a:schemeClr val="bg1">
                    <a:alpha val="0"/>
                  </a:schemeClr>
                </a:gs>
                <a:gs pos="100000">
                  <a:srgbClr val="7AB3FA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图形"/>
            <p:cNvSpPr txBox="1"/>
            <p:nvPr/>
          </p:nvSpPr>
          <p:spPr>
            <a:xfrm>
              <a:off x="10894" y="6687"/>
              <a:ext cx="6461" cy="8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content</a:t>
              </a: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here.</a:t>
              </a: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content</a:t>
              </a: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here.</a:t>
              </a: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content</a:t>
              </a: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here.</a:t>
              </a: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content</a:t>
              </a:r>
              <a:r>
                <a:rPr lang="en-US" altLang="zh-CN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1" name="图形"/>
            <p:cNvSpPr>
              <a:spLocks noChangeAspect="1"/>
            </p:cNvSpPr>
            <p:nvPr/>
          </p:nvSpPr>
          <p:spPr>
            <a:xfrm rot="5400000">
              <a:off x="11111" y="8046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图形"/>
            <p:cNvSpPr>
              <a:spLocks noChangeAspect="1"/>
            </p:cNvSpPr>
            <p:nvPr/>
          </p:nvSpPr>
          <p:spPr>
            <a:xfrm rot="5400000">
              <a:off x="11456" y="8046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图形"/>
            <p:cNvSpPr>
              <a:spLocks noChangeAspect="1"/>
            </p:cNvSpPr>
            <p:nvPr/>
          </p:nvSpPr>
          <p:spPr>
            <a:xfrm rot="5400000">
              <a:off x="11800" y="8046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0" name="图形"/>
            <p:cNvCxnSpPr/>
            <p:nvPr/>
          </p:nvCxnSpPr>
          <p:spPr>
            <a:xfrm>
              <a:off x="12582" y="8148"/>
              <a:ext cx="4364" cy="0"/>
            </a:xfrm>
            <a:prstGeom prst="line">
              <a:avLst/>
            </a:prstGeom>
            <a:ln w="12700">
              <a:gradFill>
                <a:gsLst>
                  <a:gs pos="0">
                    <a:srgbClr val="096AED">
                      <a:alpha val="100000"/>
                    </a:srgbClr>
                  </a:gs>
                  <a:gs pos="100000">
                    <a:srgbClr val="0695F0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图形"/>
            <p:cNvSpPr txBox="1"/>
            <p:nvPr/>
          </p:nvSpPr>
          <p:spPr>
            <a:xfrm>
              <a:off x="10860" y="4264"/>
              <a:ext cx="4547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</a:p>
          </p:txBody>
        </p:sp>
        <p:sp>
          <p:nvSpPr>
            <p:cNvPr id="13" name="图形"/>
            <p:cNvSpPr txBox="1"/>
            <p:nvPr/>
          </p:nvSpPr>
          <p:spPr>
            <a:xfrm>
              <a:off x="10860" y="5445"/>
              <a:ext cx="6293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en-US" altLang="zh-CN" sz="4800" dirty="0">
                  <a:solidFill>
                    <a:srgbClr val="0865D8"/>
                  </a:solidFill>
                  <a:cs typeface="+mn-ea"/>
                  <a:sym typeface="+mn-lt"/>
                </a:rPr>
                <a:t>Add title text</a:t>
              </a:r>
              <a:endParaRPr lang="zh-CN" altLang="en-US" sz="4800" dirty="0">
                <a:solidFill>
                  <a:srgbClr val="0865D8"/>
                </a:solidFill>
                <a:cs typeface="+mn-ea"/>
                <a:sym typeface="+mn-lt"/>
              </a:endParaRPr>
            </a:p>
          </p:txBody>
        </p:sp>
        <p:sp>
          <p:nvSpPr>
            <p:cNvPr id="17" name="图形"/>
            <p:cNvSpPr/>
            <p:nvPr/>
          </p:nvSpPr>
          <p:spPr>
            <a:xfrm flipH="1" flipV="1">
              <a:off x="16768" y="1062"/>
              <a:ext cx="1717" cy="1584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图形"/>
            <p:cNvSpPr/>
            <p:nvPr/>
          </p:nvSpPr>
          <p:spPr>
            <a:xfrm flipV="1">
              <a:off x="16984" y="2785"/>
              <a:ext cx="251" cy="251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图形"/>
            <p:cNvSpPr/>
            <p:nvPr/>
          </p:nvSpPr>
          <p:spPr>
            <a:xfrm flipV="1">
              <a:off x="7932" y="6378"/>
              <a:ext cx="309" cy="309"/>
            </a:xfrm>
            <a:prstGeom prst="ellipse">
              <a:avLst/>
            </a:prstGeom>
            <a:noFill/>
            <a:ln w="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10800000" scaled="1"/>
              </a:gradFill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图形"/>
          <p:cNvGrpSpPr/>
          <p:nvPr/>
        </p:nvGrpSpPr>
        <p:grpSpPr>
          <a:xfrm>
            <a:off x="872490" y="2241550"/>
            <a:ext cx="10574655" cy="3252470"/>
            <a:chOff x="1374" y="3530"/>
            <a:chExt cx="16653" cy="5122"/>
          </a:xfrm>
        </p:grpSpPr>
        <p:sp>
          <p:nvSpPr>
            <p:cNvPr id="41" name="图形"/>
            <p:cNvSpPr/>
            <p:nvPr/>
          </p:nvSpPr>
          <p:spPr>
            <a:xfrm>
              <a:off x="1485" y="3550"/>
              <a:ext cx="800" cy="49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2" name="图形"/>
            <p:cNvSpPr/>
            <p:nvPr/>
          </p:nvSpPr>
          <p:spPr>
            <a:xfrm>
              <a:off x="2695" y="3550"/>
              <a:ext cx="800" cy="49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3" name="图形"/>
            <p:cNvSpPr/>
            <p:nvPr/>
          </p:nvSpPr>
          <p:spPr>
            <a:xfrm>
              <a:off x="3904" y="3550"/>
              <a:ext cx="800" cy="49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4" name="图形"/>
            <p:cNvSpPr/>
            <p:nvPr/>
          </p:nvSpPr>
          <p:spPr>
            <a:xfrm>
              <a:off x="5114" y="3550"/>
              <a:ext cx="800" cy="49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5" name="图形"/>
            <p:cNvSpPr/>
            <p:nvPr/>
          </p:nvSpPr>
          <p:spPr>
            <a:xfrm>
              <a:off x="6323" y="3550"/>
              <a:ext cx="800" cy="49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6" name="图形"/>
            <p:cNvSpPr/>
            <p:nvPr/>
          </p:nvSpPr>
          <p:spPr>
            <a:xfrm>
              <a:off x="7533" y="3550"/>
              <a:ext cx="800" cy="49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cxnSp>
          <p:nvCxnSpPr>
            <p:cNvPr id="48" name="图形"/>
            <p:cNvCxnSpPr/>
            <p:nvPr/>
          </p:nvCxnSpPr>
          <p:spPr>
            <a:xfrm>
              <a:off x="1474" y="8608"/>
              <a:ext cx="6848" cy="3"/>
            </a:xfrm>
            <a:prstGeom prst="line">
              <a:avLst/>
            </a:prstGeom>
            <a:ln w="12700">
              <a:solidFill>
                <a:schemeClr val="tx1">
                  <a:lumMod val="25000"/>
                  <a:lumOff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图形"/>
            <p:cNvSpPr/>
            <p:nvPr/>
          </p:nvSpPr>
          <p:spPr>
            <a:xfrm>
              <a:off x="1485" y="6826"/>
              <a:ext cx="800" cy="168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63" name="图形"/>
            <p:cNvSpPr txBox="1"/>
            <p:nvPr/>
          </p:nvSpPr>
          <p:spPr>
            <a:xfrm>
              <a:off x="1374" y="7118"/>
              <a:ext cx="1055" cy="355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字魂58号-创中黑" panose="00000500000000000000" charset="-122"/>
                <a:buNone/>
                <a:defRPr/>
              </a:pPr>
              <a:r>
                <a:rPr kumimoji="0" lang="en-US" sz="1465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20%</a:t>
              </a:r>
            </a:p>
          </p:txBody>
        </p:sp>
        <p:sp>
          <p:nvSpPr>
            <p:cNvPr id="65" name="图形"/>
            <p:cNvSpPr/>
            <p:nvPr/>
          </p:nvSpPr>
          <p:spPr>
            <a:xfrm>
              <a:off x="2695" y="5470"/>
              <a:ext cx="800" cy="304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66" name="图形"/>
            <p:cNvSpPr txBox="1"/>
            <p:nvPr/>
          </p:nvSpPr>
          <p:spPr>
            <a:xfrm>
              <a:off x="2566" y="5762"/>
              <a:ext cx="1055" cy="355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字魂58号-创中黑" panose="00000500000000000000" charset="-122"/>
                <a:buNone/>
                <a:defRPr/>
              </a:pPr>
              <a:r>
                <a:rPr kumimoji="0" lang="en-US" sz="1465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68" name="图形"/>
            <p:cNvSpPr/>
            <p:nvPr/>
          </p:nvSpPr>
          <p:spPr>
            <a:xfrm>
              <a:off x="3904" y="4830"/>
              <a:ext cx="800" cy="368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69" name="图形"/>
            <p:cNvSpPr txBox="1"/>
            <p:nvPr/>
          </p:nvSpPr>
          <p:spPr>
            <a:xfrm>
              <a:off x="3798" y="5150"/>
              <a:ext cx="1055" cy="355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字魂58号-创中黑" panose="00000500000000000000" charset="-122"/>
                <a:buNone/>
                <a:defRPr/>
              </a:pPr>
              <a:r>
                <a:rPr kumimoji="0" lang="en-US" sz="1465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71" name="图形"/>
            <p:cNvSpPr/>
            <p:nvPr/>
          </p:nvSpPr>
          <p:spPr>
            <a:xfrm>
              <a:off x="5099" y="3550"/>
              <a:ext cx="800" cy="49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72" name="图形"/>
            <p:cNvSpPr txBox="1"/>
            <p:nvPr/>
          </p:nvSpPr>
          <p:spPr>
            <a:xfrm>
              <a:off x="4972" y="4442"/>
              <a:ext cx="1055" cy="355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字魂58号-创中黑" panose="00000500000000000000" charset="-122"/>
                <a:buNone/>
                <a:defRPr/>
              </a:pPr>
              <a:r>
                <a:rPr kumimoji="0" lang="en-US" sz="1465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100%</a:t>
              </a:r>
            </a:p>
          </p:txBody>
        </p:sp>
        <p:sp>
          <p:nvSpPr>
            <p:cNvPr id="74" name="图形"/>
            <p:cNvSpPr/>
            <p:nvPr/>
          </p:nvSpPr>
          <p:spPr>
            <a:xfrm>
              <a:off x="6323" y="6167"/>
              <a:ext cx="800" cy="234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75" name="图形"/>
            <p:cNvSpPr txBox="1"/>
            <p:nvPr/>
          </p:nvSpPr>
          <p:spPr>
            <a:xfrm>
              <a:off x="6190" y="6430"/>
              <a:ext cx="1055" cy="355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字魂58号-创中黑" panose="00000500000000000000" charset="-122"/>
                <a:buNone/>
                <a:defRPr/>
              </a:pPr>
              <a:r>
                <a:rPr kumimoji="0" lang="en-US" sz="1465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30%</a:t>
              </a:r>
            </a:p>
          </p:txBody>
        </p:sp>
        <p:sp>
          <p:nvSpPr>
            <p:cNvPr id="77" name="图形"/>
            <p:cNvSpPr/>
            <p:nvPr/>
          </p:nvSpPr>
          <p:spPr>
            <a:xfrm>
              <a:off x="7533" y="5470"/>
              <a:ext cx="800" cy="304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78" name="图形"/>
            <p:cNvSpPr txBox="1"/>
            <p:nvPr/>
          </p:nvSpPr>
          <p:spPr>
            <a:xfrm>
              <a:off x="7433" y="5812"/>
              <a:ext cx="1055" cy="355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字魂58号-创中黑" panose="00000500000000000000" charset="-122"/>
                <a:buNone/>
                <a:defRPr/>
              </a:pPr>
              <a:r>
                <a:rPr kumimoji="0" lang="en-US" sz="1465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95" name="图形"/>
            <p:cNvSpPr>
              <a:spLocks noChangeAspect="1"/>
            </p:cNvSpPr>
            <p:nvPr/>
          </p:nvSpPr>
          <p:spPr>
            <a:xfrm>
              <a:off x="9186" y="3786"/>
              <a:ext cx="985" cy="957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96" name="图形"/>
            <p:cNvSpPr/>
            <p:nvPr/>
          </p:nvSpPr>
          <p:spPr bwMode="auto">
            <a:xfrm>
              <a:off x="9395" y="3980"/>
              <a:ext cx="568" cy="568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98" name="图形"/>
            <p:cNvSpPr>
              <a:spLocks noChangeAspect="1"/>
            </p:cNvSpPr>
            <p:nvPr/>
          </p:nvSpPr>
          <p:spPr>
            <a:xfrm>
              <a:off x="9186" y="7240"/>
              <a:ext cx="985" cy="957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99" name="图形"/>
            <p:cNvSpPr>
              <a:spLocks noEditPoints="1"/>
            </p:cNvSpPr>
            <p:nvPr/>
          </p:nvSpPr>
          <p:spPr bwMode="auto">
            <a:xfrm>
              <a:off x="9485" y="7427"/>
              <a:ext cx="388" cy="582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3661" y="3786"/>
              <a:ext cx="984" cy="956"/>
              <a:chOff x="13793" y="4072"/>
              <a:chExt cx="984" cy="956"/>
            </a:xfrm>
          </p:grpSpPr>
          <p:sp>
            <p:nvSpPr>
              <p:cNvPr id="101" name="图形"/>
              <p:cNvSpPr>
                <a:spLocks noChangeAspect="1"/>
              </p:cNvSpPr>
              <p:nvPr/>
            </p:nvSpPr>
            <p:spPr>
              <a:xfrm>
                <a:off x="13793" y="4072"/>
                <a:ext cx="985" cy="957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35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102" name="图形"/>
              <p:cNvSpPr>
                <a:spLocks noEditPoints="1"/>
              </p:cNvSpPr>
              <p:nvPr/>
            </p:nvSpPr>
            <p:spPr bwMode="auto">
              <a:xfrm>
                <a:off x="14079" y="4326"/>
                <a:ext cx="412" cy="448"/>
              </a:xfrm>
              <a:custGeom>
                <a:avLst/>
                <a:gdLst/>
                <a:ahLst/>
                <a:cxnLst>
                  <a:cxn ang="0">
                    <a:pos x="55" y="64"/>
                  </a:cxn>
                  <a:cxn ang="0">
                    <a:pos x="0" y="59"/>
                  </a:cxn>
                  <a:cxn ang="0">
                    <a:pos x="4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3" y="9"/>
                  </a:cxn>
                  <a:cxn ang="0">
                    <a:pos x="36" y="5"/>
                  </a:cxn>
                  <a:cxn ang="0">
                    <a:pos x="44" y="0"/>
                  </a:cxn>
                  <a:cxn ang="0">
                    <a:pos x="50" y="9"/>
                  </a:cxn>
                  <a:cxn ang="0">
                    <a:pos x="59" y="13"/>
                  </a:cxn>
                  <a:cxn ang="0">
                    <a:pos x="15" y="33"/>
                  </a:cxn>
                  <a:cxn ang="0">
                    <a:pos x="4" y="23"/>
                  </a:cxn>
                  <a:cxn ang="0">
                    <a:pos x="15" y="33"/>
                  </a:cxn>
                  <a:cxn ang="0">
                    <a:pos x="15" y="35"/>
                  </a:cxn>
                  <a:cxn ang="0">
                    <a:pos x="4" y="47"/>
                  </a:cxn>
                  <a:cxn ang="0">
                    <a:pos x="15" y="59"/>
                  </a:cxn>
                  <a:cxn ang="0">
                    <a:pos x="4" y="49"/>
                  </a:cxn>
                  <a:cxn ang="0">
                    <a:pos x="15" y="59"/>
                  </a:cxn>
                  <a:cxn ang="0">
                    <a:pos x="17" y="4"/>
                  </a:cxn>
                  <a:cxn ang="0">
                    <a:pos x="13" y="5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28" y="33"/>
                  </a:cxn>
                  <a:cxn ang="0">
                    <a:pos x="17" y="23"/>
                  </a:cxn>
                  <a:cxn ang="0">
                    <a:pos x="28" y="33"/>
                  </a:cxn>
                  <a:cxn ang="0">
                    <a:pos x="28" y="35"/>
                  </a:cxn>
                  <a:cxn ang="0">
                    <a:pos x="17" y="47"/>
                  </a:cxn>
                  <a:cxn ang="0">
                    <a:pos x="28" y="59"/>
                  </a:cxn>
                  <a:cxn ang="0">
                    <a:pos x="17" y="49"/>
                  </a:cxn>
                  <a:cxn ang="0">
                    <a:pos x="28" y="59"/>
                  </a:cxn>
                  <a:cxn ang="0">
                    <a:pos x="42" y="23"/>
                  </a:cxn>
                  <a:cxn ang="0">
                    <a:pos x="31" y="33"/>
                  </a:cxn>
                  <a:cxn ang="0">
                    <a:pos x="42" y="47"/>
                  </a:cxn>
                  <a:cxn ang="0">
                    <a:pos x="31" y="35"/>
                  </a:cxn>
                  <a:cxn ang="0">
                    <a:pos x="42" y="47"/>
                  </a:cxn>
                  <a:cxn ang="0">
                    <a:pos x="42" y="49"/>
                  </a:cxn>
                  <a:cxn ang="0">
                    <a:pos x="31" y="59"/>
                  </a:cxn>
                  <a:cxn ang="0">
                    <a:pos x="45" y="5"/>
                  </a:cxn>
                  <a:cxn ang="0">
                    <a:pos x="42" y="4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5" y="5"/>
                  </a:cxn>
                  <a:cxn ang="0">
                    <a:pos x="55" y="23"/>
                  </a:cxn>
                  <a:cxn ang="0">
                    <a:pos x="44" y="33"/>
                  </a:cxn>
                  <a:cxn ang="0">
                    <a:pos x="55" y="47"/>
                  </a:cxn>
                  <a:cxn ang="0">
                    <a:pos x="44" y="35"/>
                  </a:cxn>
                  <a:cxn ang="0">
                    <a:pos x="55" y="47"/>
                  </a:cxn>
                  <a:cxn ang="0">
                    <a:pos x="55" y="49"/>
                  </a:cxn>
                  <a:cxn ang="0">
                    <a:pos x="44" y="59"/>
                  </a:cxn>
                </a:cxnLst>
                <a:rect l="0" t="0" r="r" b="b"/>
                <a:pathLst>
                  <a:path w="59" h="64">
                    <a:moveTo>
                      <a:pt x="59" y="59"/>
                    </a:moveTo>
                    <a:cubicBezTo>
                      <a:pt x="59" y="62"/>
                      <a:pt x="57" y="64"/>
                      <a:pt x="55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2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11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0"/>
                      <a:pt x="23" y="2"/>
                      <a:pt x="23" y="5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2"/>
                      <a:pt x="39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50" y="2"/>
                      <a:pt x="50" y="5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9" y="11"/>
                      <a:pt x="59" y="13"/>
                    </a:cubicBezTo>
                    <a:lnTo>
                      <a:pt x="59" y="59"/>
                    </a:lnTo>
                    <a:close/>
                    <a:moveTo>
                      <a:pt x="15" y="3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15" y="33"/>
                    </a:lnTo>
                    <a:close/>
                    <a:moveTo>
                      <a:pt x="15" y="47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7"/>
                      <a:pt x="4" y="47"/>
                      <a:pt x="4" y="47"/>
                    </a:cubicBezTo>
                    <a:lnTo>
                      <a:pt x="15" y="47"/>
                    </a:lnTo>
                    <a:close/>
                    <a:moveTo>
                      <a:pt x="15" y="5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9"/>
                      <a:pt x="4" y="59"/>
                      <a:pt x="4" y="59"/>
                    </a:cubicBezTo>
                    <a:lnTo>
                      <a:pt x="15" y="59"/>
                    </a:lnTo>
                    <a:close/>
                    <a:moveTo>
                      <a:pt x="18" y="5"/>
                    </a:moveTo>
                    <a:cubicBezTo>
                      <a:pt x="18" y="5"/>
                      <a:pt x="18" y="4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5"/>
                      <a:pt x="13" y="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6"/>
                      <a:pt x="18" y="16"/>
                    </a:cubicBezTo>
                    <a:lnTo>
                      <a:pt x="18" y="5"/>
                    </a:lnTo>
                    <a:close/>
                    <a:moveTo>
                      <a:pt x="28" y="3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33"/>
                      <a:pt x="17" y="33"/>
                      <a:pt x="17" y="33"/>
                    </a:cubicBezTo>
                    <a:lnTo>
                      <a:pt x="28" y="33"/>
                    </a:lnTo>
                    <a:close/>
                    <a:moveTo>
                      <a:pt x="28" y="47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28" y="47"/>
                    </a:lnTo>
                    <a:close/>
                    <a:moveTo>
                      <a:pt x="28" y="5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28" y="59"/>
                    </a:lnTo>
                    <a:close/>
                    <a:moveTo>
                      <a:pt x="42" y="33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3"/>
                      <a:pt x="31" y="33"/>
                      <a:pt x="31" y="33"/>
                    </a:cubicBezTo>
                    <a:lnTo>
                      <a:pt x="42" y="33"/>
                    </a:lnTo>
                    <a:close/>
                    <a:moveTo>
                      <a:pt x="42" y="47"/>
                    </a:moveTo>
                    <a:cubicBezTo>
                      <a:pt x="42" y="35"/>
                      <a:pt x="42" y="35"/>
                      <a:pt x="4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42" y="47"/>
                    </a:lnTo>
                    <a:close/>
                    <a:moveTo>
                      <a:pt x="42" y="59"/>
                    </a:moveTo>
                    <a:cubicBezTo>
                      <a:pt x="42" y="49"/>
                      <a:pt x="42" y="49"/>
                      <a:pt x="42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9"/>
                      <a:pt x="31" y="59"/>
                      <a:pt x="31" y="59"/>
                    </a:cubicBezTo>
                    <a:lnTo>
                      <a:pt x="42" y="59"/>
                    </a:lnTo>
                    <a:close/>
                    <a:moveTo>
                      <a:pt x="45" y="5"/>
                    </a:moveTo>
                    <a:cubicBezTo>
                      <a:pt x="45" y="5"/>
                      <a:pt x="45" y="4"/>
                      <a:pt x="44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2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6"/>
                      <a:pt x="45" y="16"/>
                    </a:cubicBezTo>
                    <a:lnTo>
                      <a:pt x="45" y="5"/>
                    </a:lnTo>
                    <a:close/>
                    <a:moveTo>
                      <a:pt x="55" y="33"/>
                    </a:moveTo>
                    <a:cubicBezTo>
                      <a:pt x="55" y="23"/>
                      <a:pt x="55" y="23"/>
                      <a:pt x="55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33"/>
                      <a:pt x="44" y="33"/>
                      <a:pt x="44" y="33"/>
                    </a:cubicBezTo>
                    <a:lnTo>
                      <a:pt x="55" y="33"/>
                    </a:lnTo>
                    <a:close/>
                    <a:moveTo>
                      <a:pt x="55" y="47"/>
                    </a:moveTo>
                    <a:cubicBezTo>
                      <a:pt x="55" y="35"/>
                      <a:pt x="55" y="35"/>
                      <a:pt x="55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47"/>
                      <a:pt x="44" y="47"/>
                      <a:pt x="44" y="47"/>
                    </a:cubicBezTo>
                    <a:lnTo>
                      <a:pt x="55" y="47"/>
                    </a:lnTo>
                    <a:close/>
                    <a:moveTo>
                      <a:pt x="55" y="59"/>
                    </a:moveTo>
                    <a:cubicBezTo>
                      <a:pt x="55" y="49"/>
                      <a:pt x="55" y="49"/>
                      <a:pt x="5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9"/>
                      <a:pt x="44" y="59"/>
                      <a:pt x="44" y="59"/>
                    </a:cubicBezTo>
                    <a:lnTo>
                      <a:pt x="55" y="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04" name="图形"/>
            <p:cNvSpPr>
              <a:spLocks noChangeAspect="1"/>
            </p:cNvSpPr>
            <p:nvPr/>
          </p:nvSpPr>
          <p:spPr>
            <a:xfrm>
              <a:off x="13671" y="5513"/>
              <a:ext cx="985" cy="957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05" name="图形"/>
            <p:cNvSpPr>
              <a:spLocks noEditPoints="1"/>
            </p:cNvSpPr>
            <p:nvPr/>
          </p:nvSpPr>
          <p:spPr bwMode="auto">
            <a:xfrm>
              <a:off x="13953" y="5682"/>
              <a:ext cx="420" cy="618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9186" y="5513"/>
              <a:ext cx="984" cy="956"/>
              <a:chOff x="9318" y="5799"/>
              <a:chExt cx="984" cy="956"/>
            </a:xfrm>
          </p:grpSpPr>
          <p:sp>
            <p:nvSpPr>
              <p:cNvPr id="107" name="图形"/>
              <p:cNvSpPr>
                <a:spLocks noChangeAspect="1"/>
              </p:cNvSpPr>
              <p:nvPr/>
            </p:nvSpPr>
            <p:spPr>
              <a:xfrm>
                <a:off x="9318" y="5799"/>
                <a:ext cx="985" cy="957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35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108" name="图形"/>
              <p:cNvSpPr>
                <a:spLocks noEditPoints="1"/>
              </p:cNvSpPr>
              <p:nvPr/>
            </p:nvSpPr>
            <p:spPr bwMode="auto">
              <a:xfrm>
                <a:off x="9517" y="5981"/>
                <a:ext cx="587" cy="587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55" y="135"/>
                  </a:cxn>
                  <a:cxn ang="0">
                    <a:pos x="277" y="122"/>
                  </a:cxn>
                  <a:cxn ang="0">
                    <a:pos x="303" y="116"/>
                  </a:cxn>
                  <a:cxn ang="0">
                    <a:pos x="296" y="105"/>
                  </a:cxn>
                  <a:cxn ang="0">
                    <a:pos x="278" y="89"/>
                  </a:cxn>
                  <a:cxn ang="0">
                    <a:pos x="265" y="90"/>
                  </a:cxn>
                  <a:cxn ang="0">
                    <a:pos x="256" y="82"/>
                  </a:cxn>
                  <a:cxn ang="0">
                    <a:pos x="231" y="73"/>
                  </a:cxn>
                  <a:cxn ang="0">
                    <a:pos x="234" y="98"/>
                  </a:cxn>
                  <a:cxn ang="0">
                    <a:pos x="224" y="118"/>
                  </a:cxn>
                  <a:cxn ang="0">
                    <a:pos x="205" y="103"/>
                  </a:cxn>
                  <a:cxn ang="0">
                    <a:pos x="175" y="89"/>
                  </a:cxn>
                  <a:cxn ang="0">
                    <a:pos x="183" y="68"/>
                  </a:cxn>
                  <a:cxn ang="0">
                    <a:pos x="212" y="58"/>
                  </a:cxn>
                  <a:cxn ang="0">
                    <a:pos x="207" y="47"/>
                  </a:cxn>
                  <a:cxn ang="0">
                    <a:pos x="188" y="50"/>
                  </a:cxn>
                  <a:cxn ang="0">
                    <a:pos x="168" y="37"/>
                  </a:cxn>
                  <a:cxn ang="0">
                    <a:pos x="171" y="52"/>
                  </a:cxn>
                  <a:cxn ang="0">
                    <a:pos x="157" y="52"/>
                  </a:cxn>
                  <a:cxn ang="0">
                    <a:pos x="141" y="40"/>
                  </a:cxn>
                  <a:cxn ang="0">
                    <a:pos x="126" y="47"/>
                  </a:cxn>
                  <a:cxn ang="0">
                    <a:pos x="143" y="51"/>
                  </a:cxn>
                  <a:cxn ang="0">
                    <a:pos x="131" y="58"/>
                  </a:cxn>
                  <a:cxn ang="0">
                    <a:pos x="56" y="107"/>
                  </a:cxn>
                  <a:cxn ang="0">
                    <a:pos x="65" y="118"/>
                  </a:cxn>
                  <a:cxn ang="0">
                    <a:pos x="79" y="135"/>
                  </a:cxn>
                  <a:cxn ang="0">
                    <a:pos x="74" y="158"/>
                  </a:cxn>
                  <a:cxn ang="0">
                    <a:pos x="88" y="185"/>
                  </a:cxn>
                  <a:cxn ang="0">
                    <a:pos x="108" y="214"/>
                  </a:cxn>
                  <a:cxn ang="0">
                    <a:pos x="118" y="227"/>
                  </a:cxn>
                  <a:cxn ang="0">
                    <a:pos x="105" y="197"/>
                  </a:cxn>
                  <a:cxn ang="0">
                    <a:pos x="125" y="225"/>
                  </a:cxn>
                  <a:cxn ang="0">
                    <a:pos x="150" y="255"/>
                  </a:cxn>
                  <a:cxn ang="0">
                    <a:pos x="184" y="269"/>
                  </a:cxn>
                  <a:cxn ang="0">
                    <a:pos x="213" y="290"/>
                  </a:cxn>
                  <a:cxn ang="0">
                    <a:pos x="224" y="288"/>
                  </a:cxn>
                  <a:cxn ang="0">
                    <a:pos x="212" y="268"/>
                  </a:cxn>
                  <a:cxn ang="0">
                    <a:pos x="197" y="262"/>
                  </a:cxn>
                  <a:cxn ang="0">
                    <a:pos x="194" y="239"/>
                  </a:cxn>
                  <a:cxn ang="0">
                    <a:pos x="171" y="250"/>
                  </a:cxn>
                  <a:cxn ang="0">
                    <a:pos x="168" y="210"/>
                  </a:cxn>
                  <a:cxn ang="0">
                    <a:pos x="184" y="206"/>
                  </a:cxn>
                  <a:cxn ang="0">
                    <a:pos x="196" y="202"/>
                  </a:cxn>
                  <a:cxn ang="0">
                    <a:pos x="214" y="211"/>
                  </a:cxn>
                  <a:cxn ang="0">
                    <a:pos x="221" y="205"/>
                  </a:cxn>
                  <a:cxn ang="0">
                    <a:pos x="234" y="179"/>
                  </a:cxn>
                  <a:cxn ang="0">
                    <a:pos x="233" y="171"/>
                  </a:cxn>
                  <a:cxn ang="0">
                    <a:pos x="252" y="157"/>
                  </a:cxn>
                  <a:cxn ang="0">
                    <a:pos x="266" y="143"/>
                  </a:cxn>
                  <a:cxn ang="0">
                    <a:pos x="273" y="131"/>
                  </a:cxn>
                  <a:cxn ang="0">
                    <a:pos x="255" y="135"/>
                  </a:cxn>
                  <a:cxn ang="0">
                    <a:pos x="295" y="298"/>
                  </a:cxn>
                  <a:cxn ang="0">
                    <a:pos x="272" y="288"/>
                  </a:cxn>
                  <a:cxn ang="0">
                    <a:pos x="251" y="288"/>
                  </a:cxn>
                  <a:cxn ang="0">
                    <a:pos x="236" y="286"/>
                  </a:cxn>
                  <a:cxn ang="0">
                    <a:pos x="230" y="307"/>
                  </a:cxn>
                  <a:cxn ang="0">
                    <a:pos x="223" y="335"/>
                  </a:cxn>
                  <a:cxn ang="0">
                    <a:pos x="308" y="302"/>
                  </a:cxn>
                </a:cxnLst>
                <a:rect l="0" t="0" r="r" b="b"/>
                <a:pathLst>
                  <a:path w="384" h="384">
                    <a:moveTo>
                      <a:pt x="384" y="192"/>
                    </a:moveTo>
                    <a:cubicBezTo>
                      <a:pt x="384" y="298"/>
                      <a:pt x="298" y="384"/>
                      <a:pt x="192" y="384"/>
                    </a:cubicBezTo>
                    <a:cubicBezTo>
                      <a:pt x="86" y="384"/>
                      <a:pt x="0" y="298"/>
                      <a:pt x="0" y="192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2"/>
                    </a:cubicBezTo>
                    <a:close/>
                    <a:moveTo>
                      <a:pt x="255" y="135"/>
                    </a:moveTo>
                    <a:cubicBezTo>
                      <a:pt x="256" y="135"/>
                      <a:pt x="257" y="130"/>
                      <a:pt x="258" y="129"/>
                    </a:cubicBezTo>
                    <a:cubicBezTo>
                      <a:pt x="260" y="127"/>
                      <a:pt x="262" y="126"/>
                      <a:pt x="264" y="125"/>
                    </a:cubicBezTo>
                    <a:cubicBezTo>
                      <a:pt x="268" y="124"/>
                      <a:pt x="272" y="123"/>
                      <a:pt x="277" y="122"/>
                    </a:cubicBezTo>
                    <a:cubicBezTo>
                      <a:pt x="281" y="121"/>
                      <a:pt x="286" y="121"/>
                      <a:pt x="289" y="125"/>
                    </a:cubicBezTo>
                    <a:cubicBezTo>
                      <a:pt x="289" y="124"/>
                      <a:pt x="295" y="119"/>
                      <a:pt x="295" y="119"/>
                    </a:cubicBezTo>
                    <a:cubicBezTo>
                      <a:pt x="298" y="118"/>
                      <a:pt x="301" y="118"/>
                      <a:pt x="303" y="116"/>
                    </a:cubicBezTo>
                    <a:cubicBezTo>
                      <a:pt x="303" y="115"/>
                      <a:pt x="303" y="110"/>
                      <a:pt x="303" y="110"/>
                    </a:cubicBezTo>
                    <a:cubicBezTo>
                      <a:pt x="299" y="111"/>
                      <a:pt x="298" y="107"/>
                      <a:pt x="297" y="103"/>
                    </a:cubicBezTo>
                    <a:cubicBezTo>
                      <a:pt x="297" y="104"/>
                      <a:pt x="297" y="104"/>
                      <a:pt x="296" y="105"/>
                    </a:cubicBezTo>
                    <a:cubicBezTo>
                      <a:pt x="296" y="102"/>
                      <a:pt x="291" y="104"/>
                      <a:pt x="290" y="104"/>
                    </a:cubicBezTo>
                    <a:cubicBezTo>
                      <a:pt x="284" y="102"/>
                      <a:pt x="285" y="98"/>
                      <a:pt x="283" y="94"/>
                    </a:cubicBezTo>
                    <a:cubicBezTo>
                      <a:pt x="282" y="92"/>
                      <a:pt x="279" y="91"/>
                      <a:pt x="278" y="89"/>
                    </a:cubicBezTo>
                    <a:cubicBezTo>
                      <a:pt x="277" y="87"/>
                      <a:pt x="277" y="84"/>
                      <a:pt x="274" y="84"/>
                    </a:cubicBezTo>
                    <a:cubicBezTo>
                      <a:pt x="273" y="84"/>
                      <a:pt x="270" y="89"/>
                      <a:pt x="270" y="89"/>
                    </a:cubicBezTo>
                    <a:cubicBezTo>
                      <a:pt x="267" y="88"/>
                      <a:pt x="266" y="89"/>
                      <a:pt x="265" y="90"/>
                    </a:cubicBezTo>
                    <a:cubicBezTo>
                      <a:pt x="263" y="91"/>
                      <a:pt x="262" y="91"/>
                      <a:pt x="260" y="92"/>
                    </a:cubicBezTo>
                    <a:cubicBezTo>
                      <a:pt x="265" y="90"/>
                      <a:pt x="258" y="88"/>
                      <a:pt x="256" y="88"/>
                    </a:cubicBezTo>
                    <a:cubicBezTo>
                      <a:pt x="260" y="87"/>
                      <a:pt x="258" y="83"/>
                      <a:pt x="256" y="82"/>
                    </a:cubicBezTo>
                    <a:cubicBezTo>
                      <a:pt x="256" y="82"/>
                      <a:pt x="257" y="82"/>
                      <a:pt x="257" y="82"/>
                    </a:cubicBezTo>
                    <a:cubicBezTo>
                      <a:pt x="257" y="79"/>
                      <a:pt x="250" y="77"/>
                      <a:pt x="247" y="76"/>
                    </a:cubicBezTo>
                    <a:cubicBezTo>
                      <a:pt x="245" y="74"/>
                      <a:pt x="233" y="72"/>
                      <a:pt x="231" y="73"/>
                    </a:cubicBezTo>
                    <a:cubicBezTo>
                      <a:pt x="228" y="75"/>
                      <a:pt x="231" y="80"/>
                      <a:pt x="231" y="83"/>
                    </a:cubicBezTo>
                    <a:cubicBezTo>
                      <a:pt x="232" y="86"/>
                      <a:pt x="228" y="86"/>
                      <a:pt x="228" y="89"/>
                    </a:cubicBezTo>
                    <a:cubicBezTo>
                      <a:pt x="228" y="93"/>
                      <a:pt x="236" y="92"/>
                      <a:pt x="234" y="98"/>
                    </a:cubicBezTo>
                    <a:cubicBezTo>
                      <a:pt x="233" y="102"/>
                      <a:pt x="228" y="102"/>
                      <a:pt x="226" y="105"/>
                    </a:cubicBezTo>
                    <a:cubicBezTo>
                      <a:pt x="224" y="108"/>
                      <a:pt x="227" y="112"/>
                      <a:pt x="229" y="114"/>
                    </a:cubicBezTo>
                    <a:cubicBezTo>
                      <a:pt x="231" y="115"/>
                      <a:pt x="225" y="118"/>
                      <a:pt x="224" y="118"/>
                    </a:cubicBezTo>
                    <a:cubicBezTo>
                      <a:pt x="220" y="120"/>
                      <a:pt x="217" y="114"/>
                      <a:pt x="216" y="110"/>
                    </a:cubicBezTo>
                    <a:cubicBezTo>
                      <a:pt x="215" y="108"/>
                      <a:pt x="215" y="104"/>
                      <a:pt x="212" y="103"/>
                    </a:cubicBezTo>
                    <a:cubicBezTo>
                      <a:pt x="210" y="102"/>
                      <a:pt x="206" y="102"/>
                      <a:pt x="205" y="103"/>
                    </a:cubicBezTo>
                    <a:cubicBezTo>
                      <a:pt x="203" y="99"/>
                      <a:pt x="198" y="98"/>
                      <a:pt x="194" y="97"/>
                    </a:cubicBezTo>
                    <a:cubicBezTo>
                      <a:pt x="189" y="95"/>
                      <a:pt x="185" y="95"/>
                      <a:pt x="180" y="96"/>
                    </a:cubicBezTo>
                    <a:cubicBezTo>
                      <a:pt x="181" y="95"/>
                      <a:pt x="179" y="88"/>
                      <a:pt x="175" y="89"/>
                    </a:cubicBezTo>
                    <a:cubicBezTo>
                      <a:pt x="176" y="86"/>
                      <a:pt x="176" y="84"/>
                      <a:pt x="176" y="81"/>
                    </a:cubicBezTo>
                    <a:cubicBezTo>
                      <a:pt x="177" y="79"/>
                      <a:pt x="178" y="77"/>
                      <a:pt x="179" y="75"/>
                    </a:cubicBezTo>
                    <a:cubicBezTo>
                      <a:pt x="180" y="74"/>
                      <a:pt x="185" y="69"/>
                      <a:pt x="183" y="68"/>
                    </a:cubicBezTo>
                    <a:cubicBezTo>
                      <a:pt x="188" y="69"/>
                      <a:pt x="193" y="69"/>
                      <a:pt x="196" y="66"/>
                    </a:cubicBezTo>
                    <a:cubicBezTo>
                      <a:pt x="198" y="63"/>
                      <a:pt x="199" y="60"/>
                      <a:pt x="202" y="57"/>
                    </a:cubicBezTo>
                    <a:cubicBezTo>
                      <a:pt x="205" y="53"/>
                      <a:pt x="209" y="58"/>
                      <a:pt x="212" y="58"/>
                    </a:cubicBezTo>
                    <a:cubicBezTo>
                      <a:pt x="217" y="59"/>
                      <a:pt x="217" y="53"/>
                      <a:pt x="214" y="51"/>
                    </a:cubicBezTo>
                    <a:cubicBezTo>
                      <a:pt x="218" y="51"/>
                      <a:pt x="215" y="45"/>
                      <a:pt x="213" y="44"/>
                    </a:cubicBezTo>
                    <a:cubicBezTo>
                      <a:pt x="211" y="43"/>
                      <a:pt x="202" y="46"/>
                      <a:pt x="207" y="47"/>
                    </a:cubicBezTo>
                    <a:cubicBezTo>
                      <a:pt x="206" y="47"/>
                      <a:pt x="200" y="59"/>
                      <a:pt x="196" y="53"/>
                    </a:cubicBezTo>
                    <a:cubicBezTo>
                      <a:pt x="195" y="52"/>
                      <a:pt x="195" y="47"/>
                      <a:pt x="193" y="46"/>
                    </a:cubicBezTo>
                    <a:cubicBezTo>
                      <a:pt x="190" y="46"/>
                      <a:pt x="189" y="49"/>
                      <a:pt x="188" y="50"/>
                    </a:cubicBezTo>
                    <a:cubicBezTo>
                      <a:pt x="190" y="47"/>
                      <a:pt x="181" y="45"/>
                      <a:pt x="180" y="44"/>
                    </a:cubicBezTo>
                    <a:cubicBezTo>
                      <a:pt x="183" y="42"/>
                      <a:pt x="180" y="39"/>
                      <a:pt x="178" y="38"/>
                    </a:cubicBezTo>
                    <a:cubicBezTo>
                      <a:pt x="176" y="36"/>
                      <a:pt x="169" y="35"/>
                      <a:pt x="168" y="37"/>
                    </a:cubicBezTo>
                    <a:cubicBezTo>
                      <a:pt x="163" y="43"/>
                      <a:pt x="173" y="44"/>
                      <a:pt x="175" y="45"/>
                    </a:cubicBezTo>
                    <a:cubicBezTo>
                      <a:pt x="176" y="46"/>
                      <a:pt x="179" y="48"/>
                      <a:pt x="177" y="49"/>
                    </a:cubicBezTo>
                    <a:cubicBezTo>
                      <a:pt x="176" y="50"/>
                      <a:pt x="171" y="51"/>
                      <a:pt x="171" y="52"/>
                    </a:cubicBezTo>
                    <a:cubicBezTo>
                      <a:pt x="169" y="54"/>
                      <a:pt x="172" y="57"/>
                      <a:pt x="170" y="59"/>
                    </a:cubicBezTo>
                    <a:cubicBezTo>
                      <a:pt x="168" y="57"/>
                      <a:pt x="168" y="53"/>
                      <a:pt x="166" y="50"/>
                    </a:cubicBezTo>
                    <a:cubicBezTo>
                      <a:pt x="168" y="53"/>
                      <a:pt x="157" y="52"/>
                      <a:pt x="157" y="52"/>
                    </a:cubicBezTo>
                    <a:cubicBezTo>
                      <a:pt x="154" y="52"/>
                      <a:pt x="148" y="54"/>
                      <a:pt x="145" y="50"/>
                    </a:cubicBezTo>
                    <a:cubicBezTo>
                      <a:pt x="144" y="49"/>
                      <a:pt x="144" y="44"/>
                      <a:pt x="146" y="45"/>
                    </a:cubicBezTo>
                    <a:cubicBezTo>
                      <a:pt x="144" y="43"/>
                      <a:pt x="142" y="41"/>
                      <a:pt x="141" y="40"/>
                    </a:cubicBezTo>
                    <a:cubicBezTo>
                      <a:pt x="132" y="43"/>
                      <a:pt x="125" y="47"/>
                      <a:pt x="117" y="51"/>
                    </a:cubicBezTo>
                    <a:cubicBezTo>
                      <a:pt x="118" y="51"/>
                      <a:pt x="119" y="51"/>
                      <a:pt x="120" y="50"/>
                    </a:cubicBezTo>
                    <a:cubicBezTo>
                      <a:pt x="122" y="50"/>
                      <a:pt x="124" y="48"/>
                      <a:pt x="126" y="47"/>
                    </a:cubicBezTo>
                    <a:cubicBezTo>
                      <a:pt x="128" y="46"/>
                      <a:pt x="134" y="43"/>
                      <a:pt x="136" y="46"/>
                    </a:cubicBezTo>
                    <a:cubicBezTo>
                      <a:pt x="137" y="45"/>
                      <a:pt x="137" y="45"/>
                      <a:pt x="138" y="44"/>
                    </a:cubicBezTo>
                    <a:cubicBezTo>
                      <a:pt x="139" y="46"/>
                      <a:pt x="141" y="48"/>
                      <a:pt x="143" y="51"/>
                    </a:cubicBezTo>
                    <a:cubicBezTo>
                      <a:pt x="141" y="50"/>
                      <a:pt x="137" y="50"/>
                      <a:pt x="135" y="50"/>
                    </a:cubicBezTo>
                    <a:cubicBezTo>
                      <a:pt x="133" y="51"/>
                      <a:pt x="130" y="51"/>
                      <a:pt x="130" y="53"/>
                    </a:cubicBezTo>
                    <a:cubicBezTo>
                      <a:pt x="130" y="55"/>
                      <a:pt x="131" y="57"/>
                      <a:pt x="131" y="58"/>
                    </a:cubicBezTo>
                    <a:cubicBezTo>
                      <a:pt x="128" y="56"/>
                      <a:pt x="125" y="52"/>
                      <a:pt x="121" y="51"/>
                    </a:cubicBezTo>
                    <a:cubicBezTo>
                      <a:pt x="119" y="51"/>
                      <a:pt x="117" y="51"/>
                      <a:pt x="115" y="52"/>
                    </a:cubicBezTo>
                    <a:cubicBezTo>
                      <a:pt x="91" y="65"/>
                      <a:pt x="71" y="84"/>
                      <a:pt x="56" y="107"/>
                    </a:cubicBezTo>
                    <a:cubicBezTo>
                      <a:pt x="57" y="108"/>
                      <a:pt x="58" y="109"/>
                      <a:pt x="59" y="109"/>
                    </a:cubicBezTo>
                    <a:cubicBezTo>
                      <a:pt x="62" y="110"/>
                      <a:pt x="59" y="117"/>
                      <a:pt x="64" y="113"/>
                    </a:cubicBezTo>
                    <a:cubicBezTo>
                      <a:pt x="66" y="115"/>
                      <a:pt x="66" y="116"/>
                      <a:pt x="65" y="118"/>
                    </a:cubicBezTo>
                    <a:cubicBezTo>
                      <a:pt x="65" y="118"/>
                      <a:pt x="75" y="124"/>
                      <a:pt x="76" y="125"/>
                    </a:cubicBezTo>
                    <a:cubicBezTo>
                      <a:pt x="78" y="126"/>
                      <a:pt x="80" y="128"/>
                      <a:pt x="81" y="130"/>
                    </a:cubicBezTo>
                    <a:cubicBezTo>
                      <a:pt x="82" y="132"/>
                      <a:pt x="80" y="134"/>
                      <a:pt x="79" y="135"/>
                    </a:cubicBezTo>
                    <a:cubicBezTo>
                      <a:pt x="78" y="134"/>
                      <a:pt x="75" y="130"/>
                      <a:pt x="74" y="131"/>
                    </a:cubicBezTo>
                    <a:cubicBezTo>
                      <a:pt x="73" y="133"/>
                      <a:pt x="74" y="139"/>
                      <a:pt x="77" y="139"/>
                    </a:cubicBezTo>
                    <a:cubicBezTo>
                      <a:pt x="73" y="139"/>
                      <a:pt x="75" y="155"/>
                      <a:pt x="74" y="158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3" y="161"/>
                      <a:pt x="76" y="173"/>
                      <a:pt x="81" y="172"/>
                    </a:cubicBezTo>
                    <a:cubicBezTo>
                      <a:pt x="78" y="172"/>
                      <a:pt x="87" y="184"/>
                      <a:pt x="88" y="185"/>
                    </a:cubicBezTo>
                    <a:cubicBezTo>
                      <a:pt x="91" y="187"/>
                      <a:pt x="95" y="188"/>
                      <a:pt x="97" y="192"/>
                    </a:cubicBezTo>
                    <a:cubicBezTo>
                      <a:pt x="100" y="195"/>
                      <a:pt x="100" y="201"/>
                      <a:pt x="103" y="203"/>
                    </a:cubicBezTo>
                    <a:cubicBezTo>
                      <a:pt x="102" y="206"/>
                      <a:pt x="108" y="210"/>
                      <a:pt x="108" y="214"/>
                    </a:cubicBezTo>
                    <a:cubicBezTo>
                      <a:pt x="108" y="214"/>
                      <a:pt x="107" y="214"/>
                      <a:pt x="107" y="215"/>
                    </a:cubicBezTo>
                    <a:cubicBezTo>
                      <a:pt x="108" y="218"/>
                      <a:pt x="113" y="218"/>
                      <a:pt x="115" y="221"/>
                    </a:cubicBezTo>
                    <a:cubicBezTo>
                      <a:pt x="116" y="223"/>
                      <a:pt x="115" y="228"/>
                      <a:pt x="118" y="227"/>
                    </a:cubicBezTo>
                    <a:cubicBezTo>
                      <a:pt x="118" y="222"/>
                      <a:pt x="115" y="216"/>
                      <a:pt x="112" y="212"/>
                    </a:cubicBezTo>
                    <a:cubicBezTo>
                      <a:pt x="110" y="209"/>
                      <a:pt x="109" y="207"/>
                      <a:pt x="108" y="204"/>
                    </a:cubicBezTo>
                    <a:cubicBezTo>
                      <a:pt x="106" y="202"/>
                      <a:pt x="106" y="199"/>
                      <a:pt x="105" y="197"/>
                    </a:cubicBezTo>
                    <a:cubicBezTo>
                      <a:pt x="106" y="197"/>
                      <a:pt x="112" y="199"/>
                      <a:pt x="111" y="200"/>
                    </a:cubicBezTo>
                    <a:cubicBezTo>
                      <a:pt x="109" y="205"/>
                      <a:pt x="119" y="214"/>
                      <a:pt x="122" y="217"/>
                    </a:cubicBezTo>
                    <a:cubicBezTo>
                      <a:pt x="123" y="218"/>
                      <a:pt x="128" y="225"/>
                      <a:pt x="125" y="225"/>
                    </a:cubicBezTo>
                    <a:cubicBezTo>
                      <a:pt x="129" y="225"/>
                      <a:pt x="133" y="230"/>
                      <a:pt x="135" y="233"/>
                    </a:cubicBezTo>
                    <a:cubicBezTo>
                      <a:pt x="137" y="236"/>
                      <a:pt x="136" y="241"/>
                      <a:pt x="138" y="245"/>
                    </a:cubicBezTo>
                    <a:cubicBezTo>
                      <a:pt x="139" y="250"/>
                      <a:pt x="146" y="252"/>
                      <a:pt x="150" y="255"/>
                    </a:cubicBezTo>
                    <a:cubicBezTo>
                      <a:pt x="154" y="256"/>
                      <a:pt x="157" y="259"/>
                      <a:pt x="160" y="260"/>
                    </a:cubicBezTo>
                    <a:cubicBezTo>
                      <a:pt x="166" y="262"/>
                      <a:pt x="167" y="260"/>
                      <a:pt x="171" y="260"/>
                    </a:cubicBezTo>
                    <a:cubicBezTo>
                      <a:pt x="178" y="259"/>
                      <a:pt x="179" y="266"/>
                      <a:pt x="184" y="269"/>
                    </a:cubicBezTo>
                    <a:cubicBezTo>
                      <a:pt x="187" y="270"/>
                      <a:pt x="194" y="273"/>
                      <a:pt x="198" y="271"/>
                    </a:cubicBezTo>
                    <a:cubicBezTo>
                      <a:pt x="196" y="272"/>
                      <a:pt x="203" y="282"/>
                      <a:pt x="204" y="283"/>
                    </a:cubicBezTo>
                    <a:cubicBezTo>
                      <a:pt x="206" y="286"/>
                      <a:pt x="210" y="287"/>
                      <a:pt x="213" y="290"/>
                    </a:cubicBezTo>
                    <a:cubicBezTo>
                      <a:pt x="213" y="290"/>
                      <a:pt x="214" y="289"/>
                      <a:pt x="214" y="288"/>
                    </a:cubicBezTo>
                    <a:cubicBezTo>
                      <a:pt x="213" y="291"/>
                      <a:pt x="218" y="296"/>
                      <a:pt x="221" y="296"/>
                    </a:cubicBezTo>
                    <a:cubicBezTo>
                      <a:pt x="223" y="295"/>
                      <a:pt x="224" y="290"/>
                      <a:pt x="224" y="288"/>
                    </a:cubicBezTo>
                    <a:cubicBezTo>
                      <a:pt x="219" y="290"/>
                      <a:pt x="215" y="288"/>
                      <a:pt x="212" y="283"/>
                    </a:cubicBezTo>
                    <a:cubicBezTo>
                      <a:pt x="211" y="282"/>
                      <a:pt x="207" y="275"/>
                      <a:pt x="211" y="275"/>
                    </a:cubicBezTo>
                    <a:cubicBezTo>
                      <a:pt x="216" y="275"/>
                      <a:pt x="212" y="271"/>
                      <a:pt x="212" y="268"/>
                    </a:cubicBezTo>
                    <a:cubicBezTo>
                      <a:pt x="211" y="264"/>
                      <a:pt x="208" y="262"/>
                      <a:pt x="206" y="259"/>
                    </a:cubicBezTo>
                    <a:cubicBezTo>
                      <a:pt x="205" y="262"/>
                      <a:pt x="200" y="261"/>
                      <a:pt x="198" y="259"/>
                    </a:cubicBezTo>
                    <a:cubicBezTo>
                      <a:pt x="198" y="259"/>
                      <a:pt x="197" y="261"/>
                      <a:pt x="197" y="262"/>
                    </a:cubicBezTo>
                    <a:cubicBezTo>
                      <a:pt x="196" y="262"/>
                      <a:pt x="195" y="262"/>
                      <a:pt x="194" y="261"/>
                    </a:cubicBezTo>
                    <a:cubicBezTo>
                      <a:pt x="194" y="258"/>
                      <a:pt x="194" y="255"/>
                      <a:pt x="195" y="251"/>
                    </a:cubicBezTo>
                    <a:cubicBezTo>
                      <a:pt x="196" y="247"/>
                      <a:pt x="205" y="238"/>
                      <a:pt x="194" y="239"/>
                    </a:cubicBezTo>
                    <a:cubicBezTo>
                      <a:pt x="190" y="239"/>
                      <a:pt x="188" y="240"/>
                      <a:pt x="187" y="244"/>
                    </a:cubicBezTo>
                    <a:cubicBezTo>
                      <a:pt x="186" y="247"/>
                      <a:pt x="186" y="249"/>
                      <a:pt x="183" y="251"/>
                    </a:cubicBezTo>
                    <a:cubicBezTo>
                      <a:pt x="181" y="252"/>
                      <a:pt x="173" y="251"/>
                      <a:pt x="171" y="250"/>
                    </a:cubicBezTo>
                    <a:cubicBezTo>
                      <a:pt x="166" y="247"/>
                      <a:pt x="163" y="239"/>
                      <a:pt x="163" y="234"/>
                    </a:cubicBezTo>
                    <a:cubicBezTo>
                      <a:pt x="163" y="227"/>
                      <a:pt x="166" y="221"/>
                      <a:pt x="163" y="215"/>
                    </a:cubicBezTo>
                    <a:cubicBezTo>
                      <a:pt x="164" y="213"/>
                      <a:pt x="166" y="211"/>
                      <a:pt x="168" y="210"/>
                    </a:cubicBezTo>
                    <a:cubicBezTo>
                      <a:pt x="169" y="209"/>
                      <a:pt x="171" y="210"/>
                      <a:pt x="172" y="207"/>
                    </a:cubicBezTo>
                    <a:cubicBezTo>
                      <a:pt x="171" y="207"/>
                      <a:pt x="170" y="206"/>
                      <a:pt x="170" y="206"/>
                    </a:cubicBezTo>
                    <a:cubicBezTo>
                      <a:pt x="173" y="208"/>
                      <a:pt x="180" y="203"/>
                      <a:pt x="184" y="206"/>
                    </a:cubicBezTo>
                    <a:cubicBezTo>
                      <a:pt x="186" y="207"/>
                      <a:pt x="188" y="208"/>
                      <a:pt x="189" y="205"/>
                    </a:cubicBezTo>
                    <a:cubicBezTo>
                      <a:pt x="189" y="205"/>
                      <a:pt x="187" y="202"/>
                      <a:pt x="188" y="200"/>
                    </a:cubicBezTo>
                    <a:cubicBezTo>
                      <a:pt x="189" y="204"/>
                      <a:pt x="192" y="205"/>
                      <a:pt x="196" y="202"/>
                    </a:cubicBezTo>
                    <a:cubicBezTo>
                      <a:pt x="197" y="203"/>
                      <a:pt x="201" y="203"/>
                      <a:pt x="204" y="204"/>
                    </a:cubicBezTo>
                    <a:cubicBezTo>
                      <a:pt x="207" y="206"/>
                      <a:pt x="207" y="209"/>
                      <a:pt x="211" y="205"/>
                    </a:cubicBezTo>
                    <a:cubicBezTo>
                      <a:pt x="213" y="208"/>
                      <a:pt x="213" y="208"/>
                      <a:pt x="214" y="211"/>
                    </a:cubicBezTo>
                    <a:cubicBezTo>
                      <a:pt x="214" y="214"/>
                      <a:pt x="216" y="221"/>
                      <a:pt x="218" y="222"/>
                    </a:cubicBezTo>
                    <a:cubicBezTo>
                      <a:pt x="224" y="225"/>
                      <a:pt x="222" y="217"/>
                      <a:pt x="222" y="214"/>
                    </a:cubicBezTo>
                    <a:cubicBezTo>
                      <a:pt x="222" y="213"/>
                      <a:pt x="222" y="205"/>
                      <a:pt x="221" y="205"/>
                    </a:cubicBezTo>
                    <a:cubicBezTo>
                      <a:pt x="213" y="203"/>
                      <a:pt x="216" y="197"/>
                      <a:pt x="221" y="193"/>
                    </a:cubicBezTo>
                    <a:cubicBezTo>
                      <a:pt x="222" y="192"/>
                      <a:pt x="227" y="190"/>
                      <a:pt x="230" y="188"/>
                    </a:cubicBezTo>
                    <a:cubicBezTo>
                      <a:pt x="232" y="186"/>
                      <a:pt x="235" y="183"/>
                      <a:pt x="234" y="179"/>
                    </a:cubicBezTo>
                    <a:cubicBezTo>
                      <a:pt x="235" y="179"/>
                      <a:pt x="236" y="178"/>
                      <a:pt x="236" y="177"/>
                    </a:cubicBezTo>
                    <a:cubicBezTo>
                      <a:pt x="236" y="177"/>
                      <a:pt x="233" y="174"/>
                      <a:pt x="232" y="175"/>
                    </a:cubicBezTo>
                    <a:cubicBezTo>
                      <a:pt x="234" y="174"/>
                      <a:pt x="234" y="172"/>
                      <a:pt x="233" y="171"/>
                    </a:cubicBezTo>
                    <a:cubicBezTo>
                      <a:pt x="235" y="169"/>
                      <a:pt x="234" y="166"/>
                      <a:pt x="236" y="165"/>
                    </a:cubicBezTo>
                    <a:cubicBezTo>
                      <a:pt x="239" y="169"/>
                      <a:pt x="245" y="165"/>
                      <a:pt x="242" y="162"/>
                    </a:cubicBezTo>
                    <a:cubicBezTo>
                      <a:pt x="244" y="158"/>
                      <a:pt x="250" y="160"/>
                      <a:pt x="252" y="157"/>
                    </a:cubicBezTo>
                    <a:cubicBezTo>
                      <a:pt x="255" y="158"/>
                      <a:pt x="253" y="153"/>
                      <a:pt x="255" y="150"/>
                    </a:cubicBezTo>
                    <a:cubicBezTo>
                      <a:pt x="256" y="148"/>
                      <a:pt x="259" y="148"/>
                      <a:pt x="262" y="147"/>
                    </a:cubicBezTo>
                    <a:cubicBezTo>
                      <a:pt x="262" y="147"/>
                      <a:pt x="268" y="143"/>
                      <a:pt x="266" y="143"/>
                    </a:cubicBezTo>
                    <a:cubicBezTo>
                      <a:pt x="270" y="144"/>
                      <a:pt x="279" y="139"/>
                      <a:pt x="272" y="135"/>
                    </a:cubicBezTo>
                    <a:cubicBezTo>
                      <a:pt x="273" y="133"/>
                      <a:pt x="270" y="132"/>
                      <a:pt x="268" y="132"/>
                    </a:cubicBezTo>
                    <a:cubicBezTo>
                      <a:pt x="269" y="131"/>
                      <a:pt x="272" y="132"/>
                      <a:pt x="273" y="131"/>
                    </a:cubicBezTo>
                    <a:cubicBezTo>
                      <a:pt x="276" y="129"/>
                      <a:pt x="274" y="128"/>
                      <a:pt x="271" y="127"/>
                    </a:cubicBezTo>
                    <a:cubicBezTo>
                      <a:pt x="268" y="126"/>
                      <a:pt x="263" y="128"/>
                      <a:pt x="261" y="130"/>
                    </a:cubicBezTo>
                    <a:cubicBezTo>
                      <a:pt x="259" y="132"/>
                      <a:pt x="257" y="134"/>
                      <a:pt x="255" y="135"/>
                    </a:cubicBezTo>
                    <a:close/>
                    <a:moveTo>
                      <a:pt x="308" y="302"/>
                    </a:moveTo>
                    <a:cubicBezTo>
                      <a:pt x="306" y="301"/>
                      <a:pt x="303" y="301"/>
                      <a:pt x="301" y="300"/>
                    </a:cubicBezTo>
                    <a:cubicBezTo>
                      <a:pt x="299" y="300"/>
                      <a:pt x="298" y="299"/>
                      <a:pt x="295" y="298"/>
                    </a:cubicBezTo>
                    <a:cubicBezTo>
                      <a:pt x="296" y="293"/>
                      <a:pt x="290" y="292"/>
                      <a:pt x="287" y="289"/>
                    </a:cubicBezTo>
                    <a:cubicBezTo>
                      <a:pt x="284" y="287"/>
                      <a:pt x="282" y="284"/>
                      <a:pt x="277" y="285"/>
                    </a:cubicBezTo>
                    <a:cubicBezTo>
                      <a:pt x="276" y="285"/>
                      <a:pt x="271" y="287"/>
                      <a:pt x="272" y="288"/>
                    </a:cubicBezTo>
                    <a:cubicBezTo>
                      <a:pt x="269" y="285"/>
                      <a:pt x="268" y="284"/>
                      <a:pt x="263" y="282"/>
                    </a:cubicBezTo>
                    <a:cubicBezTo>
                      <a:pt x="259" y="281"/>
                      <a:pt x="257" y="276"/>
                      <a:pt x="253" y="281"/>
                    </a:cubicBezTo>
                    <a:cubicBezTo>
                      <a:pt x="251" y="283"/>
                      <a:pt x="252" y="286"/>
                      <a:pt x="251" y="288"/>
                    </a:cubicBezTo>
                    <a:cubicBezTo>
                      <a:pt x="247" y="285"/>
                      <a:pt x="254" y="282"/>
                      <a:pt x="251" y="279"/>
                    </a:cubicBezTo>
                    <a:cubicBezTo>
                      <a:pt x="248" y="275"/>
                      <a:pt x="243" y="281"/>
                      <a:pt x="240" y="282"/>
                    </a:cubicBezTo>
                    <a:cubicBezTo>
                      <a:pt x="239" y="284"/>
                      <a:pt x="237" y="284"/>
                      <a:pt x="236" y="286"/>
                    </a:cubicBezTo>
                    <a:cubicBezTo>
                      <a:pt x="235" y="287"/>
                      <a:pt x="234" y="290"/>
                      <a:pt x="233" y="291"/>
                    </a:cubicBezTo>
                    <a:cubicBezTo>
                      <a:pt x="233" y="289"/>
                      <a:pt x="228" y="290"/>
                      <a:pt x="228" y="288"/>
                    </a:cubicBezTo>
                    <a:cubicBezTo>
                      <a:pt x="229" y="294"/>
                      <a:pt x="229" y="301"/>
                      <a:pt x="230" y="307"/>
                    </a:cubicBezTo>
                    <a:cubicBezTo>
                      <a:pt x="231" y="310"/>
                      <a:pt x="230" y="316"/>
                      <a:pt x="227" y="319"/>
                    </a:cubicBezTo>
                    <a:cubicBezTo>
                      <a:pt x="224" y="321"/>
                      <a:pt x="221" y="324"/>
                      <a:pt x="220" y="329"/>
                    </a:cubicBezTo>
                    <a:cubicBezTo>
                      <a:pt x="220" y="332"/>
                      <a:pt x="220" y="334"/>
                      <a:pt x="223" y="335"/>
                    </a:cubicBezTo>
                    <a:cubicBezTo>
                      <a:pt x="223" y="339"/>
                      <a:pt x="219" y="342"/>
                      <a:pt x="219" y="346"/>
                    </a:cubicBezTo>
                    <a:cubicBezTo>
                      <a:pt x="219" y="346"/>
                      <a:pt x="220" y="348"/>
                      <a:pt x="220" y="350"/>
                    </a:cubicBezTo>
                    <a:cubicBezTo>
                      <a:pt x="254" y="344"/>
                      <a:pt x="285" y="327"/>
                      <a:pt x="308" y="30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13" name="图形"/>
            <p:cNvSpPr>
              <a:spLocks noChangeAspect="1"/>
            </p:cNvSpPr>
            <p:nvPr/>
          </p:nvSpPr>
          <p:spPr>
            <a:xfrm>
              <a:off x="13713" y="7240"/>
              <a:ext cx="985" cy="957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14" name="图形"/>
            <p:cNvSpPr>
              <a:spLocks noEditPoints="1"/>
            </p:cNvSpPr>
            <p:nvPr/>
          </p:nvSpPr>
          <p:spPr bwMode="auto">
            <a:xfrm>
              <a:off x="13963" y="7487"/>
              <a:ext cx="483" cy="4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7" name="图形"/>
            <p:cNvSpPr/>
            <p:nvPr/>
          </p:nvSpPr>
          <p:spPr>
            <a:xfrm>
              <a:off x="10297" y="3530"/>
              <a:ext cx="3030" cy="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图形"/>
            <p:cNvSpPr txBox="1"/>
            <p:nvPr/>
          </p:nvSpPr>
          <p:spPr>
            <a:xfrm flipH="1">
              <a:off x="10297" y="4148"/>
              <a:ext cx="3239" cy="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851BC"/>
                </a:buClr>
                <a:buNone/>
              </a:pPr>
              <a:r>
                <a:rPr lang="en-US" altLang="zh-CN" sz="1200" kern="0" dirty="0">
                  <a:uFillTx/>
                  <a:cs typeface="+mn-ea"/>
                  <a:sym typeface="+mn-lt"/>
                </a:rPr>
                <a:t>Click here to add content, content to match the title.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图形"/>
            <p:cNvSpPr/>
            <p:nvPr/>
          </p:nvSpPr>
          <p:spPr>
            <a:xfrm>
              <a:off x="14788" y="3530"/>
              <a:ext cx="3030" cy="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图形"/>
            <p:cNvSpPr txBox="1"/>
            <p:nvPr/>
          </p:nvSpPr>
          <p:spPr>
            <a:xfrm flipH="1">
              <a:off x="14788" y="4148"/>
              <a:ext cx="3239" cy="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851BC"/>
                </a:buClr>
                <a:buNone/>
              </a:pPr>
              <a:r>
                <a:rPr lang="en-US" altLang="zh-CN" sz="1200" kern="0" dirty="0">
                  <a:uFillTx/>
                  <a:cs typeface="+mn-ea"/>
                  <a:sym typeface="+mn-lt"/>
                </a:rPr>
                <a:t>Click here to add content, content to match the title.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图形"/>
            <p:cNvSpPr/>
            <p:nvPr/>
          </p:nvSpPr>
          <p:spPr>
            <a:xfrm>
              <a:off x="10297" y="5386"/>
              <a:ext cx="3030" cy="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图形"/>
            <p:cNvSpPr txBox="1"/>
            <p:nvPr/>
          </p:nvSpPr>
          <p:spPr>
            <a:xfrm flipH="1">
              <a:off x="10297" y="5974"/>
              <a:ext cx="3239" cy="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851BC"/>
                </a:buClr>
                <a:buNone/>
              </a:pPr>
              <a:r>
                <a:rPr lang="en-US" altLang="zh-CN" sz="1200" kern="0" dirty="0">
                  <a:uFillTx/>
                  <a:cs typeface="+mn-ea"/>
                  <a:sym typeface="+mn-lt"/>
                </a:rPr>
                <a:t>Click here to add content, content to match the title.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图形"/>
            <p:cNvSpPr/>
            <p:nvPr/>
          </p:nvSpPr>
          <p:spPr>
            <a:xfrm>
              <a:off x="14788" y="5386"/>
              <a:ext cx="3030" cy="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图形"/>
            <p:cNvSpPr txBox="1"/>
            <p:nvPr/>
          </p:nvSpPr>
          <p:spPr>
            <a:xfrm flipH="1">
              <a:off x="14788" y="5974"/>
              <a:ext cx="3239" cy="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851BC"/>
                </a:buClr>
                <a:buNone/>
              </a:pPr>
              <a:r>
                <a:rPr lang="en-US" altLang="zh-CN" sz="1200" kern="0" dirty="0">
                  <a:uFillTx/>
                  <a:cs typeface="+mn-ea"/>
                  <a:sym typeface="+mn-lt"/>
                </a:rPr>
                <a:t>Click here to add content, content to match the title.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图形"/>
            <p:cNvSpPr/>
            <p:nvPr/>
          </p:nvSpPr>
          <p:spPr>
            <a:xfrm>
              <a:off x="10297" y="7097"/>
              <a:ext cx="3030" cy="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图形"/>
            <p:cNvSpPr txBox="1"/>
            <p:nvPr/>
          </p:nvSpPr>
          <p:spPr>
            <a:xfrm flipH="1">
              <a:off x="10297" y="7685"/>
              <a:ext cx="3239" cy="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851BC"/>
                </a:buClr>
                <a:buNone/>
              </a:pPr>
              <a:r>
                <a:rPr lang="en-US" altLang="zh-CN" sz="1200" kern="0" dirty="0">
                  <a:uFillTx/>
                  <a:cs typeface="+mn-ea"/>
                  <a:sym typeface="+mn-lt"/>
                </a:rPr>
                <a:t>Click here to add content, content to match the title.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图形"/>
            <p:cNvSpPr/>
            <p:nvPr/>
          </p:nvSpPr>
          <p:spPr>
            <a:xfrm>
              <a:off x="14788" y="7097"/>
              <a:ext cx="3030" cy="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图形"/>
            <p:cNvSpPr txBox="1"/>
            <p:nvPr/>
          </p:nvSpPr>
          <p:spPr>
            <a:xfrm flipH="1">
              <a:off x="14788" y="7685"/>
              <a:ext cx="3239" cy="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851BC"/>
                </a:buClr>
                <a:buNone/>
              </a:pPr>
              <a:r>
                <a:rPr lang="en-US" altLang="zh-CN" sz="1200" kern="0" dirty="0">
                  <a:uFillTx/>
                  <a:cs typeface="+mn-ea"/>
                  <a:sym typeface="+mn-lt"/>
                </a:rPr>
                <a:t>Click here to add content, content to match the title.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937"/>
  <p:tag name="MH_LIBRARY" val="GRAPHIC"/>
  <p:tag name="MH_TYPE" val="SubTitle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4721"/>
  <p:tag name="MH_LIBRARY" val="GRAPHIC"/>
  <p:tag name="MH_TYPE" val="Other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4721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4721"/>
  <p:tag name="MH_LIBRARY" val="GRAPHIC"/>
  <p:tag name="MH_TYPE" val="Other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4721"/>
  <p:tag name="MH_LIBRARY" val="GRAPHIC"/>
  <p:tag name="MH_TYPE" val="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ww.freeppt7.com">
  <a:themeElements>
    <a:clrScheme name="自定义 650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096AED"/>
      </a:accent1>
      <a:accent2>
        <a:srgbClr val="0695F0"/>
      </a:accent2>
      <a:accent3>
        <a:srgbClr val="096AED"/>
      </a:accent3>
      <a:accent4>
        <a:srgbClr val="0695F0"/>
      </a:accent4>
      <a:accent5>
        <a:srgbClr val="096AED"/>
      </a:accent5>
      <a:accent6>
        <a:srgbClr val="0695F0"/>
      </a:accent6>
      <a:hlink>
        <a:srgbClr val="096AED"/>
      </a:hlink>
      <a:folHlink>
        <a:srgbClr val="0695F0"/>
      </a:folHlink>
    </a:clrScheme>
    <a:fontScheme name="0lk5fk4h">
      <a:majorFont>
        <a:latin typeface="汉仪中圆简"/>
        <a:ea typeface="汉仪中圆简"/>
        <a:cs typeface=""/>
      </a:majorFont>
      <a:minorFont>
        <a:latin typeface="汉仪中圆简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1826</Words>
  <Application>Microsoft Office PowerPoint</Application>
  <PresentationFormat>宽屏</PresentationFormat>
  <Paragraphs>227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汉仪中圆简</vt:lpstr>
      <vt:lpstr>微软雅黑</vt:lpstr>
      <vt:lpstr>字魂58号-创中黑</vt:lpstr>
      <vt:lpstr>Arial</vt:lpstr>
      <vt:lpstr>Calibri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289</cp:revision>
  <dcterms:created xsi:type="dcterms:W3CDTF">2019-06-19T02:08:00Z</dcterms:created>
  <dcterms:modified xsi:type="dcterms:W3CDTF">2022-07-26T00:51:46Z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2052-11.1.0.11372</vt:lpwstr>
  </property>
  <property fmtid="{D5CDD505-2E9C-101B-9397-08002B2CF9AE}" pid="3" name="KSOSaveFontToCloudKey">
    <vt:lpwstr>212913176_cloud</vt:lpwstr>
  </property>
  <property fmtid="{D5CDD505-2E9C-101B-9397-08002B2CF9AE}" pid="4" name="ICV">
    <vt:lpwstr>34A87A8623BA4D7C8FEEAA3B5DA9FDE1</vt:lpwstr>
  </property>
</Properties>
</file>