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8"/>
  </p:notesMasterIdLst>
  <p:sldIdLst>
    <p:sldId id="287" r:id="rId3"/>
    <p:sldId id="282" r:id="rId4"/>
    <p:sldId id="277" r:id="rId5"/>
    <p:sldId id="272" r:id="rId6"/>
    <p:sldId id="262" r:id="rId7"/>
    <p:sldId id="264" r:id="rId8"/>
    <p:sldId id="269" r:id="rId9"/>
    <p:sldId id="270" r:id="rId10"/>
    <p:sldId id="285" r:id="rId11"/>
    <p:sldId id="260" r:id="rId12"/>
    <p:sldId id="261" r:id="rId13"/>
    <p:sldId id="268" r:id="rId14"/>
    <p:sldId id="273" r:id="rId15"/>
    <p:sldId id="274" r:id="rId16"/>
    <p:sldId id="284" r:id="rId17"/>
    <p:sldId id="263" r:id="rId18"/>
    <p:sldId id="265" r:id="rId19"/>
    <p:sldId id="266" r:id="rId20"/>
    <p:sldId id="267" r:id="rId21"/>
    <p:sldId id="283" r:id="rId22"/>
    <p:sldId id="271" r:id="rId23"/>
    <p:sldId id="258" r:id="rId24"/>
    <p:sldId id="275" r:id="rId25"/>
    <p:sldId id="259" r:id="rId26"/>
    <p:sldId id="286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D4F"/>
    <a:srgbClr val="033552"/>
    <a:srgbClr val="90B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F0739-BE5E-43B5-9668-E8DC3CECD3D6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BF25E-5826-40B9-9298-97640BBE5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96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5CCEA-3F45-46FD-873C-10FB1242F4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654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026A-EB96-4328-AEEA-CCCBCA10244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55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BF25E-5826-40B9-9298-97640BBE5F7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161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10D6A-3F3B-4615-83D4-5CF7AE1778F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141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CAB6C-124F-4FCA-92EA-3858103B48A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932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CAB6C-124F-4FCA-92EA-3858103B48A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896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737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BB77-FCC1-4D0B-8B13-597AB7CE4F6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904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046E-6E5B-47A7-855B-565BC8B289B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053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046E-6E5B-47A7-855B-565BC8B289B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025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10D6A-3F3B-4615-83D4-5CF7AE1778F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29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BF25E-5826-40B9-9298-97640BBE5F7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243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669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D52DC-2AC0-40EB-AE3E-9EAE589A449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723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026A-EB96-4328-AEEA-CCCBCA10244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44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CAB6C-124F-4FCA-92EA-3858103B48A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824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026A-EB96-4328-AEEA-CCCBCA10244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816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5CCEA-3F45-46FD-873C-10FB1242F4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61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339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D52DC-2AC0-40EB-AE3E-9EAE589A449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62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BF25E-5826-40B9-9298-97640BBE5F7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1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046E-6E5B-47A7-855B-565BC8B289B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459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10D6A-3F3B-4615-83D4-5CF7AE1778F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393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D52DC-2AC0-40EB-AE3E-9EAE589A449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46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43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12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52950"/>
          </a:xfrm>
          <a:custGeom>
            <a:avLst/>
            <a:gdLst>
              <a:gd name="connsiteX0" fmla="*/ 0 w 12192000"/>
              <a:gd name="connsiteY0" fmla="*/ 0 h 3752850"/>
              <a:gd name="connsiteX1" fmla="*/ 12192000 w 12192000"/>
              <a:gd name="connsiteY1" fmla="*/ 0 h 3752850"/>
              <a:gd name="connsiteX2" fmla="*/ 12192000 w 12192000"/>
              <a:gd name="connsiteY2" fmla="*/ 3752850 h 3752850"/>
              <a:gd name="connsiteX3" fmla="*/ 0 w 12192000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52850">
                <a:moveTo>
                  <a:pt x="0" y="0"/>
                </a:moveTo>
                <a:lnTo>
                  <a:pt x="12192000" y="0"/>
                </a:lnTo>
                <a:lnTo>
                  <a:pt x="12192000" y="3752850"/>
                </a:lnTo>
                <a:lnTo>
                  <a:pt x="0" y="3752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5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24565" y="1678795"/>
            <a:ext cx="5297265" cy="4296229"/>
          </a:xfrm>
          <a:custGeom>
            <a:avLst/>
            <a:gdLst>
              <a:gd name="connsiteX0" fmla="*/ 0 w 5297265"/>
              <a:gd name="connsiteY0" fmla="*/ 0 h 4296229"/>
              <a:gd name="connsiteX1" fmla="*/ 5297265 w 5297265"/>
              <a:gd name="connsiteY1" fmla="*/ 0 h 4296229"/>
              <a:gd name="connsiteX2" fmla="*/ 5297265 w 5297265"/>
              <a:gd name="connsiteY2" fmla="*/ 4296229 h 4296229"/>
              <a:gd name="connsiteX3" fmla="*/ 0 w 5297265"/>
              <a:gd name="connsiteY3" fmla="*/ 4296229 h 429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265" h="4296229">
                <a:moveTo>
                  <a:pt x="0" y="0"/>
                </a:moveTo>
                <a:lnTo>
                  <a:pt x="5297265" y="0"/>
                </a:lnTo>
                <a:lnTo>
                  <a:pt x="5297265" y="4296229"/>
                </a:lnTo>
                <a:lnTo>
                  <a:pt x="0" y="4296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23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480458" y="3505542"/>
            <a:ext cx="1740983" cy="1494685"/>
          </a:xfrm>
          <a:custGeom>
            <a:avLst/>
            <a:gdLst>
              <a:gd name="connsiteX0" fmla="*/ 373671 w 1740982"/>
              <a:gd name="connsiteY0" fmla="*/ 0 h 1494685"/>
              <a:gd name="connsiteX1" fmla="*/ 1367311 w 1740982"/>
              <a:gd name="connsiteY1" fmla="*/ 0 h 1494685"/>
              <a:gd name="connsiteX2" fmla="*/ 1740982 w 1740982"/>
              <a:gd name="connsiteY2" fmla="*/ 747343 h 1494685"/>
              <a:gd name="connsiteX3" fmla="*/ 1367311 w 1740982"/>
              <a:gd name="connsiteY3" fmla="*/ 1494685 h 1494685"/>
              <a:gd name="connsiteX4" fmla="*/ 373671 w 1740982"/>
              <a:gd name="connsiteY4" fmla="*/ 1494685 h 1494685"/>
              <a:gd name="connsiteX5" fmla="*/ 0 w 1740982"/>
              <a:gd name="connsiteY5" fmla="*/ 747343 h 149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982" h="1494685">
                <a:moveTo>
                  <a:pt x="373671" y="0"/>
                </a:moveTo>
                <a:lnTo>
                  <a:pt x="1367311" y="0"/>
                </a:lnTo>
                <a:lnTo>
                  <a:pt x="1740982" y="747343"/>
                </a:lnTo>
                <a:lnTo>
                  <a:pt x="1367311" y="1494685"/>
                </a:lnTo>
                <a:lnTo>
                  <a:pt x="373671" y="1494685"/>
                </a:lnTo>
                <a:lnTo>
                  <a:pt x="0" y="747343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4476867" y="1848140"/>
            <a:ext cx="1740983" cy="1494685"/>
          </a:xfrm>
          <a:custGeom>
            <a:avLst/>
            <a:gdLst>
              <a:gd name="connsiteX0" fmla="*/ 373671 w 1740982"/>
              <a:gd name="connsiteY0" fmla="*/ 0 h 1494685"/>
              <a:gd name="connsiteX1" fmla="*/ 1367311 w 1740982"/>
              <a:gd name="connsiteY1" fmla="*/ 0 h 1494685"/>
              <a:gd name="connsiteX2" fmla="*/ 1740982 w 1740982"/>
              <a:gd name="connsiteY2" fmla="*/ 747343 h 1494685"/>
              <a:gd name="connsiteX3" fmla="*/ 1367311 w 1740982"/>
              <a:gd name="connsiteY3" fmla="*/ 1494685 h 1494685"/>
              <a:gd name="connsiteX4" fmla="*/ 373671 w 1740982"/>
              <a:gd name="connsiteY4" fmla="*/ 1494685 h 1494685"/>
              <a:gd name="connsiteX5" fmla="*/ 0 w 1740982"/>
              <a:gd name="connsiteY5" fmla="*/ 747343 h 149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982" h="1494685">
                <a:moveTo>
                  <a:pt x="373671" y="0"/>
                </a:moveTo>
                <a:lnTo>
                  <a:pt x="1367311" y="0"/>
                </a:lnTo>
                <a:lnTo>
                  <a:pt x="1740982" y="747343"/>
                </a:lnTo>
                <a:lnTo>
                  <a:pt x="1367311" y="1494685"/>
                </a:lnTo>
                <a:lnTo>
                  <a:pt x="373671" y="1494685"/>
                </a:lnTo>
                <a:lnTo>
                  <a:pt x="0" y="747343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5974150" y="4328673"/>
            <a:ext cx="1740983" cy="1494685"/>
          </a:xfrm>
          <a:custGeom>
            <a:avLst/>
            <a:gdLst>
              <a:gd name="connsiteX0" fmla="*/ 373671 w 1740982"/>
              <a:gd name="connsiteY0" fmla="*/ 0 h 1494685"/>
              <a:gd name="connsiteX1" fmla="*/ 1367311 w 1740982"/>
              <a:gd name="connsiteY1" fmla="*/ 0 h 1494685"/>
              <a:gd name="connsiteX2" fmla="*/ 1740982 w 1740982"/>
              <a:gd name="connsiteY2" fmla="*/ 747343 h 1494685"/>
              <a:gd name="connsiteX3" fmla="*/ 1367311 w 1740982"/>
              <a:gd name="connsiteY3" fmla="*/ 1494685 h 1494685"/>
              <a:gd name="connsiteX4" fmla="*/ 373671 w 1740982"/>
              <a:gd name="connsiteY4" fmla="*/ 1494685 h 1494685"/>
              <a:gd name="connsiteX5" fmla="*/ 0 w 1740982"/>
              <a:gd name="connsiteY5" fmla="*/ 747343 h 149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982" h="1494685">
                <a:moveTo>
                  <a:pt x="373671" y="0"/>
                </a:moveTo>
                <a:lnTo>
                  <a:pt x="1367311" y="0"/>
                </a:lnTo>
                <a:lnTo>
                  <a:pt x="1740982" y="747343"/>
                </a:lnTo>
                <a:lnTo>
                  <a:pt x="1367311" y="1494685"/>
                </a:lnTo>
                <a:lnTo>
                  <a:pt x="373671" y="1494685"/>
                </a:lnTo>
                <a:lnTo>
                  <a:pt x="0" y="747343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7472354" y="3516283"/>
            <a:ext cx="1740983" cy="1494685"/>
          </a:xfrm>
          <a:custGeom>
            <a:avLst/>
            <a:gdLst>
              <a:gd name="connsiteX0" fmla="*/ 373671 w 1740982"/>
              <a:gd name="connsiteY0" fmla="*/ 0 h 1494685"/>
              <a:gd name="connsiteX1" fmla="*/ 1367311 w 1740982"/>
              <a:gd name="connsiteY1" fmla="*/ 0 h 1494685"/>
              <a:gd name="connsiteX2" fmla="*/ 1740982 w 1740982"/>
              <a:gd name="connsiteY2" fmla="*/ 747343 h 1494685"/>
              <a:gd name="connsiteX3" fmla="*/ 1367311 w 1740982"/>
              <a:gd name="connsiteY3" fmla="*/ 1494685 h 1494685"/>
              <a:gd name="connsiteX4" fmla="*/ 373671 w 1740982"/>
              <a:gd name="connsiteY4" fmla="*/ 1494685 h 1494685"/>
              <a:gd name="connsiteX5" fmla="*/ 0 w 1740982"/>
              <a:gd name="connsiteY5" fmla="*/ 747343 h 149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982" h="1494685">
                <a:moveTo>
                  <a:pt x="373671" y="0"/>
                </a:moveTo>
                <a:lnTo>
                  <a:pt x="1367311" y="0"/>
                </a:lnTo>
                <a:lnTo>
                  <a:pt x="1740982" y="747343"/>
                </a:lnTo>
                <a:lnTo>
                  <a:pt x="1367311" y="1494685"/>
                </a:lnTo>
                <a:lnTo>
                  <a:pt x="373671" y="1494685"/>
                </a:lnTo>
                <a:lnTo>
                  <a:pt x="0" y="747343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8970561" y="2697925"/>
            <a:ext cx="1740983" cy="1494685"/>
          </a:xfrm>
          <a:custGeom>
            <a:avLst/>
            <a:gdLst>
              <a:gd name="connsiteX0" fmla="*/ 373671 w 1740982"/>
              <a:gd name="connsiteY0" fmla="*/ 0 h 1494685"/>
              <a:gd name="connsiteX1" fmla="*/ 1367311 w 1740982"/>
              <a:gd name="connsiteY1" fmla="*/ 0 h 1494685"/>
              <a:gd name="connsiteX2" fmla="*/ 1740982 w 1740982"/>
              <a:gd name="connsiteY2" fmla="*/ 747343 h 1494685"/>
              <a:gd name="connsiteX3" fmla="*/ 1367311 w 1740982"/>
              <a:gd name="connsiteY3" fmla="*/ 1494685 h 1494685"/>
              <a:gd name="connsiteX4" fmla="*/ 373671 w 1740982"/>
              <a:gd name="connsiteY4" fmla="*/ 1494685 h 1494685"/>
              <a:gd name="connsiteX5" fmla="*/ 0 w 1740982"/>
              <a:gd name="connsiteY5" fmla="*/ 747343 h 149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982" h="1494685">
                <a:moveTo>
                  <a:pt x="373671" y="0"/>
                </a:moveTo>
                <a:lnTo>
                  <a:pt x="1367311" y="0"/>
                </a:lnTo>
                <a:lnTo>
                  <a:pt x="1740982" y="747343"/>
                </a:lnTo>
                <a:lnTo>
                  <a:pt x="1367311" y="1494685"/>
                </a:lnTo>
                <a:lnTo>
                  <a:pt x="373671" y="1494685"/>
                </a:lnTo>
                <a:lnTo>
                  <a:pt x="0" y="747343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319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252688" y="1669143"/>
            <a:ext cx="7402285" cy="3976914"/>
          </a:xfrm>
          <a:custGeom>
            <a:avLst/>
            <a:gdLst>
              <a:gd name="connsiteX0" fmla="*/ 0 w 7402285"/>
              <a:gd name="connsiteY0" fmla="*/ 0 h 3976914"/>
              <a:gd name="connsiteX1" fmla="*/ 7402285 w 7402285"/>
              <a:gd name="connsiteY1" fmla="*/ 0 h 3976914"/>
              <a:gd name="connsiteX2" fmla="*/ 7402285 w 7402285"/>
              <a:gd name="connsiteY2" fmla="*/ 3976914 h 3976914"/>
              <a:gd name="connsiteX3" fmla="*/ 0 w 7402285"/>
              <a:gd name="connsiteY3" fmla="*/ 3976914 h 397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2285" h="3976914">
                <a:moveTo>
                  <a:pt x="0" y="0"/>
                </a:moveTo>
                <a:lnTo>
                  <a:pt x="7402285" y="0"/>
                </a:lnTo>
                <a:lnTo>
                  <a:pt x="7402285" y="3976914"/>
                </a:lnTo>
                <a:lnTo>
                  <a:pt x="0" y="3976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039D9-FC67-4A8C-8444-E80ABB364C2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20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31360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556004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303594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846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20701" y="1770744"/>
            <a:ext cx="5575300" cy="2032000"/>
          </a:xfrm>
          <a:custGeom>
            <a:avLst/>
            <a:gdLst>
              <a:gd name="connsiteX0" fmla="*/ 0 w 5575300"/>
              <a:gd name="connsiteY0" fmla="*/ 0 h 2032000"/>
              <a:gd name="connsiteX1" fmla="*/ 5575300 w 5575300"/>
              <a:gd name="connsiteY1" fmla="*/ 0 h 2032000"/>
              <a:gd name="connsiteX2" fmla="*/ 5575300 w 5575300"/>
              <a:gd name="connsiteY2" fmla="*/ 2032000 h 2032000"/>
              <a:gd name="connsiteX3" fmla="*/ 0 w 5575300"/>
              <a:gd name="connsiteY3" fmla="*/ 203200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5300" h="2032000">
                <a:moveTo>
                  <a:pt x="0" y="0"/>
                </a:moveTo>
                <a:lnTo>
                  <a:pt x="5575300" y="0"/>
                </a:lnTo>
                <a:lnTo>
                  <a:pt x="5575300" y="2032000"/>
                </a:lnTo>
                <a:lnTo>
                  <a:pt x="0" y="203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212275" y="1770746"/>
            <a:ext cx="3410696" cy="4175355"/>
          </a:xfrm>
          <a:custGeom>
            <a:avLst/>
            <a:gdLst>
              <a:gd name="connsiteX0" fmla="*/ 0 w 3410696"/>
              <a:gd name="connsiteY0" fmla="*/ 0 h 4175355"/>
              <a:gd name="connsiteX1" fmla="*/ 3410696 w 3410696"/>
              <a:gd name="connsiteY1" fmla="*/ 0 h 4175355"/>
              <a:gd name="connsiteX2" fmla="*/ 3410696 w 3410696"/>
              <a:gd name="connsiteY2" fmla="*/ 4175355 h 4175355"/>
              <a:gd name="connsiteX3" fmla="*/ 0 w 3410696"/>
              <a:gd name="connsiteY3" fmla="*/ 4175355 h 41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696" h="4175355">
                <a:moveTo>
                  <a:pt x="0" y="0"/>
                </a:moveTo>
                <a:lnTo>
                  <a:pt x="3410696" y="0"/>
                </a:lnTo>
                <a:lnTo>
                  <a:pt x="3410696" y="4175355"/>
                </a:lnTo>
                <a:lnTo>
                  <a:pt x="0" y="41753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9739247" y="1770746"/>
            <a:ext cx="1857829" cy="4175355"/>
          </a:xfrm>
          <a:custGeom>
            <a:avLst/>
            <a:gdLst>
              <a:gd name="connsiteX0" fmla="*/ 0 w 1857829"/>
              <a:gd name="connsiteY0" fmla="*/ 0 h 4175355"/>
              <a:gd name="connsiteX1" fmla="*/ 1857829 w 1857829"/>
              <a:gd name="connsiteY1" fmla="*/ 0 h 4175355"/>
              <a:gd name="connsiteX2" fmla="*/ 1857829 w 1857829"/>
              <a:gd name="connsiteY2" fmla="*/ 4175355 h 4175355"/>
              <a:gd name="connsiteX3" fmla="*/ 0 w 1857829"/>
              <a:gd name="connsiteY3" fmla="*/ 4175355 h 41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7829" h="4175355">
                <a:moveTo>
                  <a:pt x="0" y="0"/>
                </a:moveTo>
                <a:lnTo>
                  <a:pt x="1857829" y="0"/>
                </a:lnTo>
                <a:lnTo>
                  <a:pt x="1857829" y="4175355"/>
                </a:lnTo>
                <a:lnTo>
                  <a:pt x="0" y="41753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039D9-FC67-4A8C-8444-E80ABB364C2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916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04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3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322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1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31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72159" y="1561314"/>
            <a:ext cx="4846363" cy="3987786"/>
          </a:xfrm>
          <a:custGeom>
            <a:avLst/>
            <a:gdLst>
              <a:gd name="connsiteX0" fmla="*/ 0 w 4846362"/>
              <a:gd name="connsiteY0" fmla="*/ 0 h 3987786"/>
              <a:gd name="connsiteX1" fmla="*/ 4846362 w 4846362"/>
              <a:gd name="connsiteY1" fmla="*/ 0 h 3987786"/>
              <a:gd name="connsiteX2" fmla="*/ 4846362 w 4846362"/>
              <a:gd name="connsiteY2" fmla="*/ 3987786 h 3987786"/>
              <a:gd name="connsiteX3" fmla="*/ 0 w 4846362"/>
              <a:gd name="connsiteY3" fmla="*/ 3987786 h 398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62" h="3987786">
                <a:moveTo>
                  <a:pt x="0" y="0"/>
                </a:moveTo>
                <a:lnTo>
                  <a:pt x="4846362" y="0"/>
                </a:lnTo>
                <a:lnTo>
                  <a:pt x="4846362" y="3987786"/>
                </a:lnTo>
                <a:lnTo>
                  <a:pt x="0" y="39877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6184495" y="1561314"/>
            <a:ext cx="4846363" cy="1907600"/>
          </a:xfrm>
          <a:custGeom>
            <a:avLst/>
            <a:gdLst>
              <a:gd name="connsiteX0" fmla="*/ 0 w 4846362"/>
              <a:gd name="connsiteY0" fmla="*/ 0 h 1907600"/>
              <a:gd name="connsiteX1" fmla="*/ 4846362 w 4846362"/>
              <a:gd name="connsiteY1" fmla="*/ 0 h 1907600"/>
              <a:gd name="connsiteX2" fmla="*/ 4846362 w 4846362"/>
              <a:gd name="connsiteY2" fmla="*/ 1907600 h 1907600"/>
              <a:gd name="connsiteX3" fmla="*/ 0 w 4846362"/>
              <a:gd name="connsiteY3" fmla="*/ 1907600 h 19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62" h="1907600">
                <a:moveTo>
                  <a:pt x="0" y="0"/>
                </a:moveTo>
                <a:lnTo>
                  <a:pt x="4846362" y="0"/>
                </a:lnTo>
                <a:lnTo>
                  <a:pt x="4846362" y="1907600"/>
                </a:lnTo>
                <a:lnTo>
                  <a:pt x="0" y="190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184495" y="3641500"/>
            <a:ext cx="4846363" cy="1907600"/>
          </a:xfrm>
          <a:custGeom>
            <a:avLst/>
            <a:gdLst>
              <a:gd name="connsiteX0" fmla="*/ 0 w 4846362"/>
              <a:gd name="connsiteY0" fmla="*/ 0 h 1907600"/>
              <a:gd name="connsiteX1" fmla="*/ 4846362 w 4846362"/>
              <a:gd name="connsiteY1" fmla="*/ 0 h 1907600"/>
              <a:gd name="connsiteX2" fmla="*/ 4846362 w 4846362"/>
              <a:gd name="connsiteY2" fmla="*/ 1907600 h 1907600"/>
              <a:gd name="connsiteX3" fmla="*/ 0 w 4846362"/>
              <a:gd name="connsiteY3" fmla="*/ 1907600 h 19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62" h="1907600">
                <a:moveTo>
                  <a:pt x="0" y="0"/>
                </a:moveTo>
                <a:lnTo>
                  <a:pt x="4846362" y="0"/>
                </a:lnTo>
                <a:lnTo>
                  <a:pt x="4846362" y="1907600"/>
                </a:lnTo>
                <a:lnTo>
                  <a:pt x="0" y="190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63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93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254692" y="2343015"/>
            <a:ext cx="1682616" cy="1682616"/>
          </a:xfrm>
          <a:custGeom>
            <a:avLst/>
            <a:gdLst>
              <a:gd name="connsiteX0" fmla="*/ 841308 w 1682616"/>
              <a:gd name="connsiteY0" fmla="*/ 0 h 1682616"/>
              <a:gd name="connsiteX1" fmla="*/ 1682616 w 1682616"/>
              <a:gd name="connsiteY1" fmla="*/ 841308 h 1682616"/>
              <a:gd name="connsiteX2" fmla="*/ 841308 w 1682616"/>
              <a:gd name="connsiteY2" fmla="*/ 1682616 h 1682616"/>
              <a:gd name="connsiteX3" fmla="*/ 0 w 1682616"/>
              <a:gd name="connsiteY3" fmla="*/ 841308 h 1682616"/>
              <a:gd name="connsiteX4" fmla="*/ 841308 w 1682616"/>
              <a:gd name="connsiteY4" fmla="*/ 0 h 16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616" h="1682616">
                <a:moveTo>
                  <a:pt x="841308" y="0"/>
                </a:moveTo>
                <a:cubicBezTo>
                  <a:pt x="1305950" y="0"/>
                  <a:pt x="1682616" y="376666"/>
                  <a:pt x="1682616" y="841308"/>
                </a:cubicBezTo>
                <a:cubicBezTo>
                  <a:pt x="1682616" y="1305950"/>
                  <a:pt x="1305950" y="1682616"/>
                  <a:pt x="841308" y="1682616"/>
                </a:cubicBezTo>
                <a:cubicBezTo>
                  <a:pt x="376666" y="1682616"/>
                  <a:pt x="0" y="1305950"/>
                  <a:pt x="0" y="841308"/>
                </a:cubicBezTo>
                <a:cubicBezTo>
                  <a:pt x="0" y="376666"/>
                  <a:pt x="376666" y="0"/>
                  <a:pt x="8413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392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-1363" y="3"/>
            <a:ext cx="12203008" cy="4107302"/>
          </a:xfrm>
          <a:custGeom>
            <a:avLst/>
            <a:gdLst>
              <a:gd name="connsiteX0" fmla="*/ 0 w 12203008"/>
              <a:gd name="connsiteY0" fmla="*/ 0 h 4107302"/>
              <a:gd name="connsiteX1" fmla="*/ 12203008 w 12203008"/>
              <a:gd name="connsiteY1" fmla="*/ 0 h 4107302"/>
              <a:gd name="connsiteX2" fmla="*/ 12203008 w 12203008"/>
              <a:gd name="connsiteY2" fmla="*/ 4107302 h 4107302"/>
              <a:gd name="connsiteX3" fmla="*/ 0 w 12203008"/>
              <a:gd name="connsiteY3" fmla="*/ 4107302 h 41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3008" h="4107302">
                <a:moveTo>
                  <a:pt x="0" y="0"/>
                </a:moveTo>
                <a:lnTo>
                  <a:pt x="12203008" y="0"/>
                </a:lnTo>
                <a:lnTo>
                  <a:pt x="12203008" y="4107302"/>
                </a:lnTo>
                <a:lnTo>
                  <a:pt x="0" y="41073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357085" y="2301278"/>
            <a:ext cx="2590800" cy="2563876"/>
          </a:xfrm>
          <a:custGeom>
            <a:avLst/>
            <a:gdLst>
              <a:gd name="connsiteX0" fmla="*/ 1295400 w 2590800"/>
              <a:gd name="connsiteY0" fmla="*/ 0 h 2563876"/>
              <a:gd name="connsiteX1" fmla="*/ 2590800 w 2590800"/>
              <a:gd name="connsiteY1" fmla="*/ 1281938 h 2563876"/>
              <a:gd name="connsiteX2" fmla="*/ 1295400 w 2590800"/>
              <a:gd name="connsiteY2" fmla="*/ 2563876 h 2563876"/>
              <a:gd name="connsiteX3" fmla="*/ 0 w 2590800"/>
              <a:gd name="connsiteY3" fmla="*/ 1281938 h 2563876"/>
              <a:gd name="connsiteX4" fmla="*/ 1295400 w 2590800"/>
              <a:gd name="connsiteY4" fmla="*/ 0 h 25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63876">
                <a:moveTo>
                  <a:pt x="1295400" y="0"/>
                </a:moveTo>
                <a:cubicBezTo>
                  <a:pt x="2010830" y="0"/>
                  <a:pt x="2590800" y="573943"/>
                  <a:pt x="2590800" y="1281938"/>
                </a:cubicBezTo>
                <a:cubicBezTo>
                  <a:pt x="2590800" y="1989933"/>
                  <a:pt x="2010830" y="2563876"/>
                  <a:pt x="1295400" y="2563876"/>
                </a:cubicBezTo>
                <a:cubicBezTo>
                  <a:pt x="579970" y="2563876"/>
                  <a:pt x="0" y="1989933"/>
                  <a:pt x="0" y="1281938"/>
                </a:cubicBezTo>
                <a:cubicBezTo>
                  <a:pt x="0" y="573943"/>
                  <a:pt x="579970" y="0"/>
                  <a:pt x="1295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318520" y="2301278"/>
            <a:ext cx="2590800" cy="2563876"/>
          </a:xfrm>
          <a:custGeom>
            <a:avLst/>
            <a:gdLst>
              <a:gd name="connsiteX0" fmla="*/ 1295400 w 2590800"/>
              <a:gd name="connsiteY0" fmla="*/ 0 h 2563876"/>
              <a:gd name="connsiteX1" fmla="*/ 2590800 w 2590800"/>
              <a:gd name="connsiteY1" fmla="*/ 1281938 h 2563876"/>
              <a:gd name="connsiteX2" fmla="*/ 1295400 w 2590800"/>
              <a:gd name="connsiteY2" fmla="*/ 2563876 h 2563876"/>
              <a:gd name="connsiteX3" fmla="*/ 0 w 2590800"/>
              <a:gd name="connsiteY3" fmla="*/ 1281938 h 2563876"/>
              <a:gd name="connsiteX4" fmla="*/ 1295400 w 2590800"/>
              <a:gd name="connsiteY4" fmla="*/ 0 h 25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63876">
                <a:moveTo>
                  <a:pt x="1295400" y="0"/>
                </a:moveTo>
                <a:cubicBezTo>
                  <a:pt x="2010830" y="0"/>
                  <a:pt x="2590800" y="573943"/>
                  <a:pt x="2590800" y="1281938"/>
                </a:cubicBezTo>
                <a:cubicBezTo>
                  <a:pt x="2590800" y="1989933"/>
                  <a:pt x="2010830" y="2563876"/>
                  <a:pt x="1295400" y="2563876"/>
                </a:cubicBezTo>
                <a:cubicBezTo>
                  <a:pt x="579970" y="2563876"/>
                  <a:pt x="0" y="1989933"/>
                  <a:pt x="0" y="1281938"/>
                </a:cubicBezTo>
                <a:cubicBezTo>
                  <a:pt x="0" y="573943"/>
                  <a:pt x="579970" y="0"/>
                  <a:pt x="1295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279955" y="2301278"/>
            <a:ext cx="2590800" cy="2563876"/>
          </a:xfrm>
          <a:custGeom>
            <a:avLst/>
            <a:gdLst>
              <a:gd name="connsiteX0" fmla="*/ 1295400 w 2590800"/>
              <a:gd name="connsiteY0" fmla="*/ 0 h 2563876"/>
              <a:gd name="connsiteX1" fmla="*/ 2590800 w 2590800"/>
              <a:gd name="connsiteY1" fmla="*/ 1281938 h 2563876"/>
              <a:gd name="connsiteX2" fmla="*/ 1295400 w 2590800"/>
              <a:gd name="connsiteY2" fmla="*/ 2563876 h 2563876"/>
              <a:gd name="connsiteX3" fmla="*/ 0 w 2590800"/>
              <a:gd name="connsiteY3" fmla="*/ 1281938 h 2563876"/>
              <a:gd name="connsiteX4" fmla="*/ 1295400 w 2590800"/>
              <a:gd name="connsiteY4" fmla="*/ 0 h 25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63876">
                <a:moveTo>
                  <a:pt x="1295400" y="0"/>
                </a:moveTo>
                <a:cubicBezTo>
                  <a:pt x="2010830" y="0"/>
                  <a:pt x="2590800" y="573943"/>
                  <a:pt x="2590800" y="1281938"/>
                </a:cubicBezTo>
                <a:cubicBezTo>
                  <a:pt x="2590800" y="1989933"/>
                  <a:pt x="2010830" y="2563876"/>
                  <a:pt x="1295400" y="2563876"/>
                </a:cubicBezTo>
                <a:cubicBezTo>
                  <a:pt x="579970" y="2563876"/>
                  <a:pt x="0" y="1989933"/>
                  <a:pt x="0" y="1281938"/>
                </a:cubicBezTo>
                <a:cubicBezTo>
                  <a:pt x="0" y="573943"/>
                  <a:pt x="579970" y="0"/>
                  <a:pt x="1295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241391" y="2301278"/>
            <a:ext cx="2590800" cy="2563876"/>
          </a:xfrm>
          <a:custGeom>
            <a:avLst/>
            <a:gdLst>
              <a:gd name="connsiteX0" fmla="*/ 1295400 w 2590800"/>
              <a:gd name="connsiteY0" fmla="*/ 0 h 2563876"/>
              <a:gd name="connsiteX1" fmla="*/ 2590800 w 2590800"/>
              <a:gd name="connsiteY1" fmla="*/ 1281938 h 2563876"/>
              <a:gd name="connsiteX2" fmla="*/ 1295400 w 2590800"/>
              <a:gd name="connsiteY2" fmla="*/ 2563876 h 2563876"/>
              <a:gd name="connsiteX3" fmla="*/ 0 w 2590800"/>
              <a:gd name="connsiteY3" fmla="*/ 1281938 h 2563876"/>
              <a:gd name="connsiteX4" fmla="*/ 1295400 w 2590800"/>
              <a:gd name="connsiteY4" fmla="*/ 0 h 25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63876">
                <a:moveTo>
                  <a:pt x="1295400" y="0"/>
                </a:moveTo>
                <a:cubicBezTo>
                  <a:pt x="2010830" y="0"/>
                  <a:pt x="2590800" y="573943"/>
                  <a:pt x="2590800" y="1281938"/>
                </a:cubicBezTo>
                <a:cubicBezTo>
                  <a:pt x="2590800" y="1989933"/>
                  <a:pt x="2010830" y="2563876"/>
                  <a:pt x="1295400" y="2563876"/>
                </a:cubicBezTo>
                <a:cubicBezTo>
                  <a:pt x="579970" y="2563876"/>
                  <a:pt x="0" y="1989933"/>
                  <a:pt x="0" y="1281938"/>
                </a:cubicBezTo>
                <a:cubicBezTo>
                  <a:pt x="0" y="573943"/>
                  <a:pt x="579970" y="0"/>
                  <a:pt x="1295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878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648325" cy="6858000"/>
          </a:xfrm>
          <a:custGeom>
            <a:avLst/>
            <a:gdLst>
              <a:gd name="connsiteX0" fmla="*/ 0 w 5648325"/>
              <a:gd name="connsiteY0" fmla="*/ 0 h 6858000"/>
              <a:gd name="connsiteX1" fmla="*/ 5648325 w 5648325"/>
              <a:gd name="connsiteY1" fmla="*/ 0 h 6858000"/>
              <a:gd name="connsiteX2" fmla="*/ 5648325 w 5648325"/>
              <a:gd name="connsiteY2" fmla="*/ 6858000 h 6858000"/>
              <a:gd name="connsiteX3" fmla="*/ 0 w 56483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8325" h="6858000">
                <a:moveTo>
                  <a:pt x="0" y="0"/>
                </a:moveTo>
                <a:lnTo>
                  <a:pt x="5648325" y="0"/>
                </a:lnTo>
                <a:lnTo>
                  <a:pt x="56483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16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63399" y="1613951"/>
            <a:ext cx="2633472" cy="1856232"/>
          </a:xfrm>
          <a:custGeom>
            <a:avLst/>
            <a:gdLst>
              <a:gd name="connsiteX0" fmla="*/ 0 w 2633472"/>
              <a:gd name="connsiteY0" fmla="*/ 0 h 1856232"/>
              <a:gd name="connsiteX1" fmla="*/ 2633472 w 2633472"/>
              <a:gd name="connsiteY1" fmla="*/ 0 h 1856232"/>
              <a:gd name="connsiteX2" fmla="*/ 2633472 w 2633472"/>
              <a:gd name="connsiteY2" fmla="*/ 1856232 h 1856232"/>
              <a:gd name="connsiteX3" fmla="*/ 0 w 2633472"/>
              <a:gd name="connsiteY3" fmla="*/ 1856232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3472" h="1856232">
                <a:moveTo>
                  <a:pt x="0" y="0"/>
                </a:moveTo>
                <a:lnTo>
                  <a:pt x="2633472" y="0"/>
                </a:lnTo>
                <a:lnTo>
                  <a:pt x="2633472" y="1856232"/>
                </a:lnTo>
                <a:lnTo>
                  <a:pt x="0" y="18562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441109" y="1613951"/>
            <a:ext cx="2633472" cy="1856232"/>
          </a:xfrm>
          <a:custGeom>
            <a:avLst/>
            <a:gdLst>
              <a:gd name="connsiteX0" fmla="*/ 0 w 2633472"/>
              <a:gd name="connsiteY0" fmla="*/ 0 h 1856232"/>
              <a:gd name="connsiteX1" fmla="*/ 2633472 w 2633472"/>
              <a:gd name="connsiteY1" fmla="*/ 0 h 1856232"/>
              <a:gd name="connsiteX2" fmla="*/ 2633472 w 2633472"/>
              <a:gd name="connsiteY2" fmla="*/ 1856232 h 1856232"/>
              <a:gd name="connsiteX3" fmla="*/ 0 w 2633472"/>
              <a:gd name="connsiteY3" fmla="*/ 1856232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3472" h="1856232">
                <a:moveTo>
                  <a:pt x="0" y="0"/>
                </a:moveTo>
                <a:lnTo>
                  <a:pt x="2633472" y="0"/>
                </a:lnTo>
                <a:lnTo>
                  <a:pt x="2633472" y="1856232"/>
                </a:lnTo>
                <a:lnTo>
                  <a:pt x="0" y="18562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118819" y="1613951"/>
            <a:ext cx="2633472" cy="1856232"/>
          </a:xfrm>
          <a:custGeom>
            <a:avLst/>
            <a:gdLst>
              <a:gd name="connsiteX0" fmla="*/ 0 w 2633472"/>
              <a:gd name="connsiteY0" fmla="*/ 0 h 1856232"/>
              <a:gd name="connsiteX1" fmla="*/ 2633472 w 2633472"/>
              <a:gd name="connsiteY1" fmla="*/ 0 h 1856232"/>
              <a:gd name="connsiteX2" fmla="*/ 2633472 w 2633472"/>
              <a:gd name="connsiteY2" fmla="*/ 1856232 h 1856232"/>
              <a:gd name="connsiteX3" fmla="*/ 0 w 2633472"/>
              <a:gd name="connsiteY3" fmla="*/ 1856232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3472" h="1856232">
                <a:moveTo>
                  <a:pt x="0" y="0"/>
                </a:moveTo>
                <a:lnTo>
                  <a:pt x="2633472" y="0"/>
                </a:lnTo>
                <a:lnTo>
                  <a:pt x="2633472" y="1856232"/>
                </a:lnTo>
                <a:lnTo>
                  <a:pt x="0" y="18562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795131" y="1613951"/>
            <a:ext cx="2633472" cy="1856232"/>
          </a:xfrm>
          <a:custGeom>
            <a:avLst/>
            <a:gdLst>
              <a:gd name="connsiteX0" fmla="*/ 0 w 2633472"/>
              <a:gd name="connsiteY0" fmla="*/ 0 h 1856232"/>
              <a:gd name="connsiteX1" fmla="*/ 2633472 w 2633472"/>
              <a:gd name="connsiteY1" fmla="*/ 0 h 1856232"/>
              <a:gd name="connsiteX2" fmla="*/ 2633472 w 2633472"/>
              <a:gd name="connsiteY2" fmla="*/ 1856232 h 1856232"/>
              <a:gd name="connsiteX3" fmla="*/ 0 w 2633472"/>
              <a:gd name="connsiteY3" fmla="*/ 1856232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3472" h="1856232">
                <a:moveTo>
                  <a:pt x="0" y="0"/>
                </a:moveTo>
                <a:lnTo>
                  <a:pt x="2633472" y="0"/>
                </a:lnTo>
                <a:lnTo>
                  <a:pt x="2633472" y="1856232"/>
                </a:lnTo>
                <a:lnTo>
                  <a:pt x="0" y="18562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16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74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7" r:id="rId14"/>
    <p:sldLayoutId id="2147483678" r:id="rId15"/>
    <p:sldLayoutId id="2147483679" r:id="rId16"/>
    <p:sldLayoutId id="21474836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92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4" t="37550" r="15948" b="341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366427" y="4668249"/>
            <a:ext cx="1536700" cy="3736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261902" y="4668249"/>
            <a:ext cx="1536700" cy="3736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72266" y="4686529"/>
            <a:ext cx="1725022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www.freeppt7.com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4243" y="4704534"/>
            <a:ext cx="1536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Time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20XX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85255" y="2349198"/>
            <a:ext cx="86214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>
                <a:solidFill>
                  <a:schemeClr val="accent2"/>
                </a:solidFill>
                <a:effectLst>
                  <a:reflection blurRad="6350" stA="50000" endA="300" endPos="43000" dist="76200" dir="5400000" sy="-100000" algn="bl" rotWithShape="0"/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</a:rPr>
              <a:t>FREE PPT TEMPLATES</a:t>
            </a:r>
            <a:endParaRPr kumimoji="0" lang="zh-CN" altLang="en-US" sz="60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reflection blurRad="6350" stA="50000" endA="300" endPos="43000" dist="76200" dir="5400000" sy="-100000" algn="bl" rotWithShape="0"/>
              </a:effectLst>
              <a:uLnTx/>
              <a:uFillTx/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98056" y="3772293"/>
            <a:ext cx="6995888" cy="4303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/>
              </a:rPr>
              <a:t>Insert the Subtitle of Your Presentation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BB5DCC5B-34A1-FF2A-F8C1-55C564956FFF}"/>
              </a:ext>
            </a:extLst>
          </p:cNvPr>
          <p:cNvSpPr/>
          <p:nvPr/>
        </p:nvSpPr>
        <p:spPr>
          <a:xfrm>
            <a:off x="9936336" y="38314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2" name="TextBox 3">
            <a:hlinkClick r:id="rId4"/>
            <a:extLst>
              <a:ext uri="{FF2B5EF4-FFF2-40B4-BE49-F238E27FC236}">
                <a16:creationId xmlns:a16="http://schemas.microsoft.com/office/drawing/2014/main" id="{A8B79B71-38ED-66DA-CD35-7799E79313A6}"/>
              </a:ext>
            </a:extLst>
          </p:cNvPr>
          <p:cNvSpPr txBox="1"/>
          <p:nvPr/>
        </p:nvSpPr>
        <p:spPr>
          <a:xfrm>
            <a:off x="6551232" y="650345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8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4318358" y="3031300"/>
            <a:ext cx="3532319" cy="3521171"/>
            <a:chOff x="4392665" y="2240868"/>
            <a:chExt cx="3532318" cy="3521171"/>
          </a:xfrm>
        </p:grpSpPr>
        <p:sp>
          <p:nvSpPr>
            <p:cNvPr id="20" name="Partial Circle 13"/>
            <p:cNvSpPr/>
            <p:nvPr/>
          </p:nvSpPr>
          <p:spPr>
            <a:xfrm rot="19084955" flipH="1">
              <a:off x="4403812" y="2240868"/>
              <a:ext cx="3521171" cy="3521171"/>
            </a:xfrm>
            <a:prstGeom prst="pie">
              <a:avLst>
                <a:gd name="adj1" fmla="val 14985319"/>
                <a:gd name="adj2" fmla="val 1736831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Partial Circle 9"/>
            <p:cNvSpPr/>
            <p:nvPr/>
          </p:nvSpPr>
          <p:spPr>
            <a:xfrm rot="2515045">
              <a:off x="4403812" y="2240868"/>
              <a:ext cx="3521171" cy="3521171"/>
            </a:xfrm>
            <a:prstGeom prst="pie">
              <a:avLst>
                <a:gd name="adj1" fmla="val 15028529"/>
                <a:gd name="adj2" fmla="val 1736831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Partial Circle 12"/>
            <p:cNvSpPr/>
            <p:nvPr/>
          </p:nvSpPr>
          <p:spPr>
            <a:xfrm rot="16589615" flipH="1">
              <a:off x="4392665" y="2240868"/>
              <a:ext cx="3521171" cy="3521171"/>
            </a:xfrm>
            <a:prstGeom prst="pie">
              <a:avLst>
                <a:gd name="adj1" fmla="val 14961906"/>
                <a:gd name="adj2" fmla="val 1736831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Partial Circle 10"/>
            <p:cNvSpPr/>
            <p:nvPr/>
          </p:nvSpPr>
          <p:spPr>
            <a:xfrm rot="5010385">
              <a:off x="4403812" y="2240868"/>
              <a:ext cx="3521171" cy="3521171"/>
            </a:xfrm>
            <a:prstGeom prst="pie">
              <a:avLst>
                <a:gd name="adj1" fmla="val 14978747"/>
                <a:gd name="adj2" fmla="val 1736831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Partial Circle 4"/>
            <p:cNvSpPr/>
            <p:nvPr/>
          </p:nvSpPr>
          <p:spPr>
            <a:xfrm>
              <a:off x="4403812" y="2240868"/>
              <a:ext cx="3521171" cy="3521171"/>
            </a:xfrm>
            <a:prstGeom prst="pie">
              <a:avLst>
                <a:gd name="adj1" fmla="val 15028529"/>
                <a:gd name="adj2" fmla="val 1740876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3"/>
            <p:cNvSpPr/>
            <p:nvPr/>
          </p:nvSpPr>
          <p:spPr>
            <a:xfrm>
              <a:off x="5284104" y="3132304"/>
              <a:ext cx="1738300" cy="17383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4"/>
            <p:cNvSpPr>
              <a:spLocks/>
            </p:cNvSpPr>
            <p:nvPr/>
          </p:nvSpPr>
          <p:spPr bwMode="auto">
            <a:xfrm>
              <a:off x="6853067" y="2751921"/>
              <a:ext cx="460744" cy="46074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31"/>
            <p:cNvSpPr>
              <a:spLocks/>
            </p:cNvSpPr>
            <p:nvPr/>
          </p:nvSpPr>
          <p:spPr bwMode="auto">
            <a:xfrm>
              <a:off x="5953140" y="2456214"/>
              <a:ext cx="460744" cy="46074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32"/>
            <p:cNvSpPr>
              <a:spLocks/>
            </p:cNvSpPr>
            <p:nvPr/>
          </p:nvSpPr>
          <p:spPr bwMode="auto">
            <a:xfrm>
              <a:off x="5764742" y="3601798"/>
              <a:ext cx="799310" cy="799310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33"/>
            <p:cNvSpPr>
              <a:spLocks/>
            </p:cNvSpPr>
            <p:nvPr/>
          </p:nvSpPr>
          <p:spPr bwMode="auto">
            <a:xfrm>
              <a:off x="5024084" y="2751921"/>
              <a:ext cx="460744" cy="46074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34"/>
            <p:cNvSpPr>
              <a:spLocks/>
            </p:cNvSpPr>
            <p:nvPr/>
          </p:nvSpPr>
          <p:spPr bwMode="auto">
            <a:xfrm>
              <a:off x="7248128" y="3616328"/>
              <a:ext cx="460744" cy="460744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35"/>
            <p:cNvSpPr>
              <a:spLocks/>
            </p:cNvSpPr>
            <p:nvPr/>
          </p:nvSpPr>
          <p:spPr bwMode="auto">
            <a:xfrm>
              <a:off x="4592205" y="3616328"/>
              <a:ext cx="460744" cy="460744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723386" y="4522857"/>
            <a:ext cx="2241975" cy="1220554"/>
            <a:chOff x="6798184" y="1678126"/>
            <a:chExt cx="2241974" cy="1220554"/>
          </a:xfrm>
        </p:grpSpPr>
        <p:sp>
          <p:nvSpPr>
            <p:cNvPr id="33" name="矩形 32"/>
            <p:cNvSpPr/>
            <p:nvPr/>
          </p:nvSpPr>
          <p:spPr>
            <a:xfrm>
              <a:off x="6912903" y="2030750"/>
              <a:ext cx="2012537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798184" y="167812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226641" y="4522857"/>
            <a:ext cx="2241975" cy="1220554"/>
            <a:chOff x="6798184" y="1678126"/>
            <a:chExt cx="2241974" cy="1220554"/>
          </a:xfrm>
        </p:grpSpPr>
        <p:sp>
          <p:nvSpPr>
            <p:cNvPr id="50" name="矩形 49"/>
            <p:cNvSpPr/>
            <p:nvPr/>
          </p:nvSpPr>
          <p:spPr>
            <a:xfrm>
              <a:off x="6912903" y="2030750"/>
              <a:ext cx="2012537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798184" y="167812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226641" y="2617463"/>
            <a:ext cx="2241975" cy="1220554"/>
            <a:chOff x="6798184" y="1678126"/>
            <a:chExt cx="2241974" cy="1220554"/>
          </a:xfrm>
        </p:grpSpPr>
        <p:sp>
          <p:nvSpPr>
            <p:cNvPr id="53" name="矩形 52"/>
            <p:cNvSpPr/>
            <p:nvPr/>
          </p:nvSpPr>
          <p:spPr>
            <a:xfrm>
              <a:off x="6912903" y="2030750"/>
              <a:ext cx="2012537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6798184" y="167812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723386" y="2617463"/>
            <a:ext cx="2241975" cy="1220554"/>
            <a:chOff x="6798184" y="1678126"/>
            <a:chExt cx="2241974" cy="1220554"/>
          </a:xfrm>
        </p:grpSpPr>
        <p:sp>
          <p:nvSpPr>
            <p:cNvPr id="56" name="矩形 55"/>
            <p:cNvSpPr/>
            <p:nvPr/>
          </p:nvSpPr>
          <p:spPr>
            <a:xfrm>
              <a:off x="6912903" y="2030750"/>
              <a:ext cx="2012537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798184" y="167812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499625" y="1805501"/>
            <a:ext cx="3134940" cy="938234"/>
            <a:chOff x="6351702" y="1678126"/>
            <a:chExt cx="3134940" cy="938234"/>
          </a:xfrm>
        </p:grpSpPr>
        <p:sp>
          <p:nvSpPr>
            <p:cNvPr id="60" name="矩形 59"/>
            <p:cNvSpPr/>
            <p:nvPr/>
          </p:nvSpPr>
          <p:spPr>
            <a:xfrm>
              <a:off x="6351702" y="2030750"/>
              <a:ext cx="3134940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798185" y="1678126"/>
              <a:ext cx="2241975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6" t="49071" r="13915" b="43280"/>
          <a:stretch/>
        </p:blipFill>
        <p:spPr>
          <a:xfrm>
            <a:off x="-49163" y="5825615"/>
            <a:ext cx="12241163" cy="103238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7" t="37561" r="6225" b="46155"/>
          <a:stretch/>
        </p:blipFill>
        <p:spPr>
          <a:xfrm>
            <a:off x="19051" y="2"/>
            <a:ext cx="6352721" cy="7766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965360" y="371762"/>
            <a:ext cx="4261280" cy="791421"/>
            <a:chOff x="3965360" y="371760"/>
            <a:chExt cx="4261280" cy="791421"/>
          </a:xfrm>
        </p:grpSpPr>
        <p:sp>
          <p:nvSpPr>
            <p:cNvPr id="37" name="文本框 36"/>
            <p:cNvSpPr txBox="1"/>
            <p:nvPr/>
          </p:nvSpPr>
          <p:spPr>
            <a:xfrm>
              <a:off x="3965360" y="371760"/>
              <a:ext cx="4261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Add title text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5659626" y="1163181"/>
              <a:ext cx="872748" cy="0"/>
            </a:xfrm>
            <a:prstGeom prst="line">
              <a:avLst/>
            </a:prstGeom>
            <a:solidFill>
              <a:srgbClr val="080808"/>
            </a:solidFill>
            <a:ln w="254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330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7205824" y="1535740"/>
            <a:ext cx="3716176" cy="585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100275" y="1625830"/>
            <a:ext cx="5766423" cy="4485816"/>
            <a:chOff x="1100274" y="1473430"/>
            <a:chExt cx="5766423" cy="4485816"/>
          </a:xfrm>
        </p:grpSpPr>
        <p:grpSp>
          <p:nvGrpSpPr>
            <p:cNvPr id="3" name="ad7b097b-da50-4760-ad30-05fc5091ebdb"/>
            <p:cNvGrpSpPr>
              <a:grpSpLocks noChangeAspect="1"/>
            </p:cNvGrpSpPr>
            <p:nvPr/>
          </p:nvGrpSpPr>
          <p:grpSpPr>
            <a:xfrm>
              <a:off x="1268413" y="1473430"/>
              <a:ext cx="5598284" cy="4485816"/>
              <a:chOff x="726316" y="1276231"/>
              <a:chExt cx="5878720" cy="4710525"/>
            </a:xfrm>
          </p:grpSpPr>
          <p:sp>
            <p:nvSpPr>
              <p:cNvPr id="4" name="Freeform: Shape 52"/>
              <p:cNvSpPr>
                <a:spLocks/>
              </p:cNvSpPr>
              <p:nvPr/>
            </p:nvSpPr>
            <p:spPr bwMode="auto">
              <a:xfrm>
                <a:off x="3685702" y="1276231"/>
                <a:ext cx="1548245" cy="729149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0"/>
                  </a:cxn>
                  <a:cxn ang="0">
                    <a:pos x="0" y="220"/>
                  </a:cxn>
                  <a:cxn ang="0">
                    <a:pos x="356" y="220"/>
                  </a:cxn>
                  <a:cxn ang="0">
                    <a:pos x="418" y="110"/>
                  </a:cxn>
                  <a:cxn ang="0">
                    <a:pos x="356" y="0"/>
                  </a:cxn>
                </a:cxnLst>
                <a:rect l="0" t="0" r="r" b="b"/>
                <a:pathLst>
                  <a:path w="418" h="220">
                    <a:moveTo>
                      <a:pt x="356" y="0"/>
                    </a:moveTo>
                    <a:lnTo>
                      <a:pt x="0" y="0"/>
                    </a:lnTo>
                    <a:lnTo>
                      <a:pt x="0" y="220"/>
                    </a:lnTo>
                    <a:lnTo>
                      <a:pt x="356" y="220"/>
                    </a:lnTo>
                    <a:lnTo>
                      <a:pt x="418" y="110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: Shape 54"/>
              <p:cNvSpPr>
                <a:spLocks/>
              </p:cNvSpPr>
              <p:nvPr/>
            </p:nvSpPr>
            <p:spPr bwMode="auto">
              <a:xfrm>
                <a:off x="726316" y="3250904"/>
                <a:ext cx="1548245" cy="729149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0"/>
                  </a:cxn>
                  <a:cxn ang="0">
                    <a:pos x="0" y="220"/>
                  </a:cxn>
                  <a:cxn ang="0">
                    <a:pos x="356" y="220"/>
                  </a:cxn>
                  <a:cxn ang="0">
                    <a:pos x="418" y="110"/>
                  </a:cxn>
                  <a:cxn ang="0">
                    <a:pos x="356" y="0"/>
                  </a:cxn>
                </a:cxnLst>
                <a:rect l="0" t="0" r="r" b="b"/>
                <a:pathLst>
                  <a:path w="418" h="220">
                    <a:moveTo>
                      <a:pt x="356" y="0"/>
                    </a:moveTo>
                    <a:lnTo>
                      <a:pt x="0" y="0"/>
                    </a:lnTo>
                    <a:lnTo>
                      <a:pt x="0" y="220"/>
                    </a:lnTo>
                    <a:lnTo>
                      <a:pt x="356" y="220"/>
                    </a:lnTo>
                    <a:lnTo>
                      <a:pt x="418" y="110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" name="Straight Connector 61"/>
              <p:cNvCxnSpPr/>
              <p:nvPr/>
            </p:nvCxnSpPr>
            <p:spPr>
              <a:xfrm>
                <a:off x="2276957" y="3613714"/>
                <a:ext cx="790553" cy="196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2"/>
              <p:cNvCxnSpPr/>
              <p:nvPr/>
            </p:nvCxnSpPr>
            <p:spPr>
              <a:xfrm rot="5400000" flipH="1" flipV="1">
                <a:off x="2049712" y="2610621"/>
                <a:ext cx="2032851" cy="196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63"/>
              <p:cNvCxnSpPr/>
              <p:nvPr/>
            </p:nvCxnSpPr>
            <p:spPr>
              <a:xfrm rot="5400000" flipH="1" flipV="1">
                <a:off x="2049712" y="4637981"/>
                <a:ext cx="2032851" cy="196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64"/>
              <p:cNvCxnSpPr/>
              <p:nvPr/>
            </p:nvCxnSpPr>
            <p:spPr>
              <a:xfrm>
                <a:off x="3069080" y="2965377"/>
                <a:ext cx="564681" cy="1961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65"/>
              <p:cNvCxnSpPr/>
              <p:nvPr/>
            </p:nvCxnSpPr>
            <p:spPr>
              <a:xfrm>
                <a:off x="3069080" y="1637332"/>
                <a:ext cx="564681" cy="1961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66"/>
              <p:cNvCxnSpPr/>
              <p:nvPr/>
            </p:nvCxnSpPr>
            <p:spPr>
              <a:xfrm>
                <a:off x="3069080" y="5621468"/>
                <a:ext cx="564681" cy="1961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67"/>
              <p:cNvCxnSpPr/>
              <p:nvPr/>
            </p:nvCxnSpPr>
            <p:spPr>
              <a:xfrm>
                <a:off x="3069080" y="4293424"/>
                <a:ext cx="564681" cy="1961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81"/>
              <p:cNvSpPr/>
              <p:nvPr/>
            </p:nvSpPr>
            <p:spPr>
              <a:xfrm>
                <a:off x="5946241" y="1314183"/>
                <a:ext cx="658795" cy="658795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82"/>
              <p:cNvSpPr>
                <a:spLocks/>
              </p:cNvSpPr>
              <p:nvPr/>
            </p:nvSpPr>
            <p:spPr bwMode="auto">
              <a:xfrm rot="16200000">
                <a:off x="6117837" y="1520972"/>
                <a:ext cx="315607" cy="245219"/>
              </a:xfrm>
              <a:custGeom>
                <a:avLst/>
                <a:gdLst/>
                <a:ahLst/>
                <a:cxnLst>
                  <a:cxn ang="0">
                    <a:pos x="45" y="7"/>
                  </a:cxn>
                  <a:cxn ang="0">
                    <a:pos x="43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3" y="0"/>
                  </a:cxn>
                  <a:cxn ang="0">
                    <a:pos x="45" y="2"/>
                  </a:cxn>
                  <a:cxn ang="0">
                    <a:pos x="45" y="7"/>
                  </a:cxn>
                  <a:cxn ang="0">
                    <a:pos x="59" y="20"/>
                  </a:cxn>
                  <a:cxn ang="0">
                    <a:pos x="57" y="23"/>
                  </a:cxn>
                  <a:cxn ang="0">
                    <a:pos x="2" y="23"/>
                  </a:cxn>
                  <a:cxn ang="0">
                    <a:pos x="0" y="20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57" y="13"/>
                  </a:cxn>
                  <a:cxn ang="0">
                    <a:pos x="59" y="16"/>
                  </a:cxn>
                  <a:cxn ang="0">
                    <a:pos x="59" y="20"/>
                  </a:cxn>
                  <a:cxn ang="0">
                    <a:pos x="50" y="34"/>
                  </a:cxn>
                  <a:cxn ang="0">
                    <a:pos x="48" y="36"/>
                  </a:cxn>
                  <a:cxn ang="0">
                    <a:pos x="2" y="36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2" y="27"/>
                  </a:cxn>
                  <a:cxn ang="0">
                    <a:pos x="48" y="27"/>
                  </a:cxn>
                  <a:cxn ang="0">
                    <a:pos x="50" y="29"/>
                  </a:cxn>
                  <a:cxn ang="0">
                    <a:pos x="50" y="34"/>
                  </a:cxn>
                  <a:cxn ang="0">
                    <a:pos x="64" y="48"/>
                  </a:cxn>
                  <a:cxn ang="0">
                    <a:pos x="61" y="50"/>
                  </a:cxn>
                  <a:cxn ang="0">
                    <a:pos x="2" y="50"/>
                  </a:cxn>
                  <a:cxn ang="0">
                    <a:pos x="0" y="48"/>
                  </a:cxn>
                  <a:cxn ang="0">
                    <a:pos x="0" y="43"/>
                  </a:cxn>
                  <a:cxn ang="0">
                    <a:pos x="2" y="41"/>
                  </a:cxn>
                  <a:cxn ang="0">
                    <a:pos x="61" y="41"/>
                  </a:cxn>
                  <a:cxn ang="0">
                    <a:pos x="64" y="43"/>
                  </a:cxn>
                  <a:cxn ang="0">
                    <a:pos x="64" y="48"/>
                  </a:cxn>
                </a:cxnLst>
                <a:rect l="0" t="0" r="r" b="b"/>
                <a:pathLst>
                  <a:path w="64" h="50">
                    <a:moveTo>
                      <a:pt x="45" y="7"/>
                    </a:moveTo>
                    <a:cubicBezTo>
                      <a:pt x="45" y="8"/>
                      <a:pt x="44" y="9"/>
                      <a:pt x="4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5" y="2"/>
                    </a:cubicBezTo>
                    <a:lnTo>
                      <a:pt x="45" y="7"/>
                    </a:lnTo>
                    <a:close/>
                    <a:moveTo>
                      <a:pt x="59" y="20"/>
                    </a:moveTo>
                    <a:cubicBezTo>
                      <a:pt x="59" y="22"/>
                      <a:pt x="58" y="23"/>
                      <a:pt x="57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3"/>
                      <a:pt x="0" y="22"/>
                      <a:pt x="0" y="2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4"/>
                      <a:pt x="1" y="13"/>
                      <a:pt x="2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8" y="13"/>
                      <a:pt x="59" y="14"/>
                      <a:pt x="59" y="16"/>
                    </a:cubicBezTo>
                    <a:lnTo>
                      <a:pt x="59" y="20"/>
                    </a:lnTo>
                    <a:close/>
                    <a:moveTo>
                      <a:pt x="50" y="34"/>
                    </a:moveTo>
                    <a:cubicBezTo>
                      <a:pt x="50" y="35"/>
                      <a:pt x="49" y="36"/>
                      <a:pt x="48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8"/>
                      <a:pt x="1" y="27"/>
                      <a:pt x="2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50" y="28"/>
                      <a:pt x="50" y="29"/>
                    </a:cubicBezTo>
                    <a:lnTo>
                      <a:pt x="50" y="34"/>
                    </a:lnTo>
                    <a:close/>
                    <a:moveTo>
                      <a:pt x="64" y="48"/>
                    </a:moveTo>
                    <a:cubicBezTo>
                      <a:pt x="64" y="49"/>
                      <a:pt x="63" y="50"/>
                      <a:pt x="61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49"/>
                      <a:pt x="0" y="4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1" y="41"/>
                      <a:pt x="2" y="41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3" y="41"/>
                      <a:pt x="64" y="42"/>
                      <a:pt x="64" y="43"/>
                    </a:cubicBezTo>
                    <a:lnTo>
                      <a:pt x="64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Oval 84"/>
              <p:cNvSpPr/>
              <p:nvPr/>
            </p:nvSpPr>
            <p:spPr>
              <a:xfrm>
                <a:off x="5946241" y="2639021"/>
                <a:ext cx="658795" cy="658795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85"/>
              <p:cNvSpPr>
                <a:spLocks noChangeAspect="1"/>
              </p:cNvSpPr>
              <p:nvPr/>
            </p:nvSpPr>
            <p:spPr bwMode="auto">
              <a:xfrm>
                <a:off x="6094711" y="2786041"/>
                <a:ext cx="361859" cy="364755"/>
              </a:xfrm>
              <a:custGeom>
                <a:avLst/>
                <a:gdLst/>
                <a:ahLst/>
                <a:cxnLst>
                  <a:cxn ang="0">
                    <a:pos x="58" y="33"/>
                  </a:cxn>
                  <a:cxn ang="0">
                    <a:pos x="57" y="34"/>
                  </a:cxn>
                  <a:cxn ang="0">
                    <a:pos x="50" y="35"/>
                  </a:cxn>
                  <a:cxn ang="0">
                    <a:pos x="49" y="39"/>
                  </a:cxn>
                  <a:cxn ang="0">
                    <a:pos x="53" y="44"/>
                  </a:cxn>
                  <a:cxn ang="0">
                    <a:pos x="53" y="45"/>
                  </a:cxn>
                  <a:cxn ang="0">
                    <a:pos x="53" y="46"/>
                  </a:cxn>
                  <a:cxn ang="0">
                    <a:pos x="45" y="53"/>
                  </a:cxn>
                  <a:cxn ang="0">
                    <a:pos x="44" y="52"/>
                  </a:cxn>
                  <a:cxn ang="0">
                    <a:pos x="39" y="48"/>
                  </a:cxn>
                  <a:cxn ang="0">
                    <a:pos x="36" y="50"/>
                  </a:cxn>
                  <a:cxn ang="0">
                    <a:pos x="34" y="57"/>
                  </a:cxn>
                  <a:cxn ang="0">
                    <a:pos x="33" y="58"/>
                  </a:cxn>
                  <a:cxn ang="0">
                    <a:pos x="25" y="58"/>
                  </a:cxn>
                  <a:cxn ang="0">
                    <a:pos x="23" y="57"/>
                  </a:cxn>
                  <a:cxn ang="0">
                    <a:pos x="22" y="50"/>
                  </a:cxn>
                  <a:cxn ang="0">
                    <a:pos x="19" y="48"/>
                  </a:cxn>
                  <a:cxn ang="0">
                    <a:pos x="14" y="52"/>
                  </a:cxn>
                  <a:cxn ang="0">
                    <a:pos x="13" y="53"/>
                  </a:cxn>
                  <a:cxn ang="0">
                    <a:pos x="12" y="52"/>
                  </a:cxn>
                  <a:cxn ang="0">
                    <a:pos x="5" y="46"/>
                  </a:cxn>
                  <a:cxn ang="0">
                    <a:pos x="5" y="45"/>
                  </a:cxn>
                  <a:cxn ang="0">
                    <a:pos x="5" y="44"/>
                  </a:cxn>
                  <a:cxn ang="0">
                    <a:pos x="9" y="39"/>
                  </a:cxn>
                  <a:cxn ang="0">
                    <a:pos x="8" y="35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0" y="24"/>
                  </a:cxn>
                  <a:cxn ang="0">
                    <a:pos x="1" y="23"/>
                  </a:cxn>
                  <a:cxn ang="0">
                    <a:pos x="8" y="22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3" y="5"/>
                  </a:cxn>
                  <a:cxn ang="0">
                    <a:pos x="14" y="5"/>
                  </a:cxn>
                  <a:cxn ang="0">
                    <a:pos x="19" y="9"/>
                  </a:cxn>
                  <a:cxn ang="0">
                    <a:pos x="22" y="8"/>
                  </a:cxn>
                  <a:cxn ang="0">
                    <a:pos x="23" y="1"/>
                  </a:cxn>
                  <a:cxn ang="0">
                    <a:pos x="25" y="0"/>
                  </a:cxn>
                  <a:cxn ang="0">
                    <a:pos x="33" y="0"/>
                  </a:cxn>
                  <a:cxn ang="0">
                    <a:pos x="34" y="1"/>
                  </a:cxn>
                  <a:cxn ang="0">
                    <a:pos x="36" y="8"/>
                  </a:cxn>
                  <a:cxn ang="0">
                    <a:pos x="39" y="9"/>
                  </a:cxn>
                  <a:cxn ang="0">
                    <a:pos x="44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52" y="12"/>
                  </a:cxn>
                  <a:cxn ang="0">
                    <a:pos x="53" y="12"/>
                  </a:cxn>
                  <a:cxn ang="0">
                    <a:pos x="52" y="13"/>
                  </a:cxn>
                  <a:cxn ang="0">
                    <a:pos x="48" y="18"/>
                  </a:cxn>
                  <a:cxn ang="0">
                    <a:pos x="50" y="22"/>
                  </a:cxn>
                  <a:cxn ang="0">
                    <a:pos x="57" y="23"/>
                  </a:cxn>
                  <a:cxn ang="0">
                    <a:pos x="58" y="25"/>
                  </a:cxn>
                  <a:cxn ang="0">
                    <a:pos x="58" y="33"/>
                  </a:cxn>
                  <a:cxn ang="0">
                    <a:pos x="29" y="19"/>
                  </a:cxn>
                  <a:cxn ang="0">
                    <a:pos x="19" y="29"/>
                  </a:cxn>
                  <a:cxn ang="0">
                    <a:pos x="29" y="38"/>
                  </a:cxn>
                  <a:cxn ang="0">
                    <a:pos x="39" y="29"/>
                  </a:cxn>
                  <a:cxn ang="0">
                    <a:pos x="29" y="19"/>
                  </a:cxn>
                </a:cxnLst>
                <a:rect l="0" t="0" r="r" b="b"/>
                <a:pathLst>
                  <a:path w="58" h="58">
                    <a:moveTo>
                      <a:pt x="58" y="33"/>
                    </a:moveTo>
                    <a:cubicBezTo>
                      <a:pt x="58" y="34"/>
                      <a:pt x="58" y="34"/>
                      <a:pt x="57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7"/>
                      <a:pt x="49" y="38"/>
                      <a:pt x="49" y="39"/>
                    </a:cubicBezTo>
                    <a:cubicBezTo>
                      <a:pt x="50" y="41"/>
                      <a:pt x="51" y="42"/>
                      <a:pt x="53" y="44"/>
                    </a:cubicBezTo>
                    <a:cubicBezTo>
                      <a:pt x="53" y="44"/>
                      <a:pt x="53" y="45"/>
                      <a:pt x="53" y="45"/>
                    </a:cubicBezTo>
                    <a:cubicBezTo>
                      <a:pt x="53" y="45"/>
                      <a:pt x="53" y="46"/>
                      <a:pt x="53" y="46"/>
                    </a:cubicBezTo>
                    <a:cubicBezTo>
                      <a:pt x="52" y="47"/>
                      <a:pt x="47" y="53"/>
                      <a:pt x="45" y="53"/>
                    </a:cubicBezTo>
                    <a:cubicBezTo>
                      <a:pt x="45" y="53"/>
                      <a:pt x="45" y="53"/>
                      <a:pt x="44" y="52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9"/>
                      <a:pt x="37" y="49"/>
                      <a:pt x="36" y="50"/>
                    </a:cubicBezTo>
                    <a:cubicBezTo>
                      <a:pt x="35" y="52"/>
                      <a:pt x="35" y="55"/>
                      <a:pt x="34" y="57"/>
                    </a:cubicBezTo>
                    <a:cubicBezTo>
                      <a:pt x="34" y="57"/>
                      <a:pt x="34" y="58"/>
                      <a:pt x="33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4" y="58"/>
                      <a:pt x="23" y="57"/>
                      <a:pt x="23" y="57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1" y="49"/>
                      <a:pt x="20" y="49"/>
                      <a:pt x="19" y="48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3"/>
                      <a:pt x="12" y="53"/>
                      <a:pt x="12" y="52"/>
                    </a:cubicBezTo>
                    <a:cubicBezTo>
                      <a:pt x="10" y="50"/>
                      <a:pt x="7" y="48"/>
                      <a:pt x="5" y="46"/>
                    </a:cubicBezTo>
                    <a:cubicBezTo>
                      <a:pt x="5" y="46"/>
                      <a:pt x="5" y="45"/>
                      <a:pt x="5" y="45"/>
                    </a:cubicBezTo>
                    <a:cubicBezTo>
                      <a:pt x="5" y="45"/>
                      <a:pt x="5" y="44"/>
                      <a:pt x="5" y="44"/>
                    </a:cubicBezTo>
                    <a:cubicBezTo>
                      <a:pt x="7" y="42"/>
                      <a:pt x="8" y="41"/>
                      <a:pt x="9" y="39"/>
                    </a:cubicBezTo>
                    <a:cubicBezTo>
                      <a:pt x="9" y="38"/>
                      <a:pt x="8" y="37"/>
                      <a:pt x="8" y="35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3"/>
                      <a:pt x="0" y="3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9" y="20"/>
                      <a:pt x="9" y="18"/>
                    </a:cubicBezTo>
                    <a:cubicBezTo>
                      <a:pt x="8" y="17"/>
                      <a:pt x="7" y="15"/>
                      <a:pt x="5" y="13"/>
                    </a:cubicBezTo>
                    <a:cubicBezTo>
                      <a:pt x="5" y="13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6" y="10"/>
                      <a:pt x="11" y="5"/>
                      <a:pt x="13" y="5"/>
                    </a:cubicBezTo>
                    <a:cubicBezTo>
                      <a:pt x="13" y="5"/>
                      <a:pt x="13" y="5"/>
                      <a:pt x="14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1" y="8"/>
                      <a:pt x="22" y="8"/>
                    </a:cubicBezTo>
                    <a:cubicBezTo>
                      <a:pt x="22" y="5"/>
                      <a:pt x="23" y="3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8" y="9"/>
                      <a:pt x="39" y="9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7"/>
                      <a:pt x="51" y="9"/>
                      <a:pt x="52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3"/>
                      <a:pt x="53" y="13"/>
                      <a:pt x="52" y="13"/>
                    </a:cubicBezTo>
                    <a:cubicBezTo>
                      <a:pt x="51" y="15"/>
                      <a:pt x="50" y="17"/>
                      <a:pt x="48" y="18"/>
                    </a:cubicBezTo>
                    <a:cubicBezTo>
                      <a:pt x="49" y="20"/>
                      <a:pt x="50" y="21"/>
                      <a:pt x="50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8" y="23"/>
                      <a:pt x="58" y="24"/>
                      <a:pt x="58" y="25"/>
                    </a:cubicBezTo>
                    <a:lnTo>
                      <a:pt x="58" y="33"/>
                    </a:lnTo>
                    <a:close/>
                    <a:moveTo>
                      <a:pt x="29" y="19"/>
                    </a:moveTo>
                    <a:cubicBezTo>
                      <a:pt x="24" y="19"/>
                      <a:pt x="19" y="23"/>
                      <a:pt x="19" y="29"/>
                    </a:cubicBezTo>
                    <a:cubicBezTo>
                      <a:pt x="19" y="34"/>
                      <a:pt x="24" y="38"/>
                      <a:pt x="29" y="38"/>
                    </a:cubicBezTo>
                    <a:cubicBezTo>
                      <a:pt x="34" y="38"/>
                      <a:pt x="39" y="34"/>
                      <a:pt x="39" y="29"/>
                    </a:cubicBezTo>
                    <a:cubicBezTo>
                      <a:pt x="39" y="23"/>
                      <a:pt x="34" y="19"/>
                      <a:pt x="29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Oval 87"/>
              <p:cNvSpPr/>
              <p:nvPr/>
            </p:nvSpPr>
            <p:spPr>
              <a:xfrm>
                <a:off x="5946241" y="3975841"/>
                <a:ext cx="658795" cy="658795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88"/>
              <p:cNvSpPr>
                <a:spLocks/>
              </p:cNvSpPr>
              <p:nvPr/>
            </p:nvSpPr>
            <p:spPr bwMode="auto">
              <a:xfrm>
                <a:off x="6088545" y="4160123"/>
                <a:ext cx="374187" cy="290235"/>
              </a:xfrm>
              <a:custGeom>
                <a:avLst/>
                <a:gdLst/>
                <a:ahLst/>
                <a:cxnLst>
                  <a:cxn ang="0">
                    <a:pos x="66" y="17"/>
                  </a:cxn>
                  <a:cxn ang="0">
                    <a:pos x="47" y="30"/>
                  </a:cxn>
                  <a:cxn ang="0">
                    <a:pos x="37" y="36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26" y="30"/>
                  </a:cxn>
                  <a:cxn ang="0">
                    <a:pos x="7" y="17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66" y="0"/>
                  </a:cxn>
                  <a:cxn ang="0">
                    <a:pos x="72" y="6"/>
                  </a:cxn>
                  <a:cxn ang="0">
                    <a:pos x="66" y="17"/>
                  </a:cxn>
                  <a:cxn ang="0">
                    <a:pos x="72" y="50"/>
                  </a:cxn>
                  <a:cxn ang="0">
                    <a:pos x="66" y="56"/>
                  </a:cxn>
                  <a:cxn ang="0">
                    <a:pos x="7" y="56"/>
                  </a:cxn>
                  <a:cxn ang="0">
                    <a:pos x="0" y="50"/>
                  </a:cxn>
                  <a:cxn ang="0">
                    <a:pos x="0" y="18"/>
                  </a:cxn>
                  <a:cxn ang="0">
                    <a:pos x="5" y="21"/>
                  </a:cxn>
                  <a:cxn ang="0">
                    <a:pos x="24" y="35"/>
                  </a:cxn>
                  <a:cxn ang="0">
                    <a:pos x="36" y="41"/>
                  </a:cxn>
                  <a:cxn ang="0">
                    <a:pos x="36" y="41"/>
                  </a:cxn>
                  <a:cxn ang="0">
                    <a:pos x="37" y="41"/>
                  </a:cxn>
                  <a:cxn ang="0">
                    <a:pos x="48" y="35"/>
                  </a:cxn>
                  <a:cxn ang="0">
                    <a:pos x="68" y="21"/>
                  </a:cxn>
                  <a:cxn ang="0">
                    <a:pos x="72" y="18"/>
                  </a:cxn>
                  <a:cxn ang="0">
                    <a:pos x="72" y="50"/>
                  </a:cxn>
                </a:cxnLst>
                <a:rect l="0" t="0" r="r" b="b"/>
                <a:pathLst>
                  <a:path w="72" h="56">
                    <a:moveTo>
                      <a:pt x="66" y="17"/>
                    </a:moveTo>
                    <a:cubicBezTo>
                      <a:pt x="59" y="21"/>
                      <a:pt x="53" y="26"/>
                      <a:pt x="47" y="30"/>
                    </a:cubicBezTo>
                    <a:cubicBezTo>
                      <a:pt x="44" y="32"/>
                      <a:pt x="40" y="36"/>
                      <a:pt x="37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3" y="36"/>
                      <a:pt x="29" y="32"/>
                      <a:pt x="26" y="30"/>
                    </a:cubicBezTo>
                    <a:cubicBezTo>
                      <a:pt x="20" y="26"/>
                      <a:pt x="14" y="21"/>
                      <a:pt x="7" y="17"/>
                    </a:cubicBezTo>
                    <a:cubicBezTo>
                      <a:pt x="5" y="15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0" y="0"/>
                      <a:pt x="72" y="2"/>
                      <a:pt x="72" y="6"/>
                    </a:cubicBezTo>
                    <a:cubicBezTo>
                      <a:pt x="72" y="11"/>
                      <a:pt x="69" y="15"/>
                      <a:pt x="66" y="17"/>
                    </a:cubicBezTo>
                    <a:close/>
                    <a:moveTo>
                      <a:pt x="72" y="50"/>
                    </a:moveTo>
                    <a:cubicBezTo>
                      <a:pt x="72" y="53"/>
                      <a:pt x="70" y="56"/>
                      <a:pt x="66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3" y="56"/>
                      <a:pt x="0" y="53"/>
                      <a:pt x="0" y="5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9"/>
                      <a:pt x="3" y="20"/>
                      <a:pt x="5" y="21"/>
                    </a:cubicBezTo>
                    <a:cubicBezTo>
                      <a:pt x="11" y="26"/>
                      <a:pt x="18" y="30"/>
                      <a:pt x="24" y="35"/>
                    </a:cubicBezTo>
                    <a:cubicBezTo>
                      <a:pt x="28" y="38"/>
                      <a:pt x="32" y="41"/>
                      <a:pt x="36" y="41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41" y="41"/>
                      <a:pt x="45" y="38"/>
                      <a:pt x="48" y="35"/>
                    </a:cubicBezTo>
                    <a:cubicBezTo>
                      <a:pt x="55" y="30"/>
                      <a:pt x="62" y="26"/>
                      <a:pt x="68" y="21"/>
                    </a:cubicBezTo>
                    <a:cubicBezTo>
                      <a:pt x="70" y="20"/>
                      <a:pt x="71" y="19"/>
                      <a:pt x="72" y="18"/>
                    </a:cubicBezTo>
                    <a:lnTo>
                      <a:pt x="72" y="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Oval 90"/>
              <p:cNvSpPr/>
              <p:nvPr/>
            </p:nvSpPr>
            <p:spPr>
              <a:xfrm>
                <a:off x="5946241" y="5297808"/>
                <a:ext cx="658795" cy="658795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91"/>
              <p:cNvSpPr>
                <a:spLocks/>
              </p:cNvSpPr>
              <p:nvPr/>
            </p:nvSpPr>
            <p:spPr bwMode="auto">
              <a:xfrm>
                <a:off x="6082676" y="5432930"/>
                <a:ext cx="385929" cy="38855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92"/>
              <p:cNvSpPr>
                <a:spLocks/>
              </p:cNvSpPr>
              <p:nvPr/>
            </p:nvSpPr>
            <p:spPr bwMode="auto">
              <a:xfrm>
                <a:off x="3685702" y="2602027"/>
                <a:ext cx="1548245" cy="729149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0"/>
                  </a:cxn>
                  <a:cxn ang="0">
                    <a:pos x="0" y="220"/>
                  </a:cxn>
                  <a:cxn ang="0">
                    <a:pos x="356" y="220"/>
                  </a:cxn>
                  <a:cxn ang="0">
                    <a:pos x="418" y="110"/>
                  </a:cxn>
                  <a:cxn ang="0">
                    <a:pos x="356" y="0"/>
                  </a:cxn>
                </a:cxnLst>
                <a:rect l="0" t="0" r="r" b="b"/>
                <a:pathLst>
                  <a:path w="418" h="220">
                    <a:moveTo>
                      <a:pt x="356" y="0"/>
                    </a:moveTo>
                    <a:lnTo>
                      <a:pt x="0" y="0"/>
                    </a:lnTo>
                    <a:lnTo>
                      <a:pt x="0" y="220"/>
                    </a:lnTo>
                    <a:lnTo>
                      <a:pt x="356" y="220"/>
                    </a:lnTo>
                    <a:lnTo>
                      <a:pt x="418" y="110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: Shape 94"/>
              <p:cNvSpPr>
                <a:spLocks/>
              </p:cNvSpPr>
              <p:nvPr/>
            </p:nvSpPr>
            <p:spPr bwMode="auto">
              <a:xfrm>
                <a:off x="3685702" y="3936870"/>
                <a:ext cx="1548245" cy="729149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0"/>
                  </a:cxn>
                  <a:cxn ang="0">
                    <a:pos x="0" y="220"/>
                  </a:cxn>
                  <a:cxn ang="0">
                    <a:pos x="356" y="220"/>
                  </a:cxn>
                  <a:cxn ang="0">
                    <a:pos x="418" y="110"/>
                  </a:cxn>
                  <a:cxn ang="0">
                    <a:pos x="356" y="0"/>
                  </a:cxn>
                </a:cxnLst>
                <a:rect l="0" t="0" r="r" b="b"/>
                <a:pathLst>
                  <a:path w="418" h="220">
                    <a:moveTo>
                      <a:pt x="356" y="0"/>
                    </a:moveTo>
                    <a:lnTo>
                      <a:pt x="0" y="0"/>
                    </a:lnTo>
                    <a:lnTo>
                      <a:pt x="0" y="220"/>
                    </a:lnTo>
                    <a:lnTo>
                      <a:pt x="356" y="220"/>
                    </a:lnTo>
                    <a:lnTo>
                      <a:pt x="418" y="110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: Shape 96"/>
              <p:cNvSpPr>
                <a:spLocks/>
              </p:cNvSpPr>
              <p:nvPr/>
            </p:nvSpPr>
            <p:spPr bwMode="auto">
              <a:xfrm>
                <a:off x="3685702" y="5257607"/>
                <a:ext cx="1548245" cy="729149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0"/>
                  </a:cxn>
                  <a:cxn ang="0">
                    <a:pos x="0" y="220"/>
                  </a:cxn>
                  <a:cxn ang="0">
                    <a:pos x="356" y="220"/>
                  </a:cxn>
                  <a:cxn ang="0">
                    <a:pos x="418" y="110"/>
                  </a:cxn>
                  <a:cxn ang="0">
                    <a:pos x="356" y="0"/>
                  </a:cxn>
                </a:cxnLst>
                <a:rect l="0" t="0" r="r" b="b"/>
                <a:pathLst>
                  <a:path w="418" h="220">
                    <a:moveTo>
                      <a:pt x="356" y="0"/>
                    </a:moveTo>
                    <a:lnTo>
                      <a:pt x="0" y="0"/>
                    </a:lnTo>
                    <a:lnTo>
                      <a:pt x="0" y="220"/>
                    </a:lnTo>
                    <a:lnTo>
                      <a:pt x="356" y="220"/>
                    </a:lnTo>
                    <a:lnTo>
                      <a:pt x="418" y="110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" name="Straight Connector 98"/>
              <p:cNvCxnSpPr/>
              <p:nvPr/>
            </p:nvCxnSpPr>
            <p:spPr>
              <a:xfrm>
                <a:off x="5232121" y="2965377"/>
                <a:ext cx="564681" cy="1961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99"/>
              <p:cNvCxnSpPr/>
              <p:nvPr/>
            </p:nvCxnSpPr>
            <p:spPr>
              <a:xfrm>
                <a:off x="5232121" y="1637332"/>
                <a:ext cx="564681" cy="1961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100"/>
              <p:cNvCxnSpPr/>
              <p:nvPr/>
            </p:nvCxnSpPr>
            <p:spPr>
              <a:xfrm>
                <a:off x="5232121" y="5621468"/>
                <a:ext cx="564681" cy="1961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01"/>
              <p:cNvCxnSpPr/>
              <p:nvPr/>
            </p:nvCxnSpPr>
            <p:spPr>
              <a:xfrm>
                <a:off x="5232121" y="4293424"/>
                <a:ext cx="564681" cy="1961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矩形 42"/>
            <p:cNvSpPr/>
            <p:nvPr/>
          </p:nvSpPr>
          <p:spPr>
            <a:xfrm>
              <a:off x="1100274" y="3487041"/>
              <a:ext cx="1642527" cy="360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086626" y="1600333"/>
              <a:ext cx="1474388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Add title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086626" y="2878460"/>
              <a:ext cx="1474388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Add title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086626" y="4134324"/>
              <a:ext cx="1474388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Add title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086626" y="5431318"/>
              <a:ext cx="1474388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Add title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7205824" y="2800433"/>
            <a:ext cx="3716176" cy="585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205824" y="4072765"/>
            <a:ext cx="3716176" cy="585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205824" y="5345097"/>
            <a:ext cx="3716176" cy="585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6" t="49071" r="13915" b="43280"/>
          <a:stretch/>
        </p:blipFill>
        <p:spPr>
          <a:xfrm>
            <a:off x="-49163" y="5825615"/>
            <a:ext cx="12241163" cy="10323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7" t="37561" r="6225" b="46155"/>
          <a:stretch/>
        </p:blipFill>
        <p:spPr>
          <a:xfrm>
            <a:off x="19051" y="2"/>
            <a:ext cx="6352721" cy="7766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86627" y="371762"/>
            <a:ext cx="3931958" cy="791421"/>
            <a:chOff x="4086627" y="371760"/>
            <a:chExt cx="3931958" cy="791421"/>
          </a:xfrm>
        </p:grpSpPr>
        <p:sp>
          <p:nvSpPr>
            <p:cNvPr id="39" name="文本框 38"/>
            <p:cNvSpPr txBox="1"/>
            <p:nvPr/>
          </p:nvSpPr>
          <p:spPr>
            <a:xfrm>
              <a:off x="4086627" y="371760"/>
              <a:ext cx="3931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Add title text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5659626" y="1163181"/>
              <a:ext cx="872748" cy="0"/>
            </a:xfrm>
            <a:prstGeom prst="line">
              <a:avLst/>
            </a:prstGeom>
            <a:solidFill>
              <a:srgbClr val="080808"/>
            </a:solidFill>
            <a:ln w="254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7171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76285" y="1590159"/>
            <a:ext cx="2629456" cy="2073590"/>
            <a:chOff x="457708" y="1670924"/>
            <a:chExt cx="2629456" cy="2073590"/>
          </a:xfrm>
        </p:grpSpPr>
        <p:sp>
          <p:nvSpPr>
            <p:cNvPr id="18" name="矩形 17"/>
            <p:cNvSpPr/>
            <p:nvPr/>
          </p:nvSpPr>
          <p:spPr>
            <a:xfrm>
              <a:off x="457708" y="2876584"/>
              <a:ext cx="262945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57708" y="1670924"/>
              <a:ext cx="2228427" cy="42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53585F"/>
                  </a:solidFill>
                </a:rPr>
                <a:t>Add title text</a:t>
              </a:r>
              <a:endParaRPr lang="zh-CN" altLang="en-US" sz="2000" b="1" dirty="0">
                <a:solidFill>
                  <a:srgbClr val="53585F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66729" y="1590159"/>
            <a:ext cx="2629456" cy="2073590"/>
            <a:chOff x="457708" y="1670924"/>
            <a:chExt cx="2629456" cy="2073590"/>
          </a:xfrm>
        </p:grpSpPr>
        <p:sp>
          <p:nvSpPr>
            <p:cNvPr id="21" name="矩形 20"/>
            <p:cNvSpPr/>
            <p:nvPr/>
          </p:nvSpPr>
          <p:spPr>
            <a:xfrm>
              <a:off x="457708" y="2876584"/>
              <a:ext cx="262945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57708" y="1670924"/>
              <a:ext cx="2228427" cy="42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53585F"/>
                  </a:solidFill>
                </a:rPr>
                <a:t>Add title text</a:t>
              </a:r>
              <a:endParaRPr lang="zh-CN" altLang="en-US" sz="2000" b="1" dirty="0">
                <a:solidFill>
                  <a:srgbClr val="53585F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57173" y="1590159"/>
            <a:ext cx="2629456" cy="2073590"/>
            <a:chOff x="457708" y="1670924"/>
            <a:chExt cx="2629456" cy="2073590"/>
          </a:xfrm>
        </p:grpSpPr>
        <p:sp>
          <p:nvSpPr>
            <p:cNvPr id="24" name="矩形 23"/>
            <p:cNvSpPr/>
            <p:nvPr/>
          </p:nvSpPr>
          <p:spPr>
            <a:xfrm>
              <a:off x="457708" y="2876584"/>
              <a:ext cx="262945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57708" y="1670924"/>
              <a:ext cx="2228427" cy="42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53585F"/>
                  </a:solidFill>
                </a:rPr>
                <a:t>Add title text</a:t>
              </a:r>
              <a:endParaRPr lang="zh-CN" altLang="en-US" sz="2000" b="1" dirty="0">
                <a:solidFill>
                  <a:srgbClr val="53585F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6285" y="3985016"/>
            <a:ext cx="2629456" cy="2073590"/>
            <a:chOff x="457708" y="1670924"/>
            <a:chExt cx="2629456" cy="2073590"/>
          </a:xfrm>
        </p:grpSpPr>
        <p:sp>
          <p:nvSpPr>
            <p:cNvPr id="36" name="矩形 35"/>
            <p:cNvSpPr/>
            <p:nvPr/>
          </p:nvSpPr>
          <p:spPr>
            <a:xfrm>
              <a:off x="457708" y="2876584"/>
              <a:ext cx="262945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57708" y="1670924"/>
              <a:ext cx="2228427" cy="42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53585F"/>
                  </a:solidFill>
                </a:rPr>
                <a:t>Add title text</a:t>
              </a:r>
              <a:endParaRPr lang="zh-CN" altLang="en-US" sz="2000" b="1" dirty="0">
                <a:solidFill>
                  <a:srgbClr val="53585F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566729" y="3985016"/>
            <a:ext cx="2629456" cy="2073590"/>
            <a:chOff x="457708" y="1670924"/>
            <a:chExt cx="2629456" cy="2073590"/>
          </a:xfrm>
        </p:grpSpPr>
        <p:sp>
          <p:nvSpPr>
            <p:cNvPr id="39" name="矩形 38"/>
            <p:cNvSpPr/>
            <p:nvPr/>
          </p:nvSpPr>
          <p:spPr>
            <a:xfrm>
              <a:off x="457708" y="2876584"/>
              <a:ext cx="262945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57708" y="1670924"/>
              <a:ext cx="2228427" cy="42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53585F"/>
                  </a:solidFill>
                </a:rPr>
                <a:t>Add title text</a:t>
              </a:r>
              <a:endParaRPr lang="zh-CN" altLang="en-US" sz="2000" b="1" dirty="0">
                <a:solidFill>
                  <a:srgbClr val="53585F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357173" y="3985016"/>
            <a:ext cx="2629456" cy="2073590"/>
            <a:chOff x="457708" y="1670924"/>
            <a:chExt cx="2629456" cy="2073590"/>
          </a:xfrm>
        </p:grpSpPr>
        <p:sp>
          <p:nvSpPr>
            <p:cNvPr id="42" name="矩形 41"/>
            <p:cNvSpPr/>
            <p:nvPr/>
          </p:nvSpPr>
          <p:spPr>
            <a:xfrm>
              <a:off x="457708" y="2876584"/>
              <a:ext cx="262945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57708" y="1670924"/>
              <a:ext cx="2228427" cy="42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53585F"/>
                  </a:solidFill>
                </a:rPr>
                <a:t>Add title text</a:t>
              </a:r>
              <a:endParaRPr lang="zh-CN" altLang="en-US" sz="2000" b="1" dirty="0">
                <a:solidFill>
                  <a:srgbClr val="53585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76285" y="2133601"/>
            <a:ext cx="10646459" cy="508001"/>
            <a:chOff x="776285" y="2133599"/>
            <a:chExt cx="10646459" cy="508001"/>
          </a:xfrm>
        </p:grpSpPr>
        <p:grpSp>
          <p:nvGrpSpPr>
            <p:cNvPr id="3" name="组合 2"/>
            <p:cNvGrpSpPr/>
            <p:nvPr/>
          </p:nvGrpSpPr>
          <p:grpSpPr>
            <a:xfrm>
              <a:off x="776285" y="2133599"/>
              <a:ext cx="3065570" cy="508001"/>
              <a:chOff x="581021" y="2133599"/>
              <a:chExt cx="3514153" cy="580572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581022" y="2133599"/>
                <a:ext cx="2829836" cy="58057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矩形: 圆角 1"/>
              <p:cNvSpPr/>
              <p:nvPr/>
            </p:nvSpPr>
            <p:spPr>
              <a:xfrm>
                <a:off x="581021" y="2133599"/>
                <a:ext cx="3514153" cy="580572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566730" y="2133599"/>
              <a:ext cx="3065570" cy="508001"/>
              <a:chOff x="581021" y="2133599"/>
              <a:chExt cx="3514153" cy="580572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581022" y="2133599"/>
                <a:ext cx="2202276" cy="58057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/>
              <p:cNvSpPr/>
              <p:nvPr/>
            </p:nvSpPr>
            <p:spPr>
              <a:xfrm>
                <a:off x="581021" y="2133599"/>
                <a:ext cx="3514153" cy="580572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357174" y="2133599"/>
              <a:ext cx="3065570" cy="508001"/>
              <a:chOff x="581021" y="2133599"/>
              <a:chExt cx="3514153" cy="580572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581021" y="2133599"/>
                <a:ext cx="3247940" cy="580572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/>
            </p:nvSpPr>
            <p:spPr>
              <a:xfrm>
                <a:off x="581021" y="2133599"/>
                <a:ext cx="3514153" cy="580572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563718" y="220825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</a:rPr>
                <a:t>75%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841556" y="220825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</a:rPr>
                <a:t>56%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0544183" y="220825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</a:rPr>
                <a:t>95%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6285" y="4528458"/>
            <a:ext cx="10646459" cy="508001"/>
            <a:chOff x="776285" y="4528456"/>
            <a:chExt cx="10646459" cy="508001"/>
          </a:xfrm>
        </p:grpSpPr>
        <p:grpSp>
          <p:nvGrpSpPr>
            <p:cNvPr id="26" name="组合 25"/>
            <p:cNvGrpSpPr/>
            <p:nvPr/>
          </p:nvGrpSpPr>
          <p:grpSpPr>
            <a:xfrm>
              <a:off x="776285" y="4528456"/>
              <a:ext cx="3065570" cy="508001"/>
              <a:chOff x="581021" y="2133599"/>
              <a:chExt cx="3514153" cy="580572"/>
            </a:xfrm>
          </p:grpSpPr>
          <p:sp>
            <p:nvSpPr>
              <p:cNvPr id="27" name="矩形: 圆角 26"/>
              <p:cNvSpPr/>
              <p:nvPr/>
            </p:nvSpPr>
            <p:spPr>
              <a:xfrm>
                <a:off x="581022" y="2133599"/>
                <a:ext cx="1921968" cy="58057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: 圆角 27"/>
              <p:cNvSpPr/>
              <p:nvPr/>
            </p:nvSpPr>
            <p:spPr>
              <a:xfrm>
                <a:off x="581021" y="2133599"/>
                <a:ext cx="3514153" cy="580572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566730" y="4528456"/>
              <a:ext cx="3065570" cy="508001"/>
              <a:chOff x="581021" y="2133599"/>
              <a:chExt cx="3514153" cy="580572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81022" y="2133599"/>
                <a:ext cx="3047320" cy="58057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: 圆角 30"/>
              <p:cNvSpPr/>
              <p:nvPr/>
            </p:nvSpPr>
            <p:spPr>
              <a:xfrm>
                <a:off x="581021" y="2133599"/>
                <a:ext cx="3514153" cy="580572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8357174" y="4528456"/>
              <a:ext cx="3065570" cy="508001"/>
              <a:chOff x="581021" y="2133599"/>
              <a:chExt cx="3514153" cy="580572"/>
            </a:xfrm>
          </p:grpSpPr>
          <p:sp>
            <p:nvSpPr>
              <p:cNvPr id="33" name="矩形: 圆角 32"/>
              <p:cNvSpPr/>
              <p:nvPr/>
            </p:nvSpPr>
            <p:spPr>
              <a:xfrm>
                <a:off x="581022" y="2133599"/>
                <a:ext cx="2216375" cy="580572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: 圆角 33"/>
              <p:cNvSpPr/>
              <p:nvPr/>
            </p:nvSpPr>
            <p:spPr>
              <a:xfrm>
                <a:off x="581021" y="2133599"/>
                <a:ext cx="3514153" cy="580572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9595821" y="459779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</a:rPr>
                <a:t>64%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602967" y="459779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</a:rPr>
                <a:t>92%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767848" y="459779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</a:rPr>
                <a:t>50%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6" t="49071" r="13915" b="43280"/>
          <a:stretch/>
        </p:blipFill>
        <p:spPr>
          <a:xfrm>
            <a:off x="-49163" y="5825615"/>
            <a:ext cx="12241163" cy="103238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9049" y="2"/>
            <a:ext cx="7715251" cy="1163181"/>
            <a:chOff x="19050" y="0"/>
            <a:chExt cx="7715250" cy="1163181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67" t="37561" r="6225" b="46155"/>
            <a:stretch/>
          </p:blipFill>
          <p:spPr>
            <a:xfrm>
              <a:off x="19050" y="0"/>
              <a:ext cx="6352721" cy="776665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4346917" y="371760"/>
              <a:ext cx="33873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Add title text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5659626" y="1163181"/>
              <a:ext cx="872748" cy="0"/>
            </a:xfrm>
            <a:prstGeom prst="line">
              <a:avLst/>
            </a:prstGeom>
            <a:solidFill>
              <a:srgbClr val="080808"/>
            </a:solidFill>
            <a:ln w="254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8095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069036" y="1587953"/>
            <a:ext cx="318683" cy="274214"/>
            <a:chOff x="495301" y="523876"/>
            <a:chExt cx="546101" cy="469900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606426" y="631826"/>
              <a:ext cx="434975" cy="361950"/>
            </a:xfrm>
            <a:custGeom>
              <a:avLst/>
              <a:gdLst>
                <a:gd name="T0" fmla="*/ 153 w 153"/>
                <a:gd name="T1" fmla="*/ 121 h 127"/>
                <a:gd name="T2" fmla="*/ 147 w 153"/>
                <a:gd name="T3" fmla="*/ 127 h 127"/>
                <a:gd name="T4" fmla="*/ 6 w 153"/>
                <a:gd name="T5" fmla="*/ 127 h 127"/>
                <a:gd name="T6" fmla="*/ 0 w 153"/>
                <a:gd name="T7" fmla="*/ 121 h 127"/>
                <a:gd name="T8" fmla="*/ 0 w 153"/>
                <a:gd name="T9" fmla="*/ 6 h 127"/>
                <a:gd name="T10" fmla="*/ 6 w 153"/>
                <a:gd name="T11" fmla="*/ 0 h 127"/>
                <a:gd name="T12" fmla="*/ 147 w 153"/>
                <a:gd name="T13" fmla="*/ 0 h 127"/>
                <a:gd name="T14" fmla="*/ 153 w 153"/>
                <a:gd name="T15" fmla="*/ 6 h 127"/>
                <a:gd name="T16" fmla="*/ 153 w 153"/>
                <a:gd name="T17" fmla="*/ 12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27">
                  <a:moveTo>
                    <a:pt x="153" y="121"/>
                  </a:moveTo>
                  <a:cubicBezTo>
                    <a:pt x="153" y="124"/>
                    <a:pt x="151" y="127"/>
                    <a:pt x="14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2" y="127"/>
                    <a:pt x="0" y="124"/>
                    <a:pt x="0" y="1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1" y="0"/>
                    <a:pt x="153" y="3"/>
                    <a:pt x="153" y="6"/>
                  </a:cubicBezTo>
                  <a:lnTo>
                    <a:pt x="153" y="121"/>
                  </a:lnTo>
                  <a:close/>
                </a:path>
              </a:pathLst>
            </a:custGeom>
            <a:noFill/>
            <a:ln w="23813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495301" y="523876"/>
              <a:ext cx="438150" cy="361950"/>
            </a:xfrm>
            <a:custGeom>
              <a:avLst/>
              <a:gdLst>
                <a:gd name="T0" fmla="*/ 20 w 154"/>
                <a:gd name="T1" fmla="*/ 127 h 127"/>
                <a:gd name="T2" fmla="*/ 7 w 154"/>
                <a:gd name="T3" fmla="*/ 127 h 127"/>
                <a:gd name="T4" fmla="*/ 0 w 154"/>
                <a:gd name="T5" fmla="*/ 121 h 127"/>
                <a:gd name="T6" fmla="*/ 0 w 154"/>
                <a:gd name="T7" fmla="*/ 6 h 127"/>
                <a:gd name="T8" fmla="*/ 7 w 154"/>
                <a:gd name="T9" fmla="*/ 0 h 127"/>
                <a:gd name="T10" fmla="*/ 148 w 154"/>
                <a:gd name="T11" fmla="*/ 0 h 127"/>
                <a:gd name="T12" fmla="*/ 154 w 154"/>
                <a:gd name="T13" fmla="*/ 6 h 127"/>
                <a:gd name="T14" fmla="*/ 154 w 154"/>
                <a:gd name="T15" fmla="*/ 2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7">
                  <a:moveTo>
                    <a:pt x="20" y="127"/>
                  </a:moveTo>
                  <a:cubicBezTo>
                    <a:pt x="7" y="127"/>
                    <a:pt x="7" y="127"/>
                    <a:pt x="7" y="127"/>
                  </a:cubicBezTo>
                  <a:cubicBezTo>
                    <a:pt x="3" y="127"/>
                    <a:pt x="0" y="124"/>
                    <a:pt x="0" y="1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1" y="0"/>
                    <a:pt x="154" y="2"/>
                    <a:pt x="154" y="6"/>
                  </a:cubicBezTo>
                  <a:cubicBezTo>
                    <a:pt x="154" y="20"/>
                    <a:pt x="154" y="20"/>
                    <a:pt x="154" y="20"/>
                  </a:cubicBezTo>
                </a:path>
              </a:pathLst>
            </a:custGeom>
            <a:noFill/>
            <a:ln w="23813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646114" y="831851"/>
              <a:ext cx="395288" cy="161925"/>
            </a:xfrm>
            <a:custGeom>
              <a:avLst/>
              <a:gdLst>
                <a:gd name="T0" fmla="*/ 0 w 249"/>
                <a:gd name="T1" fmla="*/ 102 h 102"/>
                <a:gd name="T2" fmla="*/ 102 w 249"/>
                <a:gd name="T3" fmla="*/ 0 h 102"/>
                <a:gd name="T4" fmla="*/ 147 w 249"/>
                <a:gd name="T5" fmla="*/ 48 h 102"/>
                <a:gd name="T6" fmla="*/ 194 w 249"/>
                <a:gd name="T7" fmla="*/ 0 h 102"/>
                <a:gd name="T8" fmla="*/ 249 w 249"/>
                <a:gd name="T9" fmla="*/ 4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02">
                  <a:moveTo>
                    <a:pt x="0" y="102"/>
                  </a:moveTo>
                  <a:lnTo>
                    <a:pt x="102" y="0"/>
                  </a:lnTo>
                  <a:lnTo>
                    <a:pt x="147" y="48"/>
                  </a:lnTo>
                  <a:lnTo>
                    <a:pt x="194" y="0"/>
                  </a:lnTo>
                  <a:lnTo>
                    <a:pt x="249" y="48"/>
                  </a:lnTo>
                </a:path>
              </a:pathLst>
            </a:custGeom>
            <a:noFill/>
            <a:ln w="23813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666751" y="717551"/>
              <a:ext cx="84138" cy="85725"/>
            </a:xfrm>
            <a:prstGeom prst="ellipse">
              <a:avLst/>
            </a:prstGeom>
            <a:noFill/>
            <a:ln w="23813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448414" y="1566353"/>
            <a:ext cx="318681" cy="315902"/>
            <a:chOff x="5229226" y="484188"/>
            <a:chExt cx="546100" cy="541338"/>
          </a:xfrm>
        </p:grpSpPr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5229226" y="538163"/>
              <a:ext cx="546100" cy="487363"/>
            </a:xfrm>
            <a:custGeom>
              <a:avLst/>
              <a:gdLst>
                <a:gd name="T0" fmla="*/ 157 w 192"/>
                <a:gd name="T1" fmla="*/ 0 h 171"/>
                <a:gd name="T2" fmla="*/ 188 w 192"/>
                <a:gd name="T3" fmla="*/ 0 h 171"/>
                <a:gd name="T4" fmla="*/ 192 w 192"/>
                <a:gd name="T5" fmla="*/ 4 h 171"/>
                <a:gd name="T6" fmla="*/ 192 w 192"/>
                <a:gd name="T7" fmla="*/ 168 h 171"/>
                <a:gd name="T8" fmla="*/ 188 w 192"/>
                <a:gd name="T9" fmla="*/ 171 h 171"/>
                <a:gd name="T10" fmla="*/ 3 w 192"/>
                <a:gd name="T11" fmla="*/ 171 h 171"/>
                <a:gd name="T12" fmla="*/ 0 w 192"/>
                <a:gd name="T13" fmla="*/ 168 h 171"/>
                <a:gd name="T14" fmla="*/ 0 w 192"/>
                <a:gd name="T15" fmla="*/ 4 h 171"/>
                <a:gd name="T16" fmla="*/ 3 w 192"/>
                <a:gd name="T17" fmla="*/ 0 h 171"/>
                <a:gd name="T18" fmla="*/ 34 w 192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71">
                  <a:moveTo>
                    <a:pt x="157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90" y="0"/>
                    <a:pt x="192" y="2"/>
                    <a:pt x="192" y="4"/>
                  </a:cubicBezTo>
                  <a:cubicBezTo>
                    <a:pt x="192" y="168"/>
                    <a:pt x="192" y="168"/>
                    <a:pt x="192" y="168"/>
                  </a:cubicBezTo>
                  <a:cubicBezTo>
                    <a:pt x="192" y="170"/>
                    <a:pt x="190" y="171"/>
                    <a:pt x="188" y="171"/>
                  </a:cubicBezTo>
                  <a:cubicBezTo>
                    <a:pt x="3" y="171"/>
                    <a:pt x="3" y="171"/>
                    <a:pt x="3" y="171"/>
                  </a:cubicBezTo>
                  <a:cubicBezTo>
                    <a:pt x="1" y="171"/>
                    <a:pt x="0" y="170"/>
                    <a:pt x="0" y="1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noFill/>
            <a:ln w="23813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5229226" y="688976"/>
              <a:ext cx="546100" cy="0"/>
            </a:xfrm>
            <a:prstGeom prst="line">
              <a:avLst/>
            </a:prstGeom>
            <a:noFill/>
            <a:ln w="23813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5337176" y="484188"/>
              <a:ext cx="77788" cy="103188"/>
            </a:xfrm>
            <a:custGeom>
              <a:avLst/>
              <a:gdLst>
                <a:gd name="T0" fmla="*/ 27 w 27"/>
                <a:gd name="T1" fmla="*/ 33 h 36"/>
                <a:gd name="T2" fmla="*/ 24 w 27"/>
                <a:gd name="T3" fmla="*/ 36 h 36"/>
                <a:gd name="T4" fmla="*/ 3 w 27"/>
                <a:gd name="T5" fmla="*/ 36 h 36"/>
                <a:gd name="T6" fmla="*/ 0 w 27"/>
                <a:gd name="T7" fmla="*/ 33 h 36"/>
                <a:gd name="T8" fmla="*/ 0 w 27"/>
                <a:gd name="T9" fmla="*/ 3 h 36"/>
                <a:gd name="T10" fmla="*/ 3 w 27"/>
                <a:gd name="T11" fmla="*/ 0 h 36"/>
                <a:gd name="T12" fmla="*/ 24 w 27"/>
                <a:gd name="T13" fmla="*/ 0 h 36"/>
                <a:gd name="T14" fmla="*/ 27 w 27"/>
                <a:gd name="T15" fmla="*/ 3 h 36"/>
                <a:gd name="T16" fmla="*/ 27 w 27"/>
                <a:gd name="T1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6">
                  <a:moveTo>
                    <a:pt x="27" y="33"/>
                  </a:moveTo>
                  <a:cubicBezTo>
                    <a:pt x="27" y="35"/>
                    <a:pt x="26" y="36"/>
                    <a:pt x="2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5"/>
                    <a:pt x="0" y="3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7" y="1"/>
                    <a:pt x="27" y="3"/>
                  </a:cubicBezTo>
                  <a:lnTo>
                    <a:pt x="27" y="33"/>
                  </a:lnTo>
                  <a:close/>
                </a:path>
              </a:pathLst>
            </a:custGeom>
            <a:noFill/>
            <a:ln w="23813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5588001" y="484188"/>
              <a:ext cx="76200" cy="103188"/>
            </a:xfrm>
            <a:custGeom>
              <a:avLst/>
              <a:gdLst>
                <a:gd name="T0" fmla="*/ 27 w 27"/>
                <a:gd name="T1" fmla="*/ 33 h 36"/>
                <a:gd name="T2" fmla="*/ 24 w 27"/>
                <a:gd name="T3" fmla="*/ 36 h 36"/>
                <a:gd name="T4" fmla="*/ 3 w 27"/>
                <a:gd name="T5" fmla="*/ 36 h 36"/>
                <a:gd name="T6" fmla="*/ 0 w 27"/>
                <a:gd name="T7" fmla="*/ 33 h 36"/>
                <a:gd name="T8" fmla="*/ 0 w 27"/>
                <a:gd name="T9" fmla="*/ 3 h 36"/>
                <a:gd name="T10" fmla="*/ 3 w 27"/>
                <a:gd name="T11" fmla="*/ 0 h 36"/>
                <a:gd name="T12" fmla="*/ 24 w 27"/>
                <a:gd name="T13" fmla="*/ 0 h 36"/>
                <a:gd name="T14" fmla="*/ 27 w 27"/>
                <a:gd name="T15" fmla="*/ 3 h 36"/>
                <a:gd name="T16" fmla="*/ 27 w 27"/>
                <a:gd name="T1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6">
                  <a:moveTo>
                    <a:pt x="27" y="33"/>
                  </a:moveTo>
                  <a:cubicBezTo>
                    <a:pt x="27" y="35"/>
                    <a:pt x="26" y="36"/>
                    <a:pt x="2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0" y="35"/>
                    <a:pt x="0" y="3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7" y="1"/>
                    <a:pt x="27" y="3"/>
                  </a:cubicBezTo>
                  <a:lnTo>
                    <a:pt x="27" y="33"/>
                  </a:lnTo>
                  <a:close/>
                </a:path>
              </a:pathLst>
            </a:custGeom>
            <a:noFill/>
            <a:ln w="23813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5426076" y="538163"/>
              <a:ext cx="150813" cy="0"/>
            </a:xfrm>
            <a:prstGeom prst="line">
              <a:avLst/>
            </a:prstGeom>
            <a:noFill/>
            <a:ln w="23813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940446" y="1581671"/>
            <a:ext cx="318681" cy="319608"/>
            <a:chOff x="2862264" y="1550988"/>
            <a:chExt cx="546100" cy="547688"/>
          </a:xfrm>
        </p:grpSpPr>
        <p:sp>
          <p:nvSpPr>
            <p:cNvPr id="48" name="Oval 76"/>
            <p:cNvSpPr>
              <a:spLocks noChangeArrowheads="1"/>
            </p:cNvSpPr>
            <p:nvPr/>
          </p:nvSpPr>
          <p:spPr bwMode="auto">
            <a:xfrm>
              <a:off x="2862264" y="1550988"/>
              <a:ext cx="546100" cy="547688"/>
            </a:xfrm>
            <a:prstGeom prst="ellipse">
              <a:avLst/>
            </a:prstGeom>
            <a:noFill/>
            <a:ln w="2381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Line 77"/>
            <p:cNvSpPr>
              <a:spLocks noChangeShapeType="1"/>
            </p:cNvSpPr>
            <p:nvPr/>
          </p:nvSpPr>
          <p:spPr bwMode="auto">
            <a:xfrm>
              <a:off x="3135314" y="1700213"/>
              <a:ext cx="0" cy="244475"/>
            </a:xfrm>
            <a:prstGeom prst="line">
              <a:avLst/>
            </a:prstGeom>
            <a:noFill/>
            <a:ln w="2381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Line 78"/>
            <p:cNvSpPr>
              <a:spLocks noChangeShapeType="1"/>
            </p:cNvSpPr>
            <p:nvPr/>
          </p:nvSpPr>
          <p:spPr bwMode="auto">
            <a:xfrm>
              <a:off x="3008314" y="1822451"/>
              <a:ext cx="255588" cy="0"/>
            </a:xfrm>
            <a:prstGeom prst="line">
              <a:avLst/>
            </a:prstGeom>
            <a:noFill/>
            <a:ln w="2381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391987" y="1587489"/>
            <a:ext cx="318683" cy="296448"/>
            <a:chOff x="495301" y="3711576"/>
            <a:chExt cx="546101" cy="508000"/>
          </a:xfrm>
        </p:grpSpPr>
        <p:sp>
          <p:nvSpPr>
            <p:cNvPr id="52" name="Line 124"/>
            <p:cNvSpPr>
              <a:spLocks noChangeShapeType="1"/>
            </p:cNvSpPr>
            <p:nvPr/>
          </p:nvSpPr>
          <p:spPr bwMode="auto">
            <a:xfrm>
              <a:off x="928689" y="3868738"/>
              <a:ext cx="0" cy="225425"/>
            </a:xfrm>
            <a:prstGeom prst="line">
              <a:avLst/>
            </a:prstGeom>
            <a:noFill/>
            <a:ln w="2381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Line 125"/>
            <p:cNvSpPr>
              <a:spLocks noChangeShapeType="1"/>
            </p:cNvSpPr>
            <p:nvPr/>
          </p:nvSpPr>
          <p:spPr bwMode="auto">
            <a:xfrm flipH="1">
              <a:off x="817564" y="3983038"/>
              <a:ext cx="223838" cy="0"/>
            </a:xfrm>
            <a:prstGeom prst="line">
              <a:avLst/>
            </a:prstGeom>
            <a:noFill/>
            <a:ln w="2381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26"/>
            <p:cNvSpPr>
              <a:spLocks/>
            </p:cNvSpPr>
            <p:nvPr/>
          </p:nvSpPr>
          <p:spPr bwMode="auto">
            <a:xfrm>
              <a:off x="495301" y="3711576"/>
              <a:ext cx="433388" cy="508000"/>
            </a:xfrm>
            <a:custGeom>
              <a:avLst/>
              <a:gdLst>
                <a:gd name="T0" fmla="*/ 152 w 152"/>
                <a:gd name="T1" fmla="*/ 155 h 178"/>
                <a:gd name="T2" fmla="*/ 152 w 152"/>
                <a:gd name="T3" fmla="*/ 164 h 178"/>
                <a:gd name="T4" fmla="*/ 138 w 152"/>
                <a:gd name="T5" fmla="*/ 178 h 178"/>
                <a:gd name="T6" fmla="*/ 13 w 152"/>
                <a:gd name="T7" fmla="*/ 178 h 178"/>
                <a:gd name="T8" fmla="*/ 0 w 152"/>
                <a:gd name="T9" fmla="*/ 164 h 178"/>
                <a:gd name="T10" fmla="*/ 0 w 152"/>
                <a:gd name="T11" fmla="*/ 14 h 178"/>
                <a:gd name="T12" fmla="*/ 13 w 152"/>
                <a:gd name="T13" fmla="*/ 0 h 178"/>
                <a:gd name="T14" fmla="*/ 138 w 152"/>
                <a:gd name="T15" fmla="*/ 0 h 178"/>
                <a:gd name="T16" fmla="*/ 152 w 152"/>
                <a:gd name="T17" fmla="*/ 14 h 178"/>
                <a:gd name="T18" fmla="*/ 152 w 152"/>
                <a:gd name="T19" fmla="*/ 3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78">
                  <a:moveTo>
                    <a:pt x="152" y="155"/>
                  </a:moveTo>
                  <a:cubicBezTo>
                    <a:pt x="152" y="164"/>
                    <a:pt x="152" y="164"/>
                    <a:pt x="152" y="164"/>
                  </a:cubicBezTo>
                  <a:cubicBezTo>
                    <a:pt x="152" y="172"/>
                    <a:pt x="146" y="178"/>
                    <a:pt x="138" y="178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6" y="178"/>
                    <a:pt x="0" y="172"/>
                    <a:pt x="0" y="16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38"/>
                    <a:pt x="152" y="38"/>
                    <a:pt x="152" y="38"/>
                  </a:cubicBezTo>
                </a:path>
              </a:pathLst>
            </a:custGeom>
            <a:noFill/>
            <a:ln w="2381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0803944" y="1626569"/>
            <a:ext cx="318681" cy="196396"/>
            <a:chOff x="1679576" y="4870451"/>
            <a:chExt cx="546100" cy="336550"/>
          </a:xfrm>
        </p:grpSpPr>
        <p:sp>
          <p:nvSpPr>
            <p:cNvPr id="66" name="Line 172"/>
            <p:cNvSpPr>
              <a:spLocks noChangeShapeType="1"/>
            </p:cNvSpPr>
            <p:nvPr/>
          </p:nvSpPr>
          <p:spPr bwMode="auto">
            <a:xfrm>
              <a:off x="1790701" y="4870451"/>
              <a:ext cx="320675" cy="0"/>
            </a:xfrm>
            <a:prstGeom prst="line">
              <a:avLst/>
            </a:prstGeom>
            <a:noFill/>
            <a:ln w="23813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Line 173"/>
            <p:cNvSpPr>
              <a:spLocks noChangeShapeType="1"/>
            </p:cNvSpPr>
            <p:nvPr/>
          </p:nvSpPr>
          <p:spPr bwMode="auto">
            <a:xfrm>
              <a:off x="1679576" y="4981576"/>
              <a:ext cx="546100" cy="0"/>
            </a:xfrm>
            <a:prstGeom prst="line">
              <a:avLst/>
            </a:prstGeom>
            <a:noFill/>
            <a:ln w="23813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Line 174"/>
            <p:cNvSpPr>
              <a:spLocks noChangeShapeType="1"/>
            </p:cNvSpPr>
            <p:nvPr/>
          </p:nvSpPr>
          <p:spPr bwMode="auto">
            <a:xfrm>
              <a:off x="1744664" y="5095876"/>
              <a:ext cx="412750" cy="0"/>
            </a:xfrm>
            <a:prstGeom prst="line">
              <a:avLst/>
            </a:prstGeom>
            <a:noFill/>
            <a:ln w="23813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Line 175"/>
            <p:cNvSpPr>
              <a:spLocks noChangeShapeType="1"/>
            </p:cNvSpPr>
            <p:nvPr/>
          </p:nvSpPr>
          <p:spPr bwMode="auto">
            <a:xfrm>
              <a:off x="1778001" y="5207001"/>
              <a:ext cx="347663" cy="0"/>
            </a:xfrm>
            <a:prstGeom prst="line">
              <a:avLst/>
            </a:prstGeom>
            <a:noFill/>
            <a:ln w="23813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" y="3429000"/>
            <a:ext cx="2442027" cy="3429000"/>
          </a:xfrm>
          <a:prstGeom prst="rect">
            <a:avLst/>
          </a:prstGeom>
          <a:blipFill>
            <a:blip r:embed="rId3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37493" y="3429000"/>
            <a:ext cx="2442027" cy="3429000"/>
          </a:xfrm>
          <a:prstGeom prst="rect">
            <a:avLst/>
          </a:prstGeom>
          <a:blipFill dpi="0" rotWithShape="1">
            <a:blip r:embed="rId4">
              <a:grayscl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874987" y="3429000"/>
            <a:ext cx="2442027" cy="3429000"/>
          </a:xfrm>
          <a:prstGeom prst="rect">
            <a:avLst/>
          </a:prstGeom>
          <a:blipFill>
            <a:blip r:embed="rId5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312479" y="3429000"/>
            <a:ext cx="2442027" cy="3429000"/>
          </a:xfrm>
          <a:prstGeom prst="rect">
            <a:avLst/>
          </a:prstGeom>
          <a:blipFill dpi="0" rotWithShape="1">
            <a:blip r:embed="rId6">
              <a:grayscl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749973" y="3429000"/>
            <a:ext cx="2442027" cy="3429000"/>
          </a:xfrm>
          <a:prstGeom prst="rect">
            <a:avLst/>
          </a:prstGeom>
          <a:blipFill dpi="0" rotWithShape="1">
            <a:blip r:embed="rId7">
              <a:grayscl/>
            </a:blip>
            <a:srcRect/>
            <a:tile tx="0" ty="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19461" y="2429848"/>
            <a:ext cx="18108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540" y="2058196"/>
            <a:ext cx="2302739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97020" y="2429848"/>
            <a:ext cx="18108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51099" y="2058196"/>
            <a:ext cx="2302739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90551" y="2429848"/>
            <a:ext cx="18108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44629" y="2058196"/>
            <a:ext cx="2302739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628043" y="2429848"/>
            <a:ext cx="18108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82121" y="2058196"/>
            <a:ext cx="2302739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065539" y="2429848"/>
            <a:ext cx="18108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819617" y="2058196"/>
            <a:ext cx="2302739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377" y="3905517"/>
            <a:ext cx="23027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15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1</a:t>
            </a:r>
            <a:endParaRPr lang="zh-CN" altLang="en-US" sz="115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00336" y="3905517"/>
            <a:ext cx="23027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15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2</a:t>
            </a:r>
            <a:endParaRPr lang="zh-CN" altLang="en-US" sz="115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937829" y="3905517"/>
            <a:ext cx="23027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15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3</a:t>
            </a:r>
            <a:endParaRPr lang="zh-CN" altLang="en-US" sz="115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75321" y="3905517"/>
            <a:ext cx="23027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15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4</a:t>
            </a:r>
            <a:endParaRPr lang="zh-CN" altLang="en-US" sz="115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812815" y="3905517"/>
            <a:ext cx="23027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15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5</a:t>
            </a:r>
            <a:endParaRPr lang="zh-CN" altLang="en-US" sz="115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6" t="49071" r="13915" b="43280"/>
          <a:stretch/>
        </p:blipFill>
        <p:spPr>
          <a:xfrm>
            <a:off x="-49163" y="5825615"/>
            <a:ext cx="12241163" cy="103238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9049" y="2"/>
            <a:ext cx="7901062" cy="1163181"/>
            <a:chOff x="19050" y="0"/>
            <a:chExt cx="7901061" cy="1163181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67" t="37561" r="6225" b="46155"/>
            <a:stretch/>
          </p:blipFill>
          <p:spPr>
            <a:xfrm>
              <a:off x="19050" y="0"/>
              <a:ext cx="6352721" cy="776665"/>
            </a:xfrm>
            <a:prstGeom prst="rect">
              <a:avLst/>
            </a:prstGeom>
          </p:spPr>
        </p:pic>
        <p:sp>
          <p:nvSpPr>
            <p:cNvPr id="57" name="文本框 56"/>
            <p:cNvSpPr txBox="1"/>
            <p:nvPr/>
          </p:nvSpPr>
          <p:spPr>
            <a:xfrm>
              <a:off x="4234375" y="371760"/>
              <a:ext cx="3685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Add title text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5659626" y="1163181"/>
              <a:ext cx="872748" cy="0"/>
            </a:xfrm>
            <a:prstGeom prst="line">
              <a:avLst/>
            </a:prstGeom>
            <a:solidFill>
              <a:srgbClr val="080808"/>
            </a:solidFill>
            <a:ln w="254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3431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6" grpId="0"/>
      <p:bldP spid="7" grpId="0"/>
      <p:bldP spid="16" grpId="0"/>
      <p:bldP spid="17" grpId="0"/>
      <p:bldP spid="20" grpId="0"/>
      <p:bldP spid="21" grpId="0"/>
      <p:bldP spid="24" grpId="0"/>
      <p:bldP spid="25" grpId="0"/>
      <p:bldP spid="28" grpId="0"/>
      <p:bldP spid="29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799398" y="1594646"/>
            <a:ext cx="5002387" cy="4574824"/>
            <a:chOff x="799398" y="1594645"/>
            <a:chExt cx="5002387" cy="4574824"/>
          </a:xfrm>
        </p:grpSpPr>
        <p:sp>
          <p:nvSpPr>
            <p:cNvPr id="5" name="文本框 4"/>
            <p:cNvSpPr txBox="1"/>
            <p:nvPr/>
          </p:nvSpPr>
          <p:spPr>
            <a:xfrm>
              <a:off x="799398" y="1594645"/>
              <a:ext cx="26645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92454" y="3048072"/>
              <a:ext cx="4309331" cy="32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99398" y="2829477"/>
              <a:ext cx="758371" cy="1311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6600" dirty="0">
                  <a:solidFill>
                    <a:schemeClr val="accent1"/>
                  </a:solidFill>
                  <a:latin typeface="+mj-lt"/>
                  <a:ea typeface="微软雅黑" panose="020B0503020204020204" pitchFamily="34" charset="-122"/>
                </a:rPr>
                <a:t>A</a:t>
              </a:r>
              <a:endParaRPr lang="zh-CN" altLang="en-US" sz="6600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92454" y="3361495"/>
              <a:ext cx="3614219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92454" y="4062504"/>
              <a:ext cx="4309331" cy="32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99398" y="3843909"/>
              <a:ext cx="758371" cy="1311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6600" dirty="0">
                  <a:solidFill>
                    <a:schemeClr val="accent2"/>
                  </a:solidFill>
                  <a:latin typeface="+mj-lt"/>
                  <a:ea typeface="微软雅黑" panose="020B0503020204020204" pitchFamily="34" charset="-122"/>
                </a:rPr>
                <a:t>B</a:t>
              </a:r>
              <a:endParaRPr lang="zh-CN" altLang="en-US" sz="6600" dirty="0">
                <a:solidFill>
                  <a:schemeClr val="accent2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492454" y="4375927"/>
              <a:ext cx="3614219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92454" y="5076936"/>
              <a:ext cx="4309331" cy="32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799398" y="4858341"/>
              <a:ext cx="758371" cy="1311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6600" dirty="0">
                  <a:solidFill>
                    <a:schemeClr val="accent3"/>
                  </a:solidFill>
                  <a:latin typeface="+mj-lt"/>
                  <a:ea typeface="微软雅黑" panose="020B0503020204020204" pitchFamily="34" charset="-122"/>
                </a:rPr>
                <a:t>C</a:t>
              </a:r>
              <a:endParaRPr lang="zh-CN" altLang="en-US" sz="6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492454" y="5390359"/>
              <a:ext cx="3614219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660572" y="0"/>
            <a:ext cx="6531429" cy="6858000"/>
            <a:chOff x="5660571" y="0"/>
            <a:chExt cx="6531429" cy="6858000"/>
          </a:xfrm>
        </p:grpSpPr>
        <p:sp>
          <p:nvSpPr>
            <p:cNvPr id="29" name="矩形 28"/>
            <p:cNvSpPr/>
            <p:nvPr/>
          </p:nvSpPr>
          <p:spPr>
            <a:xfrm>
              <a:off x="5660571" y="0"/>
              <a:ext cx="6531429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Picture 2" descr="iPad Air White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769116" y="735081"/>
              <a:ext cx="4089832" cy="5854438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6781031" y="5789621"/>
              <a:ext cx="453390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741002" y="2064288"/>
              <a:ext cx="4289853" cy="3240000"/>
            </a:xfrm>
            <a:prstGeom prst="rect">
              <a:avLst/>
            </a:prstGeom>
            <a:blipFill>
              <a:blip r:embed="rId4">
                <a:grayscl/>
              </a:blip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454125" y="1214456"/>
              <a:ext cx="318681" cy="319608"/>
              <a:chOff x="2862264" y="1550988"/>
              <a:chExt cx="546100" cy="547688"/>
            </a:xfrm>
          </p:grpSpPr>
          <p:sp>
            <p:nvSpPr>
              <p:cNvPr id="31" name="Oval 76"/>
              <p:cNvSpPr>
                <a:spLocks noChangeArrowheads="1"/>
              </p:cNvSpPr>
              <p:nvPr/>
            </p:nvSpPr>
            <p:spPr bwMode="auto">
              <a:xfrm>
                <a:off x="2862264" y="1550988"/>
                <a:ext cx="546100" cy="547688"/>
              </a:xfrm>
              <a:prstGeom prst="ellipse">
                <a:avLst/>
              </a:prstGeom>
              <a:noFill/>
              <a:ln w="23813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Line 77"/>
              <p:cNvSpPr>
                <a:spLocks noChangeShapeType="1"/>
              </p:cNvSpPr>
              <p:nvPr/>
            </p:nvSpPr>
            <p:spPr bwMode="auto">
              <a:xfrm>
                <a:off x="3135314" y="1700213"/>
                <a:ext cx="0" cy="244475"/>
              </a:xfrm>
              <a:prstGeom prst="line">
                <a:avLst/>
              </a:prstGeom>
              <a:noFill/>
              <a:ln w="23813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Line 78"/>
              <p:cNvSpPr>
                <a:spLocks noChangeShapeType="1"/>
              </p:cNvSpPr>
              <p:nvPr/>
            </p:nvSpPr>
            <p:spPr bwMode="auto">
              <a:xfrm>
                <a:off x="3008314" y="1822451"/>
                <a:ext cx="255588" cy="0"/>
              </a:xfrm>
              <a:prstGeom prst="line">
                <a:avLst/>
              </a:prstGeom>
              <a:noFill/>
              <a:ln w="23813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559945" y="1214456"/>
              <a:ext cx="318681" cy="319608"/>
              <a:chOff x="6413501" y="1550988"/>
              <a:chExt cx="546100" cy="547688"/>
            </a:xfrm>
          </p:grpSpPr>
          <p:sp>
            <p:nvSpPr>
              <p:cNvPr id="35" name="Oval 84"/>
              <p:cNvSpPr>
                <a:spLocks noChangeArrowheads="1"/>
              </p:cNvSpPr>
              <p:nvPr/>
            </p:nvSpPr>
            <p:spPr bwMode="auto">
              <a:xfrm>
                <a:off x="6413501" y="1550988"/>
                <a:ext cx="546100" cy="547688"/>
              </a:xfrm>
              <a:prstGeom prst="ellipse">
                <a:avLst/>
              </a:prstGeom>
              <a:noFill/>
              <a:ln w="23813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Line 85"/>
              <p:cNvSpPr>
                <a:spLocks noChangeShapeType="1"/>
              </p:cNvSpPr>
              <p:nvPr/>
            </p:nvSpPr>
            <p:spPr bwMode="auto">
              <a:xfrm flipH="1">
                <a:off x="6623051" y="1733551"/>
                <a:ext cx="174625" cy="174625"/>
              </a:xfrm>
              <a:prstGeom prst="line">
                <a:avLst/>
              </a:prstGeom>
              <a:noFill/>
              <a:ln w="23813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Line 86"/>
              <p:cNvSpPr>
                <a:spLocks noChangeShapeType="1"/>
              </p:cNvSpPr>
              <p:nvPr/>
            </p:nvSpPr>
            <p:spPr bwMode="auto">
              <a:xfrm>
                <a:off x="6572251" y="1844676"/>
                <a:ext cx="63500" cy="63500"/>
              </a:xfrm>
              <a:prstGeom prst="line">
                <a:avLst/>
              </a:prstGeom>
              <a:noFill/>
              <a:ln w="23813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9665766" y="1214920"/>
              <a:ext cx="318681" cy="318681"/>
              <a:chOff x="8777289" y="4762501"/>
              <a:chExt cx="546100" cy="546100"/>
            </a:xfrm>
          </p:grpSpPr>
          <p:sp>
            <p:nvSpPr>
              <p:cNvPr id="39" name="Oval 197"/>
              <p:cNvSpPr>
                <a:spLocks noChangeArrowheads="1"/>
              </p:cNvSpPr>
              <p:nvPr/>
            </p:nvSpPr>
            <p:spPr bwMode="auto">
              <a:xfrm>
                <a:off x="8777289" y="4762501"/>
                <a:ext cx="546100" cy="546100"/>
              </a:xfrm>
              <a:prstGeom prst="ellipse">
                <a:avLst/>
              </a:prstGeom>
              <a:noFill/>
              <a:ln w="23813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198"/>
              <p:cNvSpPr>
                <a:spLocks/>
              </p:cNvSpPr>
              <p:nvPr/>
            </p:nvSpPr>
            <p:spPr bwMode="auto">
              <a:xfrm>
                <a:off x="8978901" y="4945063"/>
                <a:ext cx="185738" cy="176213"/>
              </a:xfrm>
              <a:custGeom>
                <a:avLst/>
                <a:gdLst>
                  <a:gd name="T0" fmla="*/ 0 w 117"/>
                  <a:gd name="T1" fmla="*/ 0 h 111"/>
                  <a:gd name="T2" fmla="*/ 117 w 117"/>
                  <a:gd name="T3" fmla="*/ 57 h 111"/>
                  <a:gd name="T4" fmla="*/ 0 w 117"/>
                  <a:gd name="T5" fmla="*/ 111 h 111"/>
                  <a:gd name="T6" fmla="*/ 0 w 11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111">
                    <a:moveTo>
                      <a:pt x="0" y="0"/>
                    </a:moveTo>
                    <a:lnTo>
                      <a:pt x="117" y="57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3813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9049" y="2"/>
            <a:ext cx="7715251" cy="1163181"/>
            <a:chOff x="19050" y="0"/>
            <a:chExt cx="7715250" cy="1163181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67" t="37561" r="6225" b="46155"/>
            <a:stretch/>
          </p:blipFill>
          <p:spPr>
            <a:xfrm>
              <a:off x="19050" y="0"/>
              <a:ext cx="6352721" cy="776665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4332849" y="371760"/>
              <a:ext cx="3401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Add title text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5659626" y="1163181"/>
              <a:ext cx="872748" cy="0"/>
            </a:xfrm>
            <a:prstGeom prst="line">
              <a:avLst/>
            </a:prstGeom>
            <a:solidFill>
              <a:srgbClr val="080808"/>
            </a:solidFill>
            <a:ln w="254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7564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4" t="37550" r="15948" b="341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79236" y="2625151"/>
            <a:ext cx="175721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accent2"/>
                </a:solidFill>
                <a:latin typeface="Impact" panose="020B0806030902050204" pitchFamily="34" charset="0"/>
              </a:rPr>
              <a:t>03</a:t>
            </a:r>
            <a:endParaRPr lang="zh-CN" altLang="en-US" sz="115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30690" y="2859452"/>
            <a:ext cx="70865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30689" y="3637993"/>
            <a:ext cx="61594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44965" y="2933145"/>
            <a:ext cx="0" cy="124606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3f04ca3-b938-4ac7-8098-87ab0e2d05e9"/>
          <p:cNvGrpSpPr>
            <a:grpSpLocks noChangeAspect="1"/>
          </p:cNvGrpSpPr>
          <p:nvPr/>
        </p:nvGrpSpPr>
        <p:grpSpPr>
          <a:xfrm>
            <a:off x="763400" y="3796830"/>
            <a:ext cx="10665203" cy="1856232"/>
            <a:chOff x="759199" y="3504730"/>
            <a:chExt cx="10665203" cy="1856232"/>
          </a:xfrm>
        </p:grpSpPr>
        <p:sp>
          <p:nvSpPr>
            <p:cNvPr id="10" name="矩形 9"/>
            <p:cNvSpPr/>
            <p:nvPr/>
          </p:nvSpPr>
          <p:spPr>
            <a:xfrm>
              <a:off x="759199" y="3504730"/>
              <a:ext cx="2633472" cy="1856232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36909" y="3504730"/>
              <a:ext cx="2633472" cy="1856232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114619" y="3504730"/>
              <a:ext cx="2633472" cy="1856232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790930" y="3504730"/>
              <a:ext cx="2633472" cy="1856232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3399" y="1906051"/>
            <a:ext cx="2633472" cy="1856232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41109" y="1906051"/>
            <a:ext cx="2633472" cy="1856232"/>
          </a:xfrm>
        </p:spPr>
      </p:pic>
      <p:pic>
        <p:nvPicPr>
          <p:cNvPr id="26" name="图片占位符 2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8819" y="1906051"/>
            <a:ext cx="2633472" cy="1856232"/>
          </a:xfrm>
        </p:spPr>
      </p:pic>
      <p:pic>
        <p:nvPicPr>
          <p:cNvPr id="28" name="图片占位符 27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5131" y="1906051"/>
            <a:ext cx="2633472" cy="1856232"/>
          </a:xfrm>
        </p:spPr>
      </p:pic>
      <p:grpSp>
        <p:nvGrpSpPr>
          <p:cNvPr id="29" name="组合 28"/>
          <p:cNvGrpSpPr/>
          <p:nvPr/>
        </p:nvGrpSpPr>
        <p:grpSpPr>
          <a:xfrm>
            <a:off x="843209" y="3985404"/>
            <a:ext cx="2473855" cy="1196766"/>
            <a:chOff x="7692478" y="1678126"/>
            <a:chExt cx="2473855" cy="1196766"/>
          </a:xfrm>
        </p:grpSpPr>
        <p:sp>
          <p:nvSpPr>
            <p:cNvPr id="30" name="矩形 29"/>
            <p:cNvSpPr/>
            <p:nvPr/>
          </p:nvSpPr>
          <p:spPr>
            <a:xfrm>
              <a:off x="7692478" y="2030750"/>
              <a:ext cx="2473855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808418" y="167812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520918" y="3985404"/>
            <a:ext cx="2473855" cy="1196766"/>
            <a:chOff x="7692478" y="1678126"/>
            <a:chExt cx="2473855" cy="1196766"/>
          </a:xfrm>
        </p:grpSpPr>
        <p:sp>
          <p:nvSpPr>
            <p:cNvPr id="33" name="矩形 32"/>
            <p:cNvSpPr/>
            <p:nvPr/>
          </p:nvSpPr>
          <p:spPr>
            <a:xfrm>
              <a:off x="7692478" y="2030750"/>
              <a:ext cx="2473855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808418" y="167812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198629" y="3985404"/>
            <a:ext cx="2473855" cy="1196766"/>
            <a:chOff x="7692478" y="1678126"/>
            <a:chExt cx="2473855" cy="1196766"/>
          </a:xfrm>
        </p:grpSpPr>
        <p:sp>
          <p:nvSpPr>
            <p:cNvPr id="36" name="矩形 35"/>
            <p:cNvSpPr/>
            <p:nvPr/>
          </p:nvSpPr>
          <p:spPr>
            <a:xfrm>
              <a:off x="7692478" y="2030750"/>
              <a:ext cx="2473855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808418" y="167812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874939" y="3985404"/>
            <a:ext cx="2473855" cy="1196766"/>
            <a:chOff x="7692478" y="1678126"/>
            <a:chExt cx="2473855" cy="1196766"/>
          </a:xfrm>
        </p:grpSpPr>
        <p:sp>
          <p:nvSpPr>
            <p:cNvPr id="39" name="矩形 38"/>
            <p:cNvSpPr/>
            <p:nvPr/>
          </p:nvSpPr>
          <p:spPr>
            <a:xfrm>
              <a:off x="7692478" y="2030750"/>
              <a:ext cx="2473855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808418" y="167812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6" t="49071" r="13915" b="43280"/>
          <a:stretch/>
        </p:blipFill>
        <p:spPr>
          <a:xfrm>
            <a:off x="-49163" y="5825615"/>
            <a:ext cx="12241163" cy="103238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9049" y="2"/>
            <a:ext cx="7943265" cy="1163181"/>
            <a:chOff x="19050" y="0"/>
            <a:chExt cx="7943264" cy="116318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67" t="37561" r="6225" b="46155"/>
            <a:stretch/>
          </p:blipFill>
          <p:spPr>
            <a:xfrm>
              <a:off x="19050" y="0"/>
              <a:ext cx="6352721" cy="776665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4164037" y="371760"/>
              <a:ext cx="3798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Add title text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5659626" y="1163181"/>
              <a:ext cx="872748" cy="0"/>
            </a:xfrm>
            <a:prstGeom prst="line">
              <a:avLst/>
            </a:prstGeom>
            <a:solidFill>
              <a:srgbClr val="080808"/>
            </a:solidFill>
            <a:ln w="254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1089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08726" y="2472119"/>
            <a:ext cx="2773015" cy="2277926"/>
            <a:chOff x="208725" y="2472118"/>
            <a:chExt cx="2773014" cy="2277926"/>
          </a:xfrm>
        </p:grpSpPr>
        <p:grpSp>
          <p:nvGrpSpPr>
            <p:cNvPr id="57" name="组合 56"/>
            <p:cNvGrpSpPr/>
            <p:nvPr/>
          </p:nvGrpSpPr>
          <p:grpSpPr>
            <a:xfrm>
              <a:off x="208725" y="3230217"/>
              <a:ext cx="2773014" cy="1519827"/>
              <a:chOff x="894846" y="2872824"/>
              <a:chExt cx="2977666" cy="1519827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894846" y="3548509"/>
                <a:ext cx="2977666" cy="844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166751" y="2872824"/>
                <a:ext cx="2433855" cy="494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Add title text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60" name="直接连接符 59"/>
              <p:cNvCxnSpPr>
                <a:cxnSpLocks/>
              </p:cNvCxnSpPr>
              <p:nvPr/>
            </p:nvCxnSpPr>
            <p:spPr>
              <a:xfrm>
                <a:off x="2093972" y="3457109"/>
                <a:ext cx="57941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椭圆 5"/>
            <p:cNvSpPr/>
            <p:nvPr/>
          </p:nvSpPr>
          <p:spPr>
            <a:xfrm>
              <a:off x="1242895" y="2472118"/>
              <a:ext cx="704672" cy="522713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25803" y="2381139"/>
            <a:ext cx="2773015" cy="2368906"/>
            <a:chOff x="3225803" y="2381138"/>
            <a:chExt cx="2773014" cy="2368906"/>
          </a:xfrm>
        </p:grpSpPr>
        <p:grpSp>
          <p:nvGrpSpPr>
            <p:cNvPr id="78" name="组合 77"/>
            <p:cNvGrpSpPr/>
            <p:nvPr/>
          </p:nvGrpSpPr>
          <p:grpSpPr>
            <a:xfrm>
              <a:off x="3225803" y="3230217"/>
              <a:ext cx="2773014" cy="1519827"/>
              <a:chOff x="894846" y="2872824"/>
              <a:chExt cx="2977666" cy="1519827"/>
            </a:xfrm>
          </p:grpSpPr>
          <p:sp>
            <p:nvSpPr>
              <p:cNvPr id="79" name="矩形 78"/>
              <p:cNvSpPr/>
              <p:nvPr/>
            </p:nvSpPr>
            <p:spPr>
              <a:xfrm>
                <a:off x="894846" y="3548509"/>
                <a:ext cx="2977666" cy="844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1166751" y="2872824"/>
                <a:ext cx="2433855" cy="494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altLang="zh-CN" sz="2400" b="1" dirty="0">
                    <a:solidFill>
                      <a:schemeClr val="bg1"/>
                    </a:solidFill>
                  </a:rPr>
                  <a:t>Add title text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1" name="直接连接符 80"/>
              <p:cNvCxnSpPr>
                <a:cxnSpLocks/>
              </p:cNvCxnSpPr>
              <p:nvPr/>
            </p:nvCxnSpPr>
            <p:spPr>
              <a:xfrm>
                <a:off x="2093972" y="3457109"/>
                <a:ext cx="57941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椭圆 81"/>
            <p:cNvSpPr/>
            <p:nvPr/>
          </p:nvSpPr>
          <p:spPr>
            <a:xfrm>
              <a:off x="4298199" y="2381138"/>
              <a:ext cx="628220" cy="704672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42882" y="2403645"/>
            <a:ext cx="2773015" cy="2346400"/>
            <a:chOff x="6242881" y="2403644"/>
            <a:chExt cx="2773014" cy="2346400"/>
          </a:xfrm>
        </p:grpSpPr>
        <p:grpSp>
          <p:nvGrpSpPr>
            <p:cNvPr id="47" name="组合 46"/>
            <p:cNvGrpSpPr/>
            <p:nvPr/>
          </p:nvGrpSpPr>
          <p:grpSpPr>
            <a:xfrm>
              <a:off x="6242881" y="3230217"/>
              <a:ext cx="2773014" cy="1519827"/>
              <a:chOff x="894846" y="2872824"/>
              <a:chExt cx="2977666" cy="1519827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894846" y="3548509"/>
                <a:ext cx="2977666" cy="844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166751" y="2872824"/>
                <a:ext cx="2433855" cy="494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altLang="zh-CN" sz="2400" b="1" dirty="0">
                    <a:solidFill>
                      <a:schemeClr val="bg1"/>
                    </a:solidFill>
                  </a:rPr>
                  <a:t>Add title text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7" name="直接连接符 76"/>
              <p:cNvCxnSpPr>
                <a:cxnSpLocks/>
              </p:cNvCxnSpPr>
              <p:nvPr/>
            </p:nvCxnSpPr>
            <p:spPr>
              <a:xfrm>
                <a:off x="2093972" y="3457109"/>
                <a:ext cx="57941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椭圆 87"/>
            <p:cNvSpPr/>
            <p:nvPr/>
          </p:nvSpPr>
          <p:spPr>
            <a:xfrm>
              <a:off x="7277051" y="2403644"/>
              <a:ext cx="704672" cy="659661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259961" y="2381139"/>
            <a:ext cx="2773015" cy="2368906"/>
            <a:chOff x="9259960" y="2381138"/>
            <a:chExt cx="2773014" cy="2368906"/>
          </a:xfrm>
        </p:grpSpPr>
        <p:grpSp>
          <p:nvGrpSpPr>
            <p:cNvPr id="43" name="组合 42"/>
            <p:cNvGrpSpPr/>
            <p:nvPr/>
          </p:nvGrpSpPr>
          <p:grpSpPr>
            <a:xfrm>
              <a:off x="9259960" y="3230217"/>
              <a:ext cx="2773014" cy="1519827"/>
              <a:chOff x="894846" y="2872824"/>
              <a:chExt cx="2977666" cy="1519827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94846" y="3548509"/>
                <a:ext cx="2977666" cy="844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166751" y="2872824"/>
                <a:ext cx="2433855" cy="494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altLang="zh-CN" sz="2400" b="1" dirty="0">
                    <a:solidFill>
                      <a:schemeClr val="bg1"/>
                    </a:solidFill>
                  </a:rPr>
                  <a:t>Add title text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6" name="直接连接符 45"/>
              <p:cNvCxnSpPr>
                <a:cxnSpLocks/>
              </p:cNvCxnSpPr>
              <p:nvPr/>
            </p:nvCxnSpPr>
            <p:spPr>
              <a:xfrm>
                <a:off x="2093972" y="3457109"/>
                <a:ext cx="57941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椭圆 88"/>
            <p:cNvSpPr/>
            <p:nvPr/>
          </p:nvSpPr>
          <p:spPr>
            <a:xfrm>
              <a:off x="10294130" y="2381138"/>
              <a:ext cx="704672" cy="704672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42515" y="371762"/>
            <a:ext cx="3556671" cy="791421"/>
            <a:chOff x="4342515" y="371760"/>
            <a:chExt cx="3556671" cy="791421"/>
          </a:xfrm>
        </p:grpSpPr>
        <p:sp>
          <p:nvSpPr>
            <p:cNvPr id="33" name="文本框 32"/>
            <p:cNvSpPr txBox="1"/>
            <p:nvPr/>
          </p:nvSpPr>
          <p:spPr>
            <a:xfrm>
              <a:off x="4342515" y="371760"/>
              <a:ext cx="3556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5659626" y="1163181"/>
              <a:ext cx="872748" cy="0"/>
            </a:xfrm>
            <a:prstGeom prst="line">
              <a:avLst/>
            </a:prstGeom>
            <a:solidFill>
              <a:srgbClr val="080808"/>
            </a:solidFill>
            <a:ln w="254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5570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9" b="7859"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09353" y="4832905"/>
            <a:ext cx="10598347" cy="1139274"/>
            <a:chOff x="474662" y="4857957"/>
            <a:chExt cx="10598346" cy="1139274"/>
          </a:xfrm>
        </p:grpSpPr>
        <p:sp>
          <p:nvSpPr>
            <p:cNvPr id="21" name="矩形 20"/>
            <p:cNvSpPr/>
            <p:nvPr/>
          </p:nvSpPr>
          <p:spPr>
            <a:xfrm>
              <a:off x="474662" y="5411621"/>
              <a:ext cx="10598346" cy="585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Click here to add text content, such as keywords, some brief introductions, etc.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。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74662" y="4857957"/>
              <a:ext cx="6096000" cy="4947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en-US" altLang="zh-CN" sz="2400" b="1" dirty="0">
                  <a:solidFill>
                    <a:srgbClr val="FFFFFF"/>
                  </a:solidFill>
                </a:rPr>
                <a:t>Add title text</a:t>
              </a:r>
              <a:endParaRPr lang="zh-CN" alt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9" name="图片占位符 17"/>
          <p:cNvPicPr>
            <a:picLocks noChangeAspect="1"/>
          </p:cNvPicPr>
          <p:nvPr/>
        </p:nvPicPr>
        <p:blipFill>
          <a:blip r:embed="rId4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860" y="2144504"/>
            <a:ext cx="2016125" cy="2014537"/>
          </a:xfrm>
          <a:custGeom>
            <a:avLst/>
            <a:gdLst>
              <a:gd name="connsiteX0" fmla="*/ 1007535 w 2015070"/>
              <a:gd name="connsiteY0" fmla="*/ 0 h 2015070"/>
              <a:gd name="connsiteX1" fmla="*/ 2015070 w 2015070"/>
              <a:gd name="connsiteY1" fmla="*/ 1007535 h 2015070"/>
              <a:gd name="connsiteX2" fmla="*/ 1007535 w 2015070"/>
              <a:gd name="connsiteY2" fmla="*/ 2015070 h 2015070"/>
              <a:gd name="connsiteX3" fmla="*/ 0 w 2015070"/>
              <a:gd name="connsiteY3" fmla="*/ 1007535 h 2015070"/>
              <a:gd name="connsiteX4" fmla="*/ 1007535 w 2015070"/>
              <a:gd name="connsiteY4" fmla="*/ 0 h 201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070" h="2015070">
                <a:moveTo>
                  <a:pt x="1007535" y="0"/>
                </a:moveTo>
                <a:cubicBezTo>
                  <a:pt x="1563981" y="0"/>
                  <a:pt x="2015070" y="451089"/>
                  <a:pt x="2015070" y="1007535"/>
                </a:cubicBezTo>
                <a:cubicBezTo>
                  <a:pt x="2015070" y="1563981"/>
                  <a:pt x="1563981" y="2015070"/>
                  <a:pt x="1007535" y="2015070"/>
                </a:cubicBezTo>
                <a:cubicBezTo>
                  <a:pt x="451089" y="2015070"/>
                  <a:pt x="0" y="1563981"/>
                  <a:pt x="0" y="1007535"/>
                </a:cubicBezTo>
                <a:cubicBezTo>
                  <a:pt x="0" y="451089"/>
                  <a:pt x="451089" y="0"/>
                  <a:pt x="1007535" y="0"/>
                </a:cubicBezTo>
                <a:close/>
              </a:path>
            </a:pathLst>
          </a:custGeom>
        </p:spPr>
      </p:pic>
      <p:pic>
        <p:nvPicPr>
          <p:cNvPr id="30" name="图片占位符 19"/>
          <p:cNvPicPr>
            <a:picLocks noChangeAspect="1"/>
          </p:cNvPicPr>
          <p:nvPr/>
        </p:nvPicPr>
        <p:blipFill>
          <a:blip r:embed="rId5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673" y="2144504"/>
            <a:ext cx="2014539" cy="2014537"/>
          </a:xfrm>
          <a:custGeom>
            <a:avLst/>
            <a:gdLst>
              <a:gd name="connsiteX0" fmla="*/ 1007535 w 2015070"/>
              <a:gd name="connsiteY0" fmla="*/ 0 h 2015070"/>
              <a:gd name="connsiteX1" fmla="*/ 2015070 w 2015070"/>
              <a:gd name="connsiteY1" fmla="*/ 1007535 h 2015070"/>
              <a:gd name="connsiteX2" fmla="*/ 1007535 w 2015070"/>
              <a:gd name="connsiteY2" fmla="*/ 2015070 h 2015070"/>
              <a:gd name="connsiteX3" fmla="*/ 0 w 2015070"/>
              <a:gd name="connsiteY3" fmla="*/ 1007535 h 2015070"/>
              <a:gd name="connsiteX4" fmla="*/ 1007535 w 2015070"/>
              <a:gd name="connsiteY4" fmla="*/ 0 h 201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070" h="2015070">
                <a:moveTo>
                  <a:pt x="1007535" y="0"/>
                </a:moveTo>
                <a:cubicBezTo>
                  <a:pt x="1563981" y="0"/>
                  <a:pt x="2015070" y="451089"/>
                  <a:pt x="2015070" y="1007535"/>
                </a:cubicBezTo>
                <a:cubicBezTo>
                  <a:pt x="2015070" y="1563981"/>
                  <a:pt x="1563981" y="2015070"/>
                  <a:pt x="1007535" y="2015070"/>
                </a:cubicBezTo>
                <a:cubicBezTo>
                  <a:pt x="451089" y="2015070"/>
                  <a:pt x="0" y="1563981"/>
                  <a:pt x="0" y="1007535"/>
                </a:cubicBezTo>
                <a:cubicBezTo>
                  <a:pt x="0" y="451089"/>
                  <a:pt x="451089" y="0"/>
                  <a:pt x="1007535" y="0"/>
                </a:cubicBezTo>
                <a:close/>
              </a:path>
            </a:pathLst>
          </a:custGeom>
        </p:spPr>
      </p:pic>
      <p:pic>
        <p:nvPicPr>
          <p:cNvPr id="31" name="图片占位符 21"/>
          <p:cNvPicPr>
            <a:picLocks noChangeAspect="1"/>
          </p:cNvPicPr>
          <p:nvPr/>
        </p:nvPicPr>
        <p:blipFill>
          <a:blip r:embed="rId6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73545" y="2144504"/>
            <a:ext cx="2014537" cy="2014537"/>
          </a:xfrm>
          <a:custGeom>
            <a:avLst/>
            <a:gdLst>
              <a:gd name="connsiteX0" fmla="*/ 1007535 w 2015070"/>
              <a:gd name="connsiteY0" fmla="*/ 0 h 2015070"/>
              <a:gd name="connsiteX1" fmla="*/ 2015070 w 2015070"/>
              <a:gd name="connsiteY1" fmla="*/ 1007535 h 2015070"/>
              <a:gd name="connsiteX2" fmla="*/ 1007535 w 2015070"/>
              <a:gd name="connsiteY2" fmla="*/ 2015070 h 2015070"/>
              <a:gd name="connsiteX3" fmla="*/ 0 w 2015070"/>
              <a:gd name="connsiteY3" fmla="*/ 1007535 h 2015070"/>
              <a:gd name="connsiteX4" fmla="*/ 1007535 w 2015070"/>
              <a:gd name="connsiteY4" fmla="*/ 0 h 201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070" h="2015070">
                <a:moveTo>
                  <a:pt x="1007535" y="0"/>
                </a:moveTo>
                <a:cubicBezTo>
                  <a:pt x="1563981" y="0"/>
                  <a:pt x="2015070" y="451089"/>
                  <a:pt x="2015070" y="1007535"/>
                </a:cubicBezTo>
                <a:cubicBezTo>
                  <a:pt x="2015070" y="1563981"/>
                  <a:pt x="1563981" y="2015070"/>
                  <a:pt x="1007535" y="2015070"/>
                </a:cubicBezTo>
                <a:cubicBezTo>
                  <a:pt x="451089" y="2015070"/>
                  <a:pt x="0" y="1563981"/>
                  <a:pt x="0" y="1007535"/>
                </a:cubicBezTo>
                <a:cubicBezTo>
                  <a:pt x="0" y="451089"/>
                  <a:pt x="451089" y="0"/>
                  <a:pt x="1007535" y="0"/>
                </a:cubicBezTo>
                <a:close/>
              </a:path>
            </a:pathLst>
          </a:custGeom>
        </p:spPr>
      </p:pic>
      <p:pic>
        <p:nvPicPr>
          <p:cNvPr id="32" name="图片占位符 23"/>
          <p:cNvPicPr>
            <a:picLocks noChangeAspect="1"/>
          </p:cNvPicPr>
          <p:nvPr/>
        </p:nvPicPr>
        <p:blipFill>
          <a:blip r:embed="rId7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7903" y="2144504"/>
            <a:ext cx="2016125" cy="2014537"/>
          </a:xfrm>
          <a:custGeom>
            <a:avLst/>
            <a:gdLst>
              <a:gd name="connsiteX0" fmla="*/ 1007535 w 2015070"/>
              <a:gd name="connsiteY0" fmla="*/ 0 h 2015070"/>
              <a:gd name="connsiteX1" fmla="*/ 2015070 w 2015070"/>
              <a:gd name="connsiteY1" fmla="*/ 1007535 h 2015070"/>
              <a:gd name="connsiteX2" fmla="*/ 1007535 w 2015070"/>
              <a:gd name="connsiteY2" fmla="*/ 2015070 h 2015070"/>
              <a:gd name="connsiteX3" fmla="*/ 0 w 2015070"/>
              <a:gd name="connsiteY3" fmla="*/ 1007535 h 2015070"/>
              <a:gd name="connsiteX4" fmla="*/ 1007535 w 2015070"/>
              <a:gd name="connsiteY4" fmla="*/ 0 h 201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070" h="2015070">
                <a:moveTo>
                  <a:pt x="1007535" y="0"/>
                </a:moveTo>
                <a:cubicBezTo>
                  <a:pt x="1563981" y="0"/>
                  <a:pt x="2015070" y="451089"/>
                  <a:pt x="2015070" y="1007535"/>
                </a:cubicBezTo>
                <a:cubicBezTo>
                  <a:pt x="2015070" y="1563981"/>
                  <a:pt x="1563981" y="2015070"/>
                  <a:pt x="1007535" y="2015070"/>
                </a:cubicBezTo>
                <a:cubicBezTo>
                  <a:pt x="451089" y="2015070"/>
                  <a:pt x="0" y="1563981"/>
                  <a:pt x="0" y="1007535"/>
                </a:cubicBezTo>
                <a:cubicBezTo>
                  <a:pt x="0" y="451089"/>
                  <a:pt x="451089" y="0"/>
                  <a:pt x="1007535" y="0"/>
                </a:cubicBezTo>
                <a:close/>
              </a:path>
            </a:pathLst>
          </a:custGeom>
        </p:spPr>
      </p:pic>
      <p:sp>
        <p:nvSpPr>
          <p:cNvPr id="37" name="椭圆 36"/>
          <p:cNvSpPr/>
          <p:nvPr/>
        </p:nvSpPr>
        <p:spPr>
          <a:xfrm>
            <a:off x="800101" y="2366210"/>
            <a:ext cx="1647576" cy="1647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785743" y="2366210"/>
            <a:ext cx="1647576" cy="164757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771383" y="2366210"/>
            <a:ext cx="1647576" cy="1647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9757024" y="2366210"/>
            <a:ext cx="1647576" cy="164757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28"/>
          <p:cNvSpPr/>
          <p:nvPr/>
        </p:nvSpPr>
        <p:spPr>
          <a:xfrm>
            <a:off x="1339694" y="2819400"/>
            <a:ext cx="568391" cy="721548"/>
          </a:xfrm>
          <a:custGeom>
            <a:avLst/>
            <a:gdLst>
              <a:gd name="connsiteX0" fmla="*/ 134938 w 265113"/>
              <a:gd name="connsiteY0" fmla="*/ 55563 h 336550"/>
              <a:gd name="connsiteX1" fmla="*/ 134938 w 265113"/>
              <a:gd name="connsiteY1" fmla="*/ 292101 h 336550"/>
              <a:gd name="connsiteX2" fmla="*/ 225426 w 265113"/>
              <a:gd name="connsiteY2" fmla="*/ 195636 h 336550"/>
              <a:gd name="connsiteX3" fmla="*/ 225426 w 265113"/>
              <a:gd name="connsiteY3" fmla="*/ 85956 h 336550"/>
              <a:gd name="connsiteX4" fmla="*/ 224095 w 265113"/>
              <a:gd name="connsiteY4" fmla="*/ 85956 h 336550"/>
              <a:gd name="connsiteX5" fmla="*/ 173529 w 265113"/>
              <a:gd name="connsiteY5" fmla="*/ 88599 h 336550"/>
              <a:gd name="connsiteX6" fmla="*/ 136269 w 265113"/>
              <a:gd name="connsiteY6" fmla="*/ 55563 h 336550"/>
              <a:gd name="connsiteX7" fmla="*/ 134938 w 265113"/>
              <a:gd name="connsiteY7" fmla="*/ 55563 h 336550"/>
              <a:gd name="connsiteX8" fmla="*/ 133882 w 265113"/>
              <a:gd name="connsiteY8" fmla="*/ 0 h 336550"/>
              <a:gd name="connsiteX9" fmla="*/ 140510 w 265113"/>
              <a:gd name="connsiteY9" fmla="*/ 2629 h 336550"/>
              <a:gd name="connsiteX10" fmla="*/ 189556 w 265113"/>
              <a:gd name="connsiteY10" fmla="*/ 44698 h 336550"/>
              <a:gd name="connsiteX11" fmla="*/ 220044 w 265113"/>
              <a:gd name="connsiteY11" fmla="*/ 49957 h 336550"/>
              <a:gd name="connsiteX12" fmla="*/ 253183 w 265113"/>
              <a:gd name="connsiteY12" fmla="*/ 42069 h 336550"/>
              <a:gd name="connsiteX13" fmla="*/ 257160 w 265113"/>
              <a:gd name="connsiteY13" fmla="*/ 40754 h 336550"/>
              <a:gd name="connsiteX14" fmla="*/ 265113 w 265113"/>
              <a:gd name="connsiteY14" fmla="*/ 48642 h 336550"/>
              <a:gd name="connsiteX15" fmla="*/ 265113 w 265113"/>
              <a:gd name="connsiteY15" fmla="*/ 197197 h 336550"/>
              <a:gd name="connsiteX16" fmla="*/ 201486 w 265113"/>
              <a:gd name="connsiteY16" fmla="*/ 295796 h 336550"/>
              <a:gd name="connsiteX17" fmla="*/ 132556 w 265113"/>
              <a:gd name="connsiteY17" fmla="*/ 336550 h 336550"/>
              <a:gd name="connsiteX18" fmla="*/ 62302 w 265113"/>
              <a:gd name="connsiteY18" fmla="*/ 295796 h 336550"/>
              <a:gd name="connsiteX19" fmla="*/ 0 w 265113"/>
              <a:gd name="connsiteY19" fmla="*/ 197197 h 336550"/>
              <a:gd name="connsiteX20" fmla="*/ 0 w 265113"/>
              <a:gd name="connsiteY20" fmla="*/ 49957 h 336550"/>
              <a:gd name="connsiteX21" fmla="*/ 9279 w 265113"/>
              <a:gd name="connsiteY21" fmla="*/ 40754 h 336550"/>
              <a:gd name="connsiteX22" fmla="*/ 14581 w 265113"/>
              <a:gd name="connsiteY22" fmla="*/ 42069 h 336550"/>
              <a:gd name="connsiteX23" fmla="*/ 49046 w 265113"/>
              <a:gd name="connsiteY23" fmla="*/ 49957 h 336550"/>
              <a:gd name="connsiteX24" fmla="*/ 79534 w 265113"/>
              <a:gd name="connsiteY24" fmla="*/ 44698 h 336550"/>
              <a:gd name="connsiteX25" fmla="*/ 128580 w 265113"/>
              <a:gd name="connsiteY25" fmla="*/ 2629 h 336550"/>
              <a:gd name="connsiteX26" fmla="*/ 133882 w 265113"/>
              <a:gd name="connsiteY2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5113" h="336550">
                <a:moveTo>
                  <a:pt x="134938" y="55563"/>
                </a:moveTo>
                <a:cubicBezTo>
                  <a:pt x="134938" y="55563"/>
                  <a:pt x="134938" y="55563"/>
                  <a:pt x="134938" y="292101"/>
                </a:cubicBezTo>
                <a:cubicBezTo>
                  <a:pt x="137599" y="292101"/>
                  <a:pt x="225426" y="248494"/>
                  <a:pt x="225426" y="195636"/>
                </a:cubicBezTo>
                <a:lnTo>
                  <a:pt x="225426" y="85956"/>
                </a:lnTo>
                <a:cubicBezTo>
                  <a:pt x="225426" y="84635"/>
                  <a:pt x="225426" y="84635"/>
                  <a:pt x="224095" y="85956"/>
                </a:cubicBezTo>
                <a:cubicBezTo>
                  <a:pt x="212119" y="92563"/>
                  <a:pt x="193489" y="93885"/>
                  <a:pt x="173529" y="88599"/>
                </a:cubicBezTo>
                <a:cubicBezTo>
                  <a:pt x="157560" y="83313"/>
                  <a:pt x="144253" y="66135"/>
                  <a:pt x="136269" y="55563"/>
                </a:cubicBezTo>
                <a:cubicBezTo>
                  <a:pt x="136269" y="55563"/>
                  <a:pt x="134938" y="55563"/>
                  <a:pt x="134938" y="55563"/>
                </a:cubicBezTo>
                <a:close/>
                <a:moveTo>
                  <a:pt x="133882" y="0"/>
                </a:moveTo>
                <a:cubicBezTo>
                  <a:pt x="136533" y="0"/>
                  <a:pt x="139184" y="1315"/>
                  <a:pt x="140510" y="2629"/>
                </a:cubicBezTo>
                <a:cubicBezTo>
                  <a:pt x="147138" y="11832"/>
                  <a:pt x="167021" y="38125"/>
                  <a:pt x="189556" y="44698"/>
                </a:cubicBezTo>
                <a:cubicBezTo>
                  <a:pt x="200160" y="48642"/>
                  <a:pt x="209439" y="49957"/>
                  <a:pt x="220044" y="49957"/>
                </a:cubicBezTo>
                <a:cubicBezTo>
                  <a:pt x="233299" y="49957"/>
                  <a:pt x="245230" y="47327"/>
                  <a:pt x="253183" y="42069"/>
                </a:cubicBezTo>
                <a:cubicBezTo>
                  <a:pt x="254509" y="40754"/>
                  <a:pt x="255834" y="40754"/>
                  <a:pt x="257160" y="40754"/>
                </a:cubicBezTo>
                <a:cubicBezTo>
                  <a:pt x="261136" y="40754"/>
                  <a:pt x="265113" y="43383"/>
                  <a:pt x="265113" y="48642"/>
                </a:cubicBezTo>
                <a:cubicBezTo>
                  <a:pt x="265113" y="48642"/>
                  <a:pt x="265113" y="48642"/>
                  <a:pt x="265113" y="197197"/>
                </a:cubicBezTo>
                <a:cubicBezTo>
                  <a:pt x="265113" y="237951"/>
                  <a:pt x="230648" y="273447"/>
                  <a:pt x="201486" y="295796"/>
                </a:cubicBezTo>
                <a:cubicBezTo>
                  <a:pt x="172323" y="319460"/>
                  <a:pt x="139184" y="336550"/>
                  <a:pt x="132556" y="336550"/>
                </a:cubicBezTo>
                <a:cubicBezTo>
                  <a:pt x="124603" y="336550"/>
                  <a:pt x="91464" y="319460"/>
                  <a:pt x="62302" y="295796"/>
                </a:cubicBezTo>
                <a:cubicBezTo>
                  <a:pt x="34465" y="273447"/>
                  <a:pt x="0" y="237951"/>
                  <a:pt x="0" y="197197"/>
                </a:cubicBezTo>
                <a:cubicBezTo>
                  <a:pt x="0" y="197197"/>
                  <a:pt x="0" y="197197"/>
                  <a:pt x="0" y="49957"/>
                </a:cubicBezTo>
                <a:cubicBezTo>
                  <a:pt x="0" y="43383"/>
                  <a:pt x="5302" y="40754"/>
                  <a:pt x="9279" y="40754"/>
                </a:cubicBezTo>
                <a:cubicBezTo>
                  <a:pt x="10604" y="40754"/>
                  <a:pt x="13256" y="42069"/>
                  <a:pt x="14581" y="42069"/>
                </a:cubicBezTo>
                <a:cubicBezTo>
                  <a:pt x="23860" y="47327"/>
                  <a:pt x="35790" y="49957"/>
                  <a:pt x="49046" y="49957"/>
                </a:cubicBezTo>
                <a:cubicBezTo>
                  <a:pt x="58325" y="49957"/>
                  <a:pt x="68929" y="48642"/>
                  <a:pt x="79534" y="44698"/>
                </a:cubicBezTo>
                <a:cubicBezTo>
                  <a:pt x="103394" y="38125"/>
                  <a:pt x="121952" y="11832"/>
                  <a:pt x="128580" y="2629"/>
                </a:cubicBezTo>
                <a:cubicBezTo>
                  <a:pt x="129905" y="1315"/>
                  <a:pt x="132556" y="0"/>
                  <a:pt x="1338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2" name="椭圆 29"/>
          <p:cNvSpPr/>
          <p:nvPr/>
        </p:nvSpPr>
        <p:spPr>
          <a:xfrm>
            <a:off x="4248757" y="2854475"/>
            <a:ext cx="721548" cy="651398"/>
          </a:xfrm>
          <a:custGeom>
            <a:avLst/>
            <a:gdLst>
              <a:gd name="connsiteX0" fmla="*/ 168018 w 337624"/>
              <a:gd name="connsiteY0" fmla="*/ 203200 h 304800"/>
              <a:gd name="connsiteX1" fmla="*/ 148174 w 337624"/>
              <a:gd name="connsiteY1" fmla="*/ 223838 h 304800"/>
              <a:gd name="connsiteX2" fmla="*/ 168018 w 337624"/>
              <a:gd name="connsiteY2" fmla="*/ 244476 h 304800"/>
              <a:gd name="connsiteX3" fmla="*/ 187862 w 337624"/>
              <a:gd name="connsiteY3" fmla="*/ 223838 h 304800"/>
              <a:gd name="connsiteX4" fmla="*/ 168018 w 337624"/>
              <a:gd name="connsiteY4" fmla="*/ 203200 h 304800"/>
              <a:gd name="connsiteX5" fmla="*/ 168018 w 337624"/>
              <a:gd name="connsiteY5" fmla="*/ 80963 h 304800"/>
              <a:gd name="connsiteX6" fmla="*/ 148174 w 337624"/>
              <a:gd name="connsiteY6" fmla="*/ 100857 h 304800"/>
              <a:gd name="connsiteX7" fmla="*/ 148174 w 337624"/>
              <a:gd name="connsiteY7" fmla="*/ 165844 h 304800"/>
              <a:gd name="connsiteX8" fmla="*/ 168018 w 337624"/>
              <a:gd name="connsiteY8" fmla="*/ 185738 h 304800"/>
              <a:gd name="connsiteX9" fmla="*/ 187862 w 337624"/>
              <a:gd name="connsiteY9" fmla="*/ 165844 h 304800"/>
              <a:gd name="connsiteX10" fmla="*/ 187862 w 337624"/>
              <a:gd name="connsiteY10" fmla="*/ 100857 h 304800"/>
              <a:gd name="connsiteX11" fmla="*/ 168018 w 337624"/>
              <a:gd name="connsiteY11" fmla="*/ 80963 h 304800"/>
              <a:gd name="connsiteX12" fmla="*/ 168018 w 337624"/>
              <a:gd name="connsiteY12" fmla="*/ 25400 h 304800"/>
              <a:gd name="connsiteX13" fmla="*/ 195698 w 337624"/>
              <a:gd name="connsiteY13" fmla="*/ 41192 h 304800"/>
              <a:gd name="connsiteX14" fmla="*/ 305097 w 337624"/>
              <a:gd name="connsiteY14" fmla="*/ 232022 h 304800"/>
              <a:gd name="connsiteX15" fmla="*/ 305097 w 337624"/>
              <a:gd name="connsiteY15" fmla="*/ 263607 h 304800"/>
              <a:gd name="connsiteX16" fmla="*/ 277418 w 337624"/>
              <a:gd name="connsiteY16" fmla="*/ 279400 h 304800"/>
              <a:gd name="connsiteX17" fmla="*/ 58618 w 337624"/>
              <a:gd name="connsiteY17" fmla="*/ 279400 h 304800"/>
              <a:gd name="connsiteX18" fmla="*/ 30939 w 337624"/>
              <a:gd name="connsiteY18" fmla="*/ 263607 h 304800"/>
              <a:gd name="connsiteX19" fmla="*/ 30939 w 337624"/>
              <a:gd name="connsiteY19" fmla="*/ 232022 h 304800"/>
              <a:gd name="connsiteX20" fmla="*/ 140338 w 337624"/>
              <a:gd name="connsiteY20" fmla="*/ 41192 h 304800"/>
              <a:gd name="connsiteX21" fmla="*/ 168018 w 337624"/>
              <a:gd name="connsiteY21" fmla="*/ 25400 h 304800"/>
              <a:gd name="connsiteX22" fmla="*/ 168812 w 337624"/>
              <a:gd name="connsiteY22" fmla="*/ 15875 h 304800"/>
              <a:gd name="connsiteX23" fmla="*/ 134592 w 337624"/>
              <a:gd name="connsiteY23" fmla="*/ 34253 h 304800"/>
              <a:gd name="connsiteX24" fmla="*/ 21404 w 337624"/>
              <a:gd name="connsiteY24" fmla="*/ 231165 h 304800"/>
              <a:gd name="connsiteX25" fmla="*/ 21404 w 337624"/>
              <a:gd name="connsiteY25" fmla="*/ 270547 h 304800"/>
              <a:gd name="connsiteX26" fmla="*/ 55624 w 337624"/>
              <a:gd name="connsiteY26" fmla="*/ 288925 h 304800"/>
              <a:gd name="connsiteX27" fmla="*/ 281999 w 337624"/>
              <a:gd name="connsiteY27" fmla="*/ 288925 h 304800"/>
              <a:gd name="connsiteX28" fmla="*/ 316219 w 337624"/>
              <a:gd name="connsiteY28" fmla="*/ 270547 h 304800"/>
              <a:gd name="connsiteX29" fmla="*/ 316219 w 337624"/>
              <a:gd name="connsiteY29" fmla="*/ 231165 h 304800"/>
              <a:gd name="connsiteX30" fmla="*/ 203031 w 337624"/>
              <a:gd name="connsiteY30" fmla="*/ 34253 h 304800"/>
              <a:gd name="connsiteX31" fmla="*/ 168812 w 337624"/>
              <a:gd name="connsiteY31" fmla="*/ 15875 h 304800"/>
              <a:gd name="connsiteX32" fmla="*/ 168812 w 337624"/>
              <a:gd name="connsiteY32" fmla="*/ 0 h 304800"/>
              <a:gd name="connsiteX33" fmla="*/ 216291 w 337624"/>
              <a:gd name="connsiteY33" fmla="*/ 26276 h 304800"/>
              <a:gd name="connsiteX34" fmla="*/ 329711 w 337624"/>
              <a:gd name="connsiteY34" fmla="*/ 223345 h 304800"/>
              <a:gd name="connsiteX35" fmla="*/ 329711 w 337624"/>
              <a:gd name="connsiteY35" fmla="*/ 278524 h 304800"/>
              <a:gd name="connsiteX36" fmla="*/ 282233 w 337624"/>
              <a:gd name="connsiteY36" fmla="*/ 304800 h 304800"/>
              <a:gd name="connsiteX37" fmla="*/ 55391 w 337624"/>
              <a:gd name="connsiteY37" fmla="*/ 304800 h 304800"/>
              <a:gd name="connsiteX38" fmla="*/ 7913 w 337624"/>
              <a:gd name="connsiteY38" fmla="*/ 278524 h 304800"/>
              <a:gd name="connsiteX39" fmla="*/ 7913 w 337624"/>
              <a:gd name="connsiteY39" fmla="*/ 223345 h 304800"/>
              <a:gd name="connsiteX40" fmla="*/ 121333 w 337624"/>
              <a:gd name="connsiteY40" fmla="*/ 26276 h 304800"/>
              <a:gd name="connsiteX41" fmla="*/ 168812 w 337624"/>
              <a:gd name="connsiteY4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7624" h="304800">
                <a:moveTo>
                  <a:pt x="168018" y="203200"/>
                </a:moveTo>
                <a:cubicBezTo>
                  <a:pt x="157058" y="203200"/>
                  <a:pt x="148174" y="212440"/>
                  <a:pt x="148174" y="223838"/>
                </a:cubicBezTo>
                <a:cubicBezTo>
                  <a:pt x="148174" y="235236"/>
                  <a:pt x="157058" y="244476"/>
                  <a:pt x="168018" y="244476"/>
                </a:cubicBezTo>
                <a:cubicBezTo>
                  <a:pt x="178978" y="244476"/>
                  <a:pt x="187862" y="235236"/>
                  <a:pt x="187862" y="223838"/>
                </a:cubicBezTo>
                <a:cubicBezTo>
                  <a:pt x="187862" y="212440"/>
                  <a:pt x="178978" y="203200"/>
                  <a:pt x="168018" y="203200"/>
                </a:cubicBezTo>
                <a:close/>
                <a:moveTo>
                  <a:pt x="168018" y="80963"/>
                </a:moveTo>
                <a:cubicBezTo>
                  <a:pt x="157435" y="80963"/>
                  <a:pt x="148174" y="90247"/>
                  <a:pt x="148174" y="100857"/>
                </a:cubicBezTo>
                <a:lnTo>
                  <a:pt x="148174" y="165844"/>
                </a:lnTo>
                <a:cubicBezTo>
                  <a:pt x="148174" y="177780"/>
                  <a:pt x="157435" y="185738"/>
                  <a:pt x="168018" y="185738"/>
                </a:cubicBezTo>
                <a:cubicBezTo>
                  <a:pt x="178602" y="185738"/>
                  <a:pt x="187862" y="177780"/>
                  <a:pt x="187862" y="165844"/>
                </a:cubicBezTo>
                <a:cubicBezTo>
                  <a:pt x="187862" y="165844"/>
                  <a:pt x="187862" y="165844"/>
                  <a:pt x="187862" y="100857"/>
                </a:cubicBezTo>
                <a:cubicBezTo>
                  <a:pt x="187862" y="90247"/>
                  <a:pt x="178602" y="80963"/>
                  <a:pt x="168018" y="80963"/>
                </a:cubicBezTo>
                <a:close/>
                <a:moveTo>
                  <a:pt x="168018" y="25400"/>
                </a:moveTo>
                <a:cubicBezTo>
                  <a:pt x="179881" y="25400"/>
                  <a:pt x="190425" y="31980"/>
                  <a:pt x="195698" y="41192"/>
                </a:cubicBezTo>
                <a:cubicBezTo>
                  <a:pt x="195698" y="41192"/>
                  <a:pt x="195698" y="41192"/>
                  <a:pt x="305097" y="232022"/>
                </a:cubicBezTo>
                <a:cubicBezTo>
                  <a:pt x="311687" y="241234"/>
                  <a:pt x="311687" y="253079"/>
                  <a:pt x="305097" y="263607"/>
                </a:cubicBezTo>
                <a:cubicBezTo>
                  <a:pt x="299825" y="274136"/>
                  <a:pt x="289280" y="279400"/>
                  <a:pt x="277418" y="279400"/>
                </a:cubicBezTo>
                <a:cubicBezTo>
                  <a:pt x="277418" y="279400"/>
                  <a:pt x="277418" y="279400"/>
                  <a:pt x="58618" y="279400"/>
                </a:cubicBezTo>
                <a:cubicBezTo>
                  <a:pt x="46756" y="279400"/>
                  <a:pt x="36211" y="274136"/>
                  <a:pt x="30939" y="263607"/>
                </a:cubicBezTo>
                <a:cubicBezTo>
                  <a:pt x="24349" y="253079"/>
                  <a:pt x="24349" y="241234"/>
                  <a:pt x="30939" y="232022"/>
                </a:cubicBezTo>
                <a:cubicBezTo>
                  <a:pt x="30939" y="232022"/>
                  <a:pt x="30939" y="232022"/>
                  <a:pt x="140338" y="41192"/>
                </a:cubicBezTo>
                <a:cubicBezTo>
                  <a:pt x="145611" y="31980"/>
                  <a:pt x="156156" y="25400"/>
                  <a:pt x="168018" y="25400"/>
                </a:cubicBezTo>
                <a:close/>
                <a:moveTo>
                  <a:pt x="168812" y="15875"/>
                </a:moveTo>
                <a:cubicBezTo>
                  <a:pt x="154334" y="15875"/>
                  <a:pt x="142489" y="22438"/>
                  <a:pt x="134592" y="34253"/>
                </a:cubicBezTo>
                <a:cubicBezTo>
                  <a:pt x="21404" y="231165"/>
                  <a:pt x="21404" y="231165"/>
                  <a:pt x="21404" y="231165"/>
                </a:cubicBezTo>
                <a:cubicBezTo>
                  <a:pt x="14824" y="242979"/>
                  <a:pt x="14824" y="257419"/>
                  <a:pt x="21404" y="270547"/>
                </a:cubicBezTo>
                <a:cubicBezTo>
                  <a:pt x="27985" y="282362"/>
                  <a:pt x="41146" y="288925"/>
                  <a:pt x="55624" y="288925"/>
                </a:cubicBezTo>
                <a:cubicBezTo>
                  <a:pt x="281999" y="288925"/>
                  <a:pt x="281999" y="288925"/>
                  <a:pt x="281999" y="288925"/>
                </a:cubicBezTo>
                <a:cubicBezTo>
                  <a:pt x="296477" y="288925"/>
                  <a:pt x="309638" y="282362"/>
                  <a:pt x="316219" y="270547"/>
                </a:cubicBezTo>
                <a:cubicBezTo>
                  <a:pt x="322799" y="257419"/>
                  <a:pt x="322799" y="242979"/>
                  <a:pt x="316219" y="231165"/>
                </a:cubicBezTo>
                <a:cubicBezTo>
                  <a:pt x="203031" y="34253"/>
                  <a:pt x="203031" y="34253"/>
                  <a:pt x="203031" y="34253"/>
                </a:cubicBezTo>
                <a:cubicBezTo>
                  <a:pt x="195134" y="22438"/>
                  <a:pt x="183289" y="15875"/>
                  <a:pt x="168812" y="15875"/>
                </a:cubicBezTo>
                <a:close/>
                <a:moveTo>
                  <a:pt x="168812" y="0"/>
                </a:moveTo>
                <a:cubicBezTo>
                  <a:pt x="188595" y="0"/>
                  <a:pt x="207059" y="9196"/>
                  <a:pt x="216291" y="26276"/>
                </a:cubicBezTo>
                <a:cubicBezTo>
                  <a:pt x="329711" y="223345"/>
                  <a:pt x="329711" y="223345"/>
                  <a:pt x="329711" y="223345"/>
                </a:cubicBezTo>
                <a:cubicBezTo>
                  <a:pt x="340262" y="240424"/>
                  <a:pt x="340262" y="261445"/>
                  <a:pt x="329711" y="278524"/>
                </a:cubicBezTo>
                <a:cubicBezTo>
                  <a:pt x="320480" y="295604"/>
                  <a:pt x="302016" y="304800"/>
                  <a:pt x="282233" y="304800"/>
                </a:cubicBezTo>
                <a:cubicBezTo>
                  <a:pt x="55391" y="304800"/>
                  <a:pt x="55391" y="304800"/>
                  <a:pt x="55391" y="304800"/>
                </a:cubicBezTo>
                <a:cubicBezTo>
                  <a:pt x="35608" y="304800"/>
                  <a:pt x="17144" y="295604"/>
                  <a:pt x="7913" y="278524"/>
                </a:cubicBezTo>
                <a:cubicBezTo>
                  <a:pt x="-2638" y="261445"/>
                  <a:pt x="-2638" y="240424"/>
                  <a:pt x="7913" y="223345"/>
                </a:cubicBezTo>
                <a:cubicBezTo>
                  <a:pt x="121333" y="26276"/>
                  <a:pt x="121333" y="26276"/>
                  <a:pt x="121333" y="26276"/>
                </a:cubicBezTo>
                <a:cubicBezTo>
                  <a:pt x="130565" y="9196"/>
                  <a:pt x="149030" y="0"/>
                  <a:pt x="1688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3" name="椭圆 30"/>
          <p:cNvSpPr/>
          <p:nvPr/>
        </p:nvSpPr>
        <p:spPr>
          <a:xfrm>
            <a:off x="7234398" y="2819400"/>
            <a:ext cx="721548" cy="721548"/>
          </a:xfrm>
          <a:custGeom>
            <a:avLst/>
            <a:gdLst>
              <a:gd name="connsiteX0" fmla="*/ 15554 w 331788"/>
              <a:gd name="connsiteY0" fmla="*/ 301625 h 331788"/>
              <a:gd name="connsiteX1" fmla="*/ 127029 w 331788"/>
              <a:gd name="connsiteY1" fmla="*/ 301625 h 331788"/>
              <a:gd name="connsiteX2" fmla="*/ 141288 w 331788"/>
              <a:gd name="connsiteY2" fmla="*/ 316051 h 331788"/>
              <a:gd name="connsiteX3" fmla="*/ 127029 w 331788"/>
              <a:gd name="connsiteY3" fmla="*/ 331788 h 331788"/>
              <a:gd name="connsiteX4" fmla="*/ 15554 w 331788"/>
              <a:gd name="connsiteY4" fmla="*/ 331788 h 331788"/>
              <a:gd name="connsiteX5" fmla="*/ 0 w 331788"/>
              <a:gd name="connsiteY5" fmla="*/ 316051 h 331788"/>
              <a:gd name="connsiteX6" fmla="*/ 15554 w 331788"/>
              <a:gd name="connsiteY6" fmla="*/ 301625 h 331788"/>
              <a:gd name="connsiteX7" fmla="*/ 15554 w 331788"/>
              <a:gd name="connsiteY7" fmla="*/ 263525 h 331788"/>
              <a:gd name="connsiteX8" fmla="*/ 95920 w 331788"/>
              <a:gd name="connsiteY8" fmla="*/ 263525 h 331788"/>
              <a:gd name="connsiteX9" fmla="*/ 141288 w 331788"/>
              <a:gd name="connsiteY9" fmla="*/ 283634 h 331788"/>
              <a:gd name="connsiteX10" fmla="*/ 127029 w 331788"/>
              <a:gd name="connsiteY10" fmla="*/ 293688 h 331788"/>
              <a:gd name="connsiteX11" fmla="*/ 15554 w 331788"/>
              <a:gd name="connsiteY11" fmla="*/ 293688 h 331788"/>
              <a:gd name="connsiteX12" fmla="*/ 0 w 331788"/>
              <a:gd name="connsiteY12" fmla="*/ 278607 h 331788"/>
              <a:gd name="connsiteX13" fmla="*/ 15554 w 331788"/>
              <a:gd name="connsiteY13" fmla="*/ 263525 h 331788"/>
              <a:gd name="connsiteX14" fmla="*/ 270156 w 331788"/>
              <a:gd name="connsiteY14" fmla="*/ 228600 h 331788"/>
              <a:gd name="connsiteX15" fmla="*/ 316380 w 331788"/>
              <a:gd name="connsiteY15" fmla="*/ 228600 h 331788"/>
              <a:gd name="connsiteX16" fmla="*/ 331788 w 331788"/>
              <a:gd name="connsiteY16" fmla="*/ 244337 h 331788"/>
              <a:gd name="connsiteX17" fmla="*/ 316380 w 331788"/>
              <a:gd name="connsiteY17" fmla="*/ 258763 h 331788"/>
              <a:gd name="connsiteX18" fmla="*/ 244475 w 331788"/>
              <a:gd name="connsiteY18" fmla="*/ 258763 h 331788"/>
              <a:gd name="connsiteX19" fmla="*/ 270156 w 331788"/>
              <a:gd name="connsiteY19" fmla="*/ 228600 h 331788"/>
              <a:gd name="connsiteX20" fmla="*/ 15586 w 331788"/>
              <a:gd name="connsiteY20" fmla="*/ 225425 h 331788"/>
              <a:gd name="connsiteX21" fmla="*/ 61046 w 331788"/>
              <a:gd name="connsiteY21" fmla="*/ 225425 h 331788"/>
              <a:gd name="connsiteX22" fmla="*/ 85725 w 331788"/>
              <a:gd name="connsiteY22" fmla="*/ 255588 h 331788"/>
              <a:gd name="connsiteX23" fmla="*/ 15586 w 331788"/>
              <a:gd name="connsiteY23" fmla="*/ 255588 h 331788"/>
              <a:gd name="connsiteX24" fmla="*/ 0 w 331788"/>
              <a:gd name="connsiteY24" fmla="*/ 241162 h 331788"/>
              <a:gd name="connsiteX25" fmla="*/ 15586 w 331788"/>
              <a:gd name="connsiteY25" fmla="*/ 225425 h 331788"/>
              <a:gd name="connsiteX26" fmla="*/ 283493 w 331788"/>
              <a:gd name="connsiteY26" fmla="*/ 190500 h 331788"/>
              <a:gd name="connsiteX27" fmla="*/ 316125 w 331788"/>
              <a:gd name="connsiteY27" fmla="*/ 190500 h 331788"/>
              <a:gd name="connsiteX28" fmla="*/ 331788 w 331788"/>
              <a:gd name="connsiteY28" fmla="*/ 204926 h 331788"/>
              <a:gd name="connsiteX29" fmla="*/ 316125 w 331788"/>
              <a:gd name="connsiteY29" fmla="*/ 220663 h 331788"/>
              <a:gd name="connsiteX30" fmla="*/ 273050 w 331788"/>
              <a:gd name="connsiteY30" fmla="*/ 220663 h 331788"/>
              <a:gd name="connsiteX31" fmla="*/ 283493 w 331788"/>
              <a:gd name="connsiteY31" fmla="*/ 190500 h 331788"/>
              <a:gd name="connsiteX32" fmla="*/ 15586 w 331788"/>
              <a:gd name="connsiteY32" fmla="*/ 188912 h 331788"/>
              <a:gd name="connsiteX33" fmla="*/ 46759 w 331788"/>
              <a:gd name="connsiteY33" fmla="*/ 188912 h 331788"/>
              <a:gd name="connsiteX34" fmla="*/ 57150 w 331788"/>
              <a:gd name="connsiteY34" fmla="*/ 217487 h 331788"/>
              <a:gd name="connsiteX35" fmla="*/ 15586 w 331788"/>
              <a:gd name="connsiteY35" fmla="*/ 217487 h 331788"/>
              <a:gd name="connsiteX36" fmla="*/ 0 w 331788"/>
              <a:gd name="connsiteY36" fmla="*/ 202578 h 331788"/>
              <a:gd name="connsiteX37" fmla="*/ 15586 w 331788"/>
              <a:gd name="connsiteY37" fmla="*/ 188912 h 331788"/>
              <a:gd name="connsiteX38" fmla="*/ 169863 w 331788"/>
              <a:gd name="connsiteY38" fmla="*/ 174625 h 331788"/>
              <a:gd name="connsiteX39" fmla="*/ 169863 w 331788"/>
              <a:gd name="connsiteY39" fmla="*/ 201613 h 331788"/>
              <a:gd name="connsiteX40" fmla="*/ 187326 w 331788"/>
              <a:gd name="connsiteY40" fmla="*/ 188762 h 331788"/>
              <a:gd name="connsiteX41" fmla="*/ 169863 w 331788"/>
              <a:gd name="connsiteY41" fmla="*/ 174625 h 331788"/>
              <a:gd name="connsiteX42" fmla="*/ 285750 w 331788"/>
              <a:gd name="connsiteY42" fmla="*/ 152400 h 331788"/>
              <a:gd name="connsiteX43" fmla="*/ 316442 w 331788"/>
              <a:gd name="connsiteY43" fmla="*/ 152400 h 331788"/>
              <a:gd name="connsiteX44" fmla="*/ 331788 w 331788"/>
              <a:gd name="connsiteY44" fmla="*/ 167481 h 331788"/>
              <a:gd name="connsiteX45" fmla="*/ 316442 w 331788"/>
              <a:gd name="connsiteY45" fmla="*/ 182563 h 331788"/>
              <a:gd name="connsiteX46" fmla="*/ 285750 w 331788"/>
              <a:gd name="connsiteY46" fmla="*/ 182563 h 331788"/>
              <a:gd name="connsiteX47" fmla="*/ 287029 w 331788"/>
              <a:gd name="connsiteY47" fmla="*/ 166225 h 331788"/>
              <a:gd name="connsiteX48" fmla="*/ 285750 w 331788"/>
              <a:gd name="connsiteY48" fmla="*/ 152400 h 331788"/>
              <a:gd name="connsiteX49" fmla="*/ 15875 w 331788"/>
              <a:gd name="connsiteY49" fmla="*/ 149225 h 331788"/>
              <a:gd name="connsiteX50" fmla="*/ 47625 w 331788"/>
              <a:gd name="connsiteY50" fmla="*/ 149225 h 331788"/>
              <a:gd name="connsiteX51" fmla="*/ 46302 w 331788"/>
              <a:gd name="connsiteY51" fmla="*/ 166423 h 331788"/>
              <a:gd name="connsiteX52" fmla="*/ 47625 w 331788"/>
              <a:gd name="connsiteY52" fmla="*/ 180975 h 331788"/>
              <a:gd name="connsiteX53" fmla="*/ 15875 w 331788"/>
              <a:gd name="connsiteY53" fmla="*/ 180975 h 331788"/>
              <a:gd name="connsiteX54" fmla="*/ 0 w 331788"/>
              <a:gd name="connsiteY54" fmla="*/ 165100 h 331788"/>
              <a:gd name="connsiteX55" fmla="*/ 15875 w 331788"/>
              <a:gd name="connsiteY55" fmla="*/ 149225 h 331788"/>
              <a:gd name="connsiteX56" fmla="*/ 161925 w 331788"/>
              <a:gd name="connsiteY56" fmla="*/ 130175 h 331788"/>
              <a:gd name="connsiteX57" fmla="*/ 146050 w 331788"/>
              <a:gd name="connsiteY57" fmla="*/ 141455 h 331788"/>
              <a:gd name="connsiteX58" fmla="*/ 161925 w 331788"/>
              <a:gd name="connsiteY58" fmla="*/ 153988 h 331788"/>
              <a:gd name="connsiteX59" fmla="*/ 274638 w 331788"/>
              <a:gd name="connsiteY59" fmla="*/ 114300 h 331788"/>
              <a:gd name="connsiteX60" fmla="*/ 316202 w 331788"/>
              <a:gd name="connsiteY60" fmla="*/ 114300 h 331788"/>
              <a:gd name="connsiteX61" fmla="*/ 331788 w 331788"/>
              <a:gd name="connsiteY61" fmla="*/ 130037 h 331788"/>
              <a:gd name="connsiteX62" fmla="*/ 316202 w 331788"/>
              <a:gd name="connsiteY62" fmla="*/ 144463 h 331788"/>
              <a:gd name="connsiteX63" fmla="*/ 283730 w 331788"/>
              <a:gd name="connsiteY63" fmla="*/ 144463 h 331788"/>
              <a:gd name="connsiteX64" fmla="*/ 274638 w 331788"/>
              <a:gd name="connsiteY64" fmla="*/ 114300 h 331788"/>
              <a:gd name="connsiteX65" fmla="*/ 15663 w 331788"/>
              <a:gd name="connsiteY65" fmla="*/ 111125 h 331788"/>
              <a:gd name="connsiteX66" fmla="*/ 58738 w 331788"/>
              <a:gd name="connsiteY66" fmla="*/ 111125 h 331788"/>
              <a:gd name="connsiteX67" fmla="*/ 48295 w 331788"/>
              <a:gd name="connsiteY67" fmla="*/ 141288 h 331788"/>
              <a:gd name="connsiteX68" fmla="*/ 15663 w 331788"/>
              <a:gd name="connsiteY68" fmla="*/ 141288 h 331788"/>
              <a:gd name="connsiteX69" fmla="*/ 0 w 331788"/>
              <a:gd name="connsiteY69" fmla="*/ 126862 h 331788"/>
              <a:gd name="connsiteX70" fmla="*/ 15663 w 331788"/>
              <a:gd name="connsiteY70" fmla="*/ 111125 h 331788"/>
              <a:gd name="connsiteX71" fmla="*/ 165894 w 331788"/>
              <a:gd name="connsiteY71" fmla="*/ 104775 h 331788"/>
              <a:gd name="connsiteX72" fmla="*/ 169783 w 331788"/>
              <a:gd name="connsiteY72" fmla="*/ 109934 h 331788"/>
              <a:gd name="connsiteX73" fmla="*/ 169783 w 331788"/>
              <a:gd name="connsiteY73" fmla="*/ 116383 h 331788"/>
              <a:gd name="connsiteX74" fmla="*/ 203492 w 331788"/>
              <a:gd name="connsiteY74" fmla="*/ 137021 h 331788"/>
              <a:gd name="connsiteX75" fmla="*/ 194417 w 331788"/>
              <a:gd name="connsiteY75" fmla="*/ 146050 h 331788"/>
              <a:gd name="connsiteX76" fmla="*/ 169783 w 331788"/>
              <a:gd name="connsiteY76" fmla="*/ 130572 h 331788"/>
              <a:gd name="connsiteX77" fmla="*/ 169783 w 331788"/>
              <a:gd name="connsiteY77" fmla="*/ 156369 h 331788"/>
              <a:gd name="connsiteX78" fmla="*/ 204788 w 331788"/>
              <a:gd name="connsiteY78" fmla="*/ 187325 h 331788"/>
              <a:gd name="connsiteX79" fmla="*/ 169783 w 331788"/>
              <a:gd name="connsiteY79" fmla="*/ 215702 h 331788"/>
              <a:gd name="connsiteX80" fmla="*/ 169783 w 331788"/>
              <a:gd name="connsiteY80" fmla="*/ 223441 h 331788"/>
              <a:gd name="connsiteX81" fmla="*/ 165894 w 331788"/>
              <a:gd name="connsiteY81" fmla="*/ 228600 h 331788"/>
              <a:gd name="connsiteX82" fmla="*/ 162004 w 331788"/>
              <a:gd name="connsiteY82" fmla="*/ 223441 h 331788"/>
              <a:gd name="connsiteX83" fmla="*/ 162004 w 331788"/>
              <a:gd name="connsiteY83" fmla="*/ 215702 h 331788"/>
              <a:gd name="connsiteX84" fmla="*/ 127000 w 331788"/>
              <a:gd name="connsiteY84" fmla="*/ 189905 h 331788"/>
              <a:gd name="connsiteX85" fmla="*/ 136075 w 331788"/>
              <a:gd name="connsiteY85" fmla="*/ 182166 h 331788"/>
              <a:gd name="connsiteX86" fmla="*/ 162004 w 331788"/>
              <a:gd name="connsiteY86" fmla="*/ 201513 h 331788"/>
              <a:gd name="connsiteX87" fmla="*/ 162004 w 331788"/>
              <a:gd name="connsiteY87" fmla="*/ 173137 h 331788"/>
              <a:gd name="connsiteX88" fmla="*/ 129593 w 331788"/>
              <a:gd name="connsiteY88" fmla="*/ 144760 h 331788"/>
              <a:gd name="connsiteX89" fmla="*/ 162004 w 331788"/>
              <a:gd name="connsiteY89" fmla="*/ 116383 h 331788"/>
              <a:gd name="connsiteX90" fmla="*/ 162004 w 331788"/>
              <a:gd name="connsiteY90" fmla="*/ 109934 h 331788"/>
              <a:gd name="connsiteX91" fmla="*/ 165894 w 331788"/>
              <a:gd name="connsiteY91" fmla="*/ 104775 h 331788"/>
              <a:gd name="connsiteX92" fmla="*/ 165895 w 331788"/>
              <a:gd name="connsiteY92" fmla="*/ 90487 h 331788"/>
              <a:gd name="connsiteX93" fmla="*/ 90488 w 331788"/>
              <a:gd name="connsiteY93" fmla="*/ 165894 h 331788"/>
              <a:gd name="connsiteX94" fmla="*/ 165895 w 331788"/>
              <a:gd name="connsiteY94" fmla="*/ 241301 h 331788"/>
              <a:gd name="connsiteX95" fmla="*/ 241302 w 331788"/>
              <a:gd name="connsiteY95" fmla="*/ 165894 h 331788"/>
              <a:gd name="connsiteX96" fmla="*/ 165895 w 331788"/>
              <a:gd name="connsiteY96" fmla="*/ 90487 h 331788"/>
              <a:gd name="connsiteX97" fmla="*/ 246063 w 331788"/>
              <a:gd name="connsiteY97" fmla="*/ 76200 h 331788"/>
              <a:gd name="connsiteX98" fmla="*/ 316202 w 331788"/>
              <a:gd name="connsiteY98" fmla="*/ 76200 h 331788"/>
              <a:gd name="connsiteX99" fmla="*/ 331788 w 331788"/>
              <a:gd name="connsiteY99" fmla="*/ 90626 h 331788"/>
              <a:gd name="connsiteX100" fmla="*/ 316202 w 331788"/>
              <a:gd name="connsiteY100" fmla="*/ 106363 h 331788"/>
              <a:gd name="connsiteX101" fmla="*/ 270742 w 331788"/>
              <a:gd name="connsiteY101" fmla="*/ 106363 h 331788"/>
              <a:gd name="connsiteX102" fmla="*/ 246063 w 331788"/>
              <a:gd name="connsiteY102" fmla="*/ 76200 h 331788"/>
              <a:gd name="connsiteX103" fmla="*/ 15688 w 331788"/>
              <a:gd name="connsiteY103" fmla="*/ 74612 h 331788"/>
              <a:gd name="connsiteX104" fmla="*/ 88900 w 331788"/>
              <a:gd name="connsiteY104" fmla="*/ 74612 h 331788"/>
              <a:gd name="connsiteX105" fmla="*/ 62753 w 331788"/>
              <a:gd name="connsiteY105" fmla="*/ 104775 h 331788"/>
              <a:gd name="connsiteX106" fmla="*/ 15688 w 331788"/>
              <a:gd name="connsiteY106" fmla="*/ 104775 h 331788"/>
              <a:gd name="connsiteX107" fmla="*/ 0 w 331788"/>
              <a:gd name="connsiteY107" fmla="*/ 89038 h 331788"/>
              <a:gd name="connsiteX108" fmla="*/ 15688 w 331788"/>
              <a:gd name="connsiteY108" fmla="*/ 74612 h 331788"/>
              <a:gd name="connsiteX109" fmla="*/ 166688 w 331788"/>
              <a:gd name="connsiteY109" fmla="*/ 61912 h 331788"/>
              <a:gd name="connsiteX110" fmla="*/ 271463 w 331788"/>
              <a:gd name="connsiteY110" fmla="*/ 166687 h 331788"/>
              <a:gd name="connsiteX111" fmla="*/ 166688 w 331788"/>
              <a:gd name="connsiteY111" fmla="*/ 271462 h 331788"/>
              <a:gd name="connsiteX112" fmla="*/ 61913 w 331788"/>
              <a:gd name="connsiteY112" fmla="*/ 166687 h 331788"/>
              <a:gd name="connsiteX113" fmla="*/ 166688 w 331788"/>
              <a:gd name="connsiteY113" fmla="*/ 61912 h 331788"/>
              <a:gd name="connsiteX114" fmla="*/ 204759 w 331788"/>
              <a:gd name="connsiteY114" fmla="*/ 38100 h 331788"/>
              <a:gd name="connsiteX115" fmla="*/ 316234 w 331788"/>
              <a:gd name="connsiteY115" fmla="*/ 38100 h 331788"/>
              <a:gd name="connsiteX116" fmla="*/ 331788 w 331788"/>
              <a:gd name="connsiteY116" fmla="*/ 53975 h 331788"/>
              <a:gd name="connsiteX117" fmla="*/ 316234 w 331788"/>
              <a:gd name="connsiteY117" fmla="*/ 69850 h 331788"/>
              <a:gd name="connsiteX118" fmla="*/ 235868 w 331788"/>
              <a:gd name="connsiteY118" fmla="*/ 69850 h 331788"/>
              <a:gd name="connsiteX119" fmla="*/ 190500 w 331788"/>
              <a:gd name="connsiteY119" fmla="*/ 48683 h 331788"/>
              <a:gd name="connsiteX120" fmla="*/ 204759 w 331788"/>
              <a:gd name="connsiteY120" fmla="*/ 38100 h 331788"/>
              <a:gd name="connsiteX121" fmla="*/ 204759 w 331788"/>
              <a:gd name="connsiteY121" fmla="*/ 0 h 331788"/>
              <a:gd name="connsiteX122" fmla="*/ 316234 w 331788"/>
              <a:gd name="connsiteY122" fmla="*/ 0 h 331788"/>
              <a:gd name="connsiteX123" fmla="*/ 331788 w 331788"/>
              <a:gd name="connsiteY123" fmla="*/ 15737 h 331788"/>
              <a:gd name="connsiteX124" fmla="*/ 316234 w 331788"/>
              <a:gd name="connsiteY124" fmla="*/ 30163 h 331788"/>
              <a:gd name="connsiteX125" fmla="*/ 204759 w 331788"/>
              <a:gd name="connsiteY125" fmla="*/ 30163 h 331788"/>
              <a:gd name="connsiteX126" fmla="*/ 190500 w 331788"/>
              <a:gd name="connsiteY126" fmla="*/ 15737 h 331788"/>
              <a:gd name="connsiteX127" fmla="*/ 204759 w 331788"/>
              <a:gd name="connsiteY127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31788" h="331788">
                <a:moveTo>
                  <a:pt x="15554" y="301625"/>
                </a:moveTo>
                <a:cubicBezTo>
                  <a:pt x="15554" y="301625"/>
                  <a:pt x="15554" y="301625"/>
                  <a:pt x="127029" y="301625"/>
                </a:cubicBezTo>
                <a:cubicBezTo>
                  <a:pt x="134807" y="301625"/>
                  <a:pt x="141288" y="308182"/>
                  <a:pt x="141288" y="316051"/>
                </a:cubicBezTo>
                <a:cubicBezTo>
                  <a:pt x="141288" y="325231"/>
                  <a:pt x="134807" y="331788"/>
                  <a:pt x="127029" y="331788"/>
                </a:cubicBezTo>
                <a:cubicBezTo>
                  <a:pt x="127029" y="331788"/>
                  <a:pt x="127029" y="331788"/>
                  <a:pt x="15554" y="331788"/>
                </a:cubicBezTo>
                <a:cubicBezTo>
                  <a:pt x="6481" y="331788"/>
                  <a:pt x="0" y="325231"/>
                  <a:pt x="0" y="316051"/>
                </a:cubicBezTo>
                <a:cubicBezTo>
                  <a:pt x="0" y="308182"/>
                  <a:pt x="6481" y="301625"/>
                  <a:pt x="15554" y="301625"/>
                </a:cubicBezTo>
                <a:close/>
                <a:moveTo>
                  <a:pt x="15554" y="263525"/>
                </a:moveTo>
                <a:cubicBezTo>
                  <a:pt x="15554" y="263525"/>
                  <a:pt x="15554" y="263525"/>
                  <a:pt x="95920" y="263525"/>
                </a:cubicBezTo>
                <a:cubicBezTo>
                  <a:pt x="108882" y="273579"/>
                  <a:pt x="124437" y="279863"/>
                  <a:pt x="141288" y="283634"/>
                </a:cubicBezTo>
                <a:cubicBezTo>
                  <a:pt x="138695" y="288661"/>
                  <a:pt x="133510" y="293688"/>
                  <a:pt x="127029" y="293688"/>
                </a:cubicBezTo>
                <a:cubicBezTo>
                  <a:pt x="127029" y="293688"/>
                  <a:pt x="127029" y="293688"/>
                  <a:pt x="15554" y="293688"/>
                </a:cubicBezTo>
                <a:cubicBezTo>
                  <a:pt x="6481" y="293688"/>
                  <a:pt x="0" y="286147"/>
                  <a:pt x="0" y="278607"/>
                </a:cubicBezTo>
                <a:cubicBezTo>
                  <a:pt x="0" y="271066"/>
                  <a:pt x="6481" y="263525"/>
                  <a:pt x="15554" y="263525"/>
                </a:cubicBezTo>
                <a:close/>
                <a:moveTo>
                  <a:pt x="270156" y="228600"/>
                </a:moveTo>
                <a:cubicBezTo>
                  <a:pt x="270156" y="228600"/>
                  <a:pt x="270156" y="228600"/>
                  <a:pt x="316380" y="228600"/>
                </a:cubicBezTo>
                <a:cubicBezTo>
                  <a:pt x="325368" y="228600"/>
                  <a:pt x="331788" y="235157"/>
                  <a:pt x="331788" y="244337"/>
                </a:cubicBezTo>
                <a:cubicBezTo>
                  <a:pt x="331788" y="252206"/>
                  <a:pt x="325368" y="258763"/>
                  <a:pt x="316380" y="258763"/>
                </a:cubicBezTo>
                <a:cubicBezTo>
                  <a:pt x="316380" y="258763"/>
                  <a:pt x="316380" y="258763"/>
                  <a:pt x="244475" y="258763"/>
                </a:cubicBezTo>
                <a:cubicBezTo>
                  <a:pt x="254747" y="250895"/>
                  <a:pt x="262451" y="240403"/>
                  <a:pt x="270156" y="228600"/>
                </a:cubicBezTo>
                <a:close/>
                <a:moveTo>
                  <a:pt x="15586" y="225425"/>
                </a:moveTo>
                <a:cubicBezTo>
                  <a:pt x="15586" y="225425"/>
                  <a:pt x="15586" y="225425"/>
                  <a:pt x="61046" y="225425"/>
                </a:cubicBezTo>
                <a:cubicBezTo>
                  <a:pt x="67541" y="237228"/>
                  <a:pt x="76633" y="247720"/>
                  <a:pt x="85725" y="255588"/>
                </a:cubicBezTo>
                <a:cubicBezTo>
                  <a:pt x="85725" y="255588"/>
                  <a:pt x="85725" y="255588"/>
                  <a:pt x="15586" y="255588"/>
                </a:cubicBezTo>
                <a:cubicBezTo>
                  <a:pt x="6494" y="255588"/>
                  <a:pt x="0" y="249031"/>
                  <a:pt x="0" y="241162"/>
                </a:cubicBezTo>
                <a:cubicBezTo>
                  <a:pt x="0" y="231982"/>
                  <a:pt x="6494" y="225425"/>
                  <a:pt x="15586" y="225425"/>
                </a:cubicBezTo>
                <a:close/>
                <a:moveTo>
                  <a:pt x="283493" y="190500"/>
                </a:moveTo>
                <a:cubicBezTo>
                  <a:pt x="283493" y="190500"/>
                  <a:pt x="283493" y="190500"/>
                  <a:pt x="316125" y="190500"/>
                </a:cubicBezTo>
                <a:cubicBezTo>
                  <a:pt x="325262" y="190500"/>
                  <a:pt x="331788" y="197057"/>
                  <a:pt x="331788" y="204926"/>
                </a:cubicBezTo>
                <a:cubicBezTo>
                  <a:pt x="331788" y="214106"/>
                  <a:pt x="325262" y="220663"/>
                  <a:pt x="316125" y="220663"/>
                </a:cubicBezTo>
                <a:cubicBezTo>
                  <a:pt x="316125" y="220663"/>
                  <a:pt x="316125" y="220663"/>
                  <a:pt x="273050" y="220663"/>
                </a:cubicBezTo>
                <a:cubicBezTo>
                  <a:pt x="278271" y="211483"/>
                  <a:pt x="282187" y="200992"/>
                  <a:pt x="283493" y="190500"/>
                </a:cubicBezTo>
                <a:close/>
                <a:moveTo>
                  <a:pt x="15586" y="188912"/>
                </a:moveTo>
                <a:cubicBezTo>
                  <a:pt x="15586" y="188912"/>
                  <a:pt x="15586" y="188912"/>
                  <a:pt x="46759" y="188912"/>
                </a:cubicBezTo>
                <a:cubicBezTo>
                  <a:pt x="49357" y="198851"/>
                  <a:pt x="53253" y="208790"/>
                  <a:pt x="57150" y="217487"/>
                </a:cubicBezTo>
                <a:cubicBezTo>
                  <a:pt x="57150" y="217487"/>
                  <a:pt x="57150" y="217487"/>
                  <a:pt x="15586" y="217487"/>
                </a:cubicBezTo>
                <a:cubicBezTo>
                  <a:pt x="6494" y="217487"/>
                  <a:pt x="0" y="211275"/>
                  <a:pt x="0" y="202578"/>
                </a:cubicBezTo>
                <a:cubicBezTo>
                  <a:pt x="0" y="195124"/>
                  <a:pt x="6494" y="188912"/>
                  <a:pt x="15586" y="188912"/>
                </a:cubicBezTo>
                <a:close/>
                <a:moveTo>
                  <a:pt x="169863" y="174625"/>
                </a:moveTo>
                <a:cubicBezTo>
                  <a:pt x="169863" y="174625"/>
                  <a:pt x="169863" y="174625"/>
                  <a:pt x="169863" y="201613"/>
                </a:cubicBezTo>
                <a:cubicBezTo>
                  <a:pt x="179266" y="201613"/>
                  <a:pt x="187326" y="197758"/>
                  <a:pt x="187326" y="188762"/>
                </a:cubicBezTo>
                <a:cubicBezTo>
                  <a:pt x="187326" y="178481"/>
                  <a:pt x="177923" y="175910"/>
                  <a:pt x="169863" y="174625"/>
                </a:cubicBezTo>
                <a:close/>
                <a:moveTo>
                  <a:pt x="285750" y="152400"/>
                </a:moveTo>
                <a:cubicBezTo>
                  <a:pt x="285750" y="152400"/>
                  <a:pt x="285750" y="152400"/>
                  <a:pt x="316442" y="152400"/>
                </a:cubicBezTo>
                <a:cubicBezTo>
                  <a:pt x="325394" y="152400"/>
                  <a:pt x="331788" y="159941"/>
                  <a:pt x="331788" y="167481"/>
                </a:cubicBezTo>
                <a:cubicBezTo>
                  <a:pt x="331788" y="175022"/>
                  <a:pt x="325394" y="182563"/>
                  <a:pt x="316442" y="182563"/>
                </a:cubicBezTo>
                <a:cubicBezTo>
                  <a:pt x="316442" y="182563"/>
                  <a:pt x="316442" y="182563"/>
                  <a:pt x="285750" y="182563"/>
                </a:cubicBezTo>
                <a:cubicBezTo>
                  <a:pt x="287029" y="176279"/>
                  <a:pt x="287029" y="171252"/>
                  <a:pt x="287029" y="166225"/>
                </a:cubicBezTo>
                <a:cubicBezTo>
                  <a:pt x="287029" y="161197"/>
                  <a:pt x="287029" y="157427"/>
                  <a:pt x="285750" y="152400"/>
                </a:cubicBezTo>
                <a:close/>
                <a:moveTo>
                  <a:pt x="15875" y="149225"/>
                </a:moveTo>
                <a:cubicBezTo>
                  <a:pt x="15875" y="149225"/>
                  <a:pt x="15875" y="149225"/>
                  <a:pt x="47625" y="149225"/>
                </a:cubicBezTo>
                <a:cubicBezTo>
                  <a:pt x="46302" y="155839"/>
                  <a:pt x="46302" y="161131"/>
                  <a:pt x="46302" y="166423"/>
                </a:cubicBezTo>
                <a:cubicBezTo>
                  <a:pt x="46302" y="171714"/>
                  <a:pt x="46302" y="175683"/>
                  <a:pt x="47625" y="180975"/>
                </a:cubicBezTo>
                <a:cubicBezTo>
                  <a:pt x="47625" y="180975"/>
                  <a:pt x="47625" y="180975"/>
                  <a:pt x="15875" y="180975"/>
                </a:cubicBezTo>
                <a:cubicBezTo>
                  <a:pt x="6614" y="180975"/>
                  <a:pt x="0" y="173037"/>
                  <a:pt x="0" y="165100"/>
                </a:cubicBezTo>
                <a:cubicBezTo>
                  <a:pt x="0" y="157162"/>
                  <a:pt x="6614" y="149225"/>
                  <a:pt x="15875" y="149225"/>
                </a:cubicBezTo>
                <a:close/>
                <a:moveTo>
                  <a:pt x="161925" y="130175"/>
                </a:moveTo>
                <a:cubicBezTo>
                  <a:pt x="152664" y="130175"/>
                  <a:pt x="146050" y="135188"/>
                  <a:pt x="146050" y="141455"/>
                </a:cubicBezTo>
                <a:cubicBezTo>
                  <a:pt x="146050" y="147721"/>
                  <a:pt x="151341" y="151481"/>
                  <a:pt x="161925" y="153988"/>
                </a:cubicBezTo>
                <a:close/>
                <a:moveTo>
                  <a:pt x="274638" y="114300"/>
                </a:moveTo>
                <a:cubicBezTo>
                  <a:pt x="274638" y="114300"/>
                  <a:pt x="274638" y="114300"/>
                  <a:pt x="316202" y="114300"/>
                </a:cubicBezTo>
                <a:cubicBezTo>
                  <a:pt x="325294" y="114300"/>
                  <a:pt x="331788" y="120857"/>
                  <a:pt x="331788" y="130037"/>
                </a:cubicBezTo>
                <a:cubicBezTo>
                  <a:pt x="331788" y="137906"/>
                  <a:pt x="325294" y="144463"/>
                  <a:pt x="316202" y="144463"/>
                </a:cubicBezTo>
                <a:cubicBezTo>
                  <a:pt x="316202" y="144463"/>
                  <a:pt x="316202" y="144463"/>
                  <a:pt x="283730" y="144463"/>
                </a:cubicBezTo>
                <a:cubicBezTo>
                  <a:pt x="282431" y="133971"/>
                  <a:pt x="278535" y="123480"/>
                  <a:pt x="274638" y="114300"/>
                </a:cubicBezTo>
                <a:close/>
                <a:moveTo>
                  <a:pt x="15663" y="111125"/>
                </a:moveTo>
                <a:cubicBezTo>
                  <a:pt x="15663" y="111125"/>
                  <a:pt x="15663" y="111125"/>
                  <a:pt x="58738" y="111125"/>
                </a:cubicBezTo>
                <a:cubicBezTo>
                  <a:pt x="53517" y="120305"/>
                  <a:pt x="49601" y="130796"/>
                  <a:pt x="48295" y="141288"/>
                </a:cubicBezTo>
                <a:cubicBezTo>
                  <a:pt x="48295" y="141288"/>
                  <a:pt x="48295" y="141288"/>
                  <a:pt x="15663" y="141288"/>
                </a:cubicBezTo>
                <a:cubicBezTo>
                  <a:pt x="6526" y="141288"/>
                  <a:pt x="0" y="134731"/>
                  <a:pt x="0" y="126862"/>
                </a:cubicBezTo>
                <a:cubicBezTo>
                  <a:pt x="0" y="117682"/>
                  <a:pt x="6526" y="111125"/>
                  <a:pt x="15663" y="111125"/>
                </a:cubicBezTo>
                <a:close/>
                <a:moveTo>
                  <a:pt x="165894" y="104775"/>
                </a:moveTo>
                <a:cubicBezTo>
                  <a:pt x="168487" y="104775"/>
                  <a:pt x="169783" y="107355"/>
                  <a:pt x="169783" y="109934"/>
                </a:cubicBezTo>
                <a:cubicBezTo>
                  <a:pt x="169783" y="109934"/>
                  <a:pt x="169783" y="109934"/>
                  <a:pt x="169783" y="116383"/>
                </a:cubicBezTo>
                <a:cubicBezTo>
                  <a:pt x="181452" y="116383"/>
                  <a:pt x="203492" y="124123"/>
                  <a:pt x="203492" y="137021"/>
                </a:cubicBezTo>
                <a:cubicBezTo>
                  <a:pt x="203492" y="142180"/>
                  <a:pt x="198306" y="146050"/>
                  <a:pt x="194417" y="146050"/>
                </a:cubicBezTo>
                <a:cubicBezTo>
                  <a:pt x="185341" y="146050"/>
                  <a:pt x="185341" y="130572"/>
                  <a:pt x="169783" y="130572"/>
                </a:cubicBezTo>
                <a:cubicBezTo>
                  <a:pt x="169783" y="130572"/>
                  <a:pt x="169783" y="130572"/>
                  <a:pt x="169783" y="156369"/>
                </a:cubicBezTo>
                <a:cubicBezTo>
                  <a:pt x="187934" y="160238"/>
                  <a:pt x="204788" y="165398"/>
                  <a:pt x="204788" y="187325"/>
                </a:cubicBezTo>
                <a:cubicBezTo>
                  <a:pt x="204788" y="205383"/>
                  <a:pt x="190527" y="214412"/>
                  <a:pt x="169783" y="215702"/>
                </a:cubicBezTo>
                <a:cubicBezTo>
                  <a:pt x="169783" y="215702"/>
                  <a:pt x="169783" y="215702"/>
                  <a:pt x="169783" y="223441"/>
                </a:cubicBezTo>
                <a:cubicBezTo>
                  <a:pt x="169783" y="226020"/>
                  <a:pt x="168487" y="228600"/>
                  <a:pt x="165894" y="228600"/>
                </a:cubicBezTo>
                <a:cubicBezTo>
                  <a:pt x="163301" y="228600"/>
                  <a:pt x="162004" y="226020"/>
                  <a:pt x="162004" y="223441"/>
                </a:cubicBezTo>
                <a:cubicBezTo>
                  <a:pt x="162004" y="223441"/>
                  <a:pt x="162004" y="223441"/>
                  <a:pt x="162004" y="215702"/>
                </a:cubicBezTo>
                <a:cubicBezTo>
                  <a:pt x="138668" y="214412"/>
                  <a:pt x="127000" y="201513"/>
                  <a:pt x="127000" y="189905"/>
                </a:cubicBezTo>
                <a:cubicBezTo>
                  <a:pt x="127000" y="184745"/>
                  <a:pt x="130889" y="182166"/>
                  <a:pt x="136075" y="182166"/>
                </a:cubicBezTo>
                <a:cubicBezTo>
                  <a:pt x="151633" y="182166"/>
                  <a:pt x="138668" y="200224"/>
                  <a:pt x="162004" y="201513"/>
                </a:cubicBezTo>
                <a:cubicBezTo>
                  <a:pt x="162004" y="201513"/>
                  <a:pt x="162004" y="201513"/>
                  <a:pt x="162004" y="173137"/>
                </a:cubicBezTo>
                <a:cubicBezTo>
                  <a:pt x="141261" y="169267"/>
                  <a:pt x="129593" y="160238"/>
                  <a:pt x="129593" y="144760"/>
                </a:cubicBezTo>
                <a:cubicBezTo>
                  <a:pt x="129593" y="126702"/>
                  <a:pt x="145150" y="117673"/>
                  <a:pt x="162004" y="116383"/>
                </a:cubicBezTo>
                <a:cubicBezTo>
                  <a:pt x="162004" y="116383"/>
                  <a:pt x="162004" y="116383"/>
                  <a:pt x="162004" y="109934"/>
                </a:cubicBezTo>
                <a:cubicBezTo>
                  <a:pt x="162004" y="107355"/>
                  <a:pt x="163301" y="104775"/>
                  <a:pt x="165894" y="104775"/>
                </a:cubicBezTo>
                <a:close/>
                <a:moveTo>
                  <a:pt x="165895" y="90487"/>
                </a:moveTo>
                <a:cubicBezTo>
                  <a:pt x="124249" y="90487"/>
                  <a:pt x="90488" y="124248"/>
                  <a:pt x="90488" y="165894"/>
                </a:cubicBezTo>
                <a:cubicBezTo>
                  <a:pt x="90488" y="207540"/>
                  <a:pt x="124249" y="241301"/>
                  <a:pt x="165895" y="241301"/>
                </a:cubicBezTo>
                <a:cubicBezTo>
                  <a:pt x="207541" y="241301"/>
                  <a:pt x="241302" y="207540"/>
                  <a:pt x="241302" y="165894"/>
                </a:cubicBezTo>
                <a:cubicBezTo>
                  <a:pt x="241302" y="124248"/>
                  <a:pt x="207541" y="90487"/>
                  <a:pt x="165895" y="90487"/>
                </a:cubicBezTo>
                <a:close/>
                <a:moveTo>
                  <a:pt x="246063" y="76200"/>
                </a:moveTo>
                <a:cubicBezTo>
                  <a:pt x="246063" y="76200"/>
                  <a:pt x="246063" y="76200"/>
                  <a:pt x="316202" y="76200"/>
                </a:cubicBezTo>
                <a:cubicBezTo>
                  <a:pt x="325294" y="76200"/>
                  <a:pt x="331788" y="82757"/>
                  <a:pt x="331788" y="90626"/>
                </a:cubicBezTo>
                <a:cubicBezTo>
                  <a:pt x="331788" y="99806"/>
                  <a:pt x="325294" y="106363"/>
                  <a:pt x="316202" y="106363"/>
                </a:cubicBezTo>
                <a:cubicBezTo>
                  <a:pt x="316202" y="106363"/>
                  <a:pt x="316202" y="106363"/>
                  <a:pt x="270742" y="106363"/>
                </a:cubicBezTo>
                <a:cubicBezTo>
                  <a:pt x="264247" y="94560"/>
                  <a:pt x="255155" y="84068"/>
                  <a:pt x="246063" y="76200"/>
                </a:cubicBezTo>
                <a:close/>
                <a:moveTo>
                  <a:pt x="15688" y="74612"/>
                </a:moveTo>
                <a:cubicBezTo>
                  <a:pt x="15688" y="74612"/>
                  <a:pt x="15688" y="74612"/>
                  <a:pt x="88900" y="74612"/>
                </a:cubicBezTo>
                <a:cubicBezTo>
                  <a:pt x="78441" y="82480"/>
                  <a:pt x="70597" y="92972"/>
                  <a:pt x="62753" y="104775"/>
                </a:cubicBezTo>
                <a:cubicBezTo>
                  <a:pt x="62753" y="104775"/>
                  <a:pt x="62753" y="104775"/>
                  <a:pt x="15688" y="104775"/>
                </a:cubicBezTo>
                <a:cubicBezTo>
                  <a:pt x="6537" y="104775"/>
                  <a:pt x="0" y="98218"/>
                  <a:pt x="0" y="89038"/>
                </a:cubicBezTo>
                <a:cubicBezTo>
                  <a:pt x="0" y="81169"/>
                  <a:pt x="6537" y="74612"/>
                  <a:pt x="15688" y="74612"/>
                </a:cubicBezTo>
                <a:close/>
                <a:moveTo>
                  <a:pt x="166688" y="61912"/>
                </a:moveTo>
                <a:cubicBezTo>
                  <a:pt x="224554" y="61912"/>
                  <a:pt x="271463" y="108821"/>
                  <a:pt x="271463" y="166687"/>
                </a:cubicBezTo>
                <a:cubicBezTo>
                  <a:pt x="271463" y="224553"/>
                  <a:pt x="224554" y="271462"/>
                  <a:pt x="166688" y="271462"/>
                </a:cubicBezTo>
                <a:cubicBezTo>
                  <a:pt x="108822" y="271462"/>
                  <a:pt x="61913" y="224553"/>
                  <a:pt x="61913" y="166687"/>
                </a:cubicBezTo>
                <a:cubicBezTo>
                  <a:pt x="61913" y="108821"/>
                  <a:pt x="108822" y="61912"/>
                  <a:pt x="166688" y="61912"/>
                </a:cubicBezTo>
                <a:close/>
                <a:moveTo>
                  <a:pt x="204759" y="38100"/>
                </a:moveTo>
                <a:cubicBezTo>
                  <a:pt x="204759" y="38100"/>
                  <a:pt x="204759" y="38100"/>
                  <a:pt x="316234" y="38100"/>
                </a:cubicBezTo>
                <a:cubicBezTo>
                  <a:pt x="325307" y="38100"/>
                  <a:pt x="331788" y="46037"/>
                  <a:pt x="331788" y="53975"/>
                </a:cubicBezTo>
                <a:cubicBezTo>
                  <a:pt x="331788" y="61912"/>
                  <a:pt x="325307" y="69850"/>
                  <a:pt x="316234" y="69850"/>
                </a:cubicBezTo>
                <a:cubicBezTo>
                  <a:pt x="316234" y="69850"/>
                  <a:pt x="316234" y="69850"/>
                  <a:pt x="235868" y="69850"/>
                </a:cubicBezTo>
                <a:cubicBezTo>
                  <a:pt x="222906" y="59267"/>
                  <a:pt x="207351" y="52652"/>
                  <a:pt x="190500" y="48683"/>
                </a:cubicBezTo>
                <a:cubicBezTo>
                  <a:pt x="193093" y="43392"/>
                  <a:pt x="198278" y="38100"/>
                  <a:pt x="204759" y="38100"/>
                </a:cubicBezTo>
                <a:close/>
                <a:moveTo>
                  <a:pt x="204759" y="0"/>
                </a:moveTo>
                <a:cubicBezTo>
                  <a:pt x="204759" y="0"/>
                  <a:pt x="204759" y="0"/>
                  <a:pt x="316234" y="0"/>
                </a:cubicBezTo>
                <a:cubicBezTo>
                  <a:pt x="325307" y="0"/>
                  <a:pt x="331788" y="6557"/>
                  <a:pt x="331788" y="15737"/>
                </a:cubicBezTo>
                <a:cubicBezTo>
                  <a:pt x="331788" y="23606"/>
                  <a:pt x="325307" y="30163"/>
                  <a:pt x="316234" y="30163"/>
                </a:cubicBezTo>
                <a:cubicBezTo>
                  <a:pt x="316234" y="30163"/>
                  <a:pt x="316234" y="30163"/>
                  <a:pt x="204759" y="30163"/>
                </a:cubicBezTo>
                <a:cubicBezTo>
                  <a:pt x="196981" y="30163"/>
                  <a:pt x="190500" y="23606"/>
                  <a:pt x="190500" y="15737"/>
                </a:cubicBezTo>
                <a:cubicBezTo>
                  <a:pt x="190500" y="6557"/>
                  <a:pt x="196981" y="0"/>
                  <a:pt x="2047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4" name="椭圆 31"/>
          <p:cNvSpPr/>
          <p:nvPr/>
        </p:nvSpPr>
        <p:spPr>
          <a:xfrm>
            <a:off x="10265987" y="2819400"/>
            <a:ext cx="629653" cy="721548"/>
          </a:xfrm>
          <a:custGeom>
            <a:avLst/>
            <a:gdLst>
              <a:gd name="connsiteX0" fmla="*/ 123825 w 293688"/>
              <a:gd name="connsiteY0" fmla="*/ 284163 h 336550"/>
              <a:gd name="connsiteX1" fmla="*/ 123825 w 293688"/>
              <a:gd name="connsiteY1" fmla="*/ 312738 h 336550"/>
              <a:gd name="connsiteX2" fmla="*/ 169863 w 293688"/>
              <a:gd name="connsiteY2" fmla="*/ 312738 h 336550"/>
              <a:gd name="connsiteX3" fmla="*/ 169863 w 293688"/>
              <a:gd name="connsiteY3" fmla="*/ 284163 h 336550"/>
              <a:gd name="connsiteX4" fmla="*/ 233363 w 293688"/>
              <a:gd name="connsiteY4" fmla="*/ 58738 h 336550"/>
              <a:gd name="connsiteX5" fmla="*/ 233363 w 293688"/>
              <a:gd name="connsiteY5" fmla="*/ 97959 h 336550"/>
              <a:gd name="connsiteX6" fmla="*/ 233363 w 293688"/>
              <a:gd name="connsiteY6" fmla="*/ 103188 h 336550"/>
              <a:gd name="connsiteX7" fmla="*/ 263526 w 293688"/>
              <a:gd name="connsiteY7" fmla="*/ 74426 h 336550"/>
              <a:gd name="connsiteX8" fmla="*/ 263526 w 293688"/>
              <a:gd name="connsiteY8" fmla="*/ 58738 h 336550"/>
              <a:gd name="connsiteX9" fmla="*/ 30163 w 293688"/>
              <a:gd name="connsiteY9" fmla="*/ 58738 h 336550"/>
              <a:gd name="connsiteX10" fmla="*/ 30163 w 293688"/>
              <a:gd name="connsiteY10" fmla="*/ 74426 h 336550"/>
              <a:gd name="connsiteX11" fmla="*/ 60326 w 293688"/>
              <a:gd name="connsiteY11" fmla="*/ 103188 h 336550"/>
              <a:gd name="connsiteX12" fmla="*/ 60326 w 293688"/>
              <a:gd name="connsiteY12" fmla="*/ 97959 h 336550"/>
              <a:gd name="connsiteX13" fmla="*/ 60326 w 293688"/>
              <a:gd name="connsiteY13" fmla="*/ 58738 h 336550"/>
              <a:gd name="connsiteX14" fmla="*/ 30163 w 293688"/>
              <a:gd name="connsiteY14" fmla="*/ 58738 h 336550"/>
              <a:gd name="connsiteX15" fmla="*/ 142753 w 293688"/>
              <a:gd name="connsiteY15" fmla="*/ 46781 h 336550"/>
              <a:gd name="connsiteX16" fmla="*/ 133521 w 293688"/>
              <a:gd name="connsiteY16" fmla="*/ 67674 h 336550"/>
              <a:gd name="connsiteX17" fmla="*/ 109782 w 293688"/>
              <a:gd name="connsiteY17" fmla="*/ 70286 h 336550"/>
              <a:gd name="connsiteX18" fmla="*/ 107144 w 293688"/>
              <a:gd name="connsiteY18" fmla="*/ 78121 h 336550"/>
              <a:gd name="connsiteX19" fmla="*/ 125608 w 293688"/>
              <a:gd name="connsiteY19" fmla="*/ 93791 h 336550"/>
              <a:gd name="connsiteX20" fmla="*/ 119014 w 293688"/>
              <a:gd name="connsiteY20" fmla="*/ 115991 h 336550"/>
              <a:gd name="connsiteX21" fmla="*/ 126927 w 293688"/>
              <a:gd name="connsiteY21" fmla="*/ 121214 h 336550"/>
              <a:gd name="connsiteX22" fmla="*/ 146710 w 293688"/>
              <a:gd name="connsiteY22" fmla="*/ 109462 h 336550"/>
              <a:gd name="connsiteX23" fmla="*/ 166493 w 293688"/>
              <a:gd name="connsiteY23" fmla="*/ 121214 h 336550"/>
              <a:gd name="connsiteX24" fmla="*/ 174406 w 293688"/>
              <a:gd name="connsiteY24" fmla="*/ 115991 h 336550"/>
              <a:gd name="connsiteX25" fmla="*/ 167811 w 293688"/>
              <a:gd name="connsiteY25" fmla="*/ 93791 h 336550"/>
              <a:gd name="connsiteX26" fmla="*/ 186275 w 293688"/>
              <a:gd name="connsiteY26" fmla="*/ 78121 h 336550"/>
              <a:gd name="connsiteX27" fmla="*/ 183638 w 293688"/>
              <a:gd name="connsiteY27" fmla="*/ 70286 h 336550"/>
              <a:gd name="connsiteX28" fmla="*/ 159898 w 293688"/>
              <a:gd name="connsiteY28" fmla="*/ 67674 h 336550"/>
              <a:gd name="connsiteX29" fmla="*/ 150666 w 293688"/>
              <a:gd name="connsiteY29" fmla="*/ 46781 h 336550"/>
              <a:gd name="connsiteX30" fmla="*/ 142753 w 293688"/>
              <a:gd name="connsiteY30" fmla="*/ 46781 h 336550"/>
              <a:gd name="connsiteX31" fmla="*/ 59531 w 293688"/>
              <a:gd name="connsiteY31" fmla="*/ 0 h 336550"/>
              <a:gd name="connsiteX32" fmla="*/ 234157 w 293688"/>
              <a:gd name="connsiteY32" fmla="*/ 0 h 336550"/>
              <a:gd name="connsiteX33" fmla="*/ 234157 w 293688"/>
              <a:gd name="connsiteY33" fmla="*/ 27608 h 336550"/>
              <a:gd name="connsiteX34" fmla="*/ 293688 w 293688"/>
              <a:gd name="connsiteY34" fmla="*/ 27608 h 336550"/>
              <a:gd name="connsiteX35" fmla="*/ 293688 w 293688"/>
              <a:gd name="connsiteY35" fmla="*/ 73620 h 336550"/>
              <a:gd name="connsiteX36" fmla="*/ 234157 w 293688"/>
              <a:gd name="connsiteY36" fmla="*/ 132780 h 336550"/>
              <a:gd name="connsiteX37" fmla="*/ 226219 w 293688"/>
              <a:gd name="connsiteY37" fmla="*/ 132780 h 336550"/>
              <a:gd name="connsiteX38" fmla="*/ 190500 w 293688"/>
              <a:gd name="connsiteY38" fmla="*/ 170904 h 336550"/>
              <a:gd name="connsiteX39" fmla="*/ 165365 w 293688"/>
              <a:gd name="connsiteY39" fmla="*/ 216917 h 336550"/>
              <a:gd name="connsiteX40" fmla="*/ 165365 w 293688"/>
              <a:gd name="connsiteY40" fmla="*/ 253727 h 336550"/>
              <a:gd name="connsiteX41" fmla="*/ 186531 w 293688"/>
              <a:gd name="connsiteY41" fmla="*/ 253727 h 336550"/>
              <a:gd name="connsiteX42" fmla="*/ 198438 w 293688"/>
              <a:gd name="connsiteY42" fmla="*/ 265559 h 336550"/>
              <a:gd name="connsiteX43" fmla="*/ 198438 w 293688"/>
              <a:gd name="connsiteY43" fmla="*/ 281335 h 336550"/>
              <a:gd name="connsiteX44" fmla="*/ 216959 w 293688"/>
              <a:gd name="connsiteY44" fmla="*/ 281335 h 336550"/>
              <a:gd name="connsiteX45" fmla="*/ 216959 w 293688"/>
              <a:gd name="connsiteY45" fmla="*/ 336550 h 336550"/>
              <a:gd name="connsiteX46" fmla="*/ 76729 w 293688"/>
              <a:gd name="connsiteY46" fmla="*/ 336550 h 336550"/>
              <a:gd name="connsiteX47" fmla="*/ 76729 w 293688"/>
              <a:gd name="connsiteY47" fmla="*/ 281335 h 336550"/>
              <a:gd name="connsiteX48" fmla="*/ 95250 w 293688"/>
              <a:gd name="connsiteY48" fmla="*/ 281335 h 336550"/>
              <a:gd name="connsiteX49" fmla="*/ 95250 w 293688"/>
              <a:gd name="connsiteY49" fmla="*/ 265559 h 336550"/>
              <a:gd name="connsiteX50" fmla="*/ 107156 w 293688"/>
              <a:gd name="connsiteY50" fmla="*/ 253727 h 336550"/>
              <a:gd name="connsiteX51" fmla="*/ 128323 w 293688"/>
              <a:gd name="connsiteY51" fmla="*/ 253727 h 336550"/>
              <a:gd name="connsiteX52" fmla="*/ 128323 w 293688"/>
              <a:gd name="connsiteY52" fmla="*/ 216917 h 336550"/>
              <a:gd name="connsiteX53" fmla="*/ 103188 w 293688"/>
              <a:gd name="connsiteY53" fmla="*/ 170904 h 336550"/>
              <a:gd name="connsiteX54" fmla="*/ 67469 w 293688"/>
              <a:gd name="connsiteY54" fmla="*/ 132780 h 336550"/>
              <a:gd name="connsiteX55" fmla="*/ 59531 w 293688"/>
              <a:gd name="connsiteY55" fmla="*/ 132780 h 336550"/>
              <a:gd name="connsiteX56" fmla="*/ 0 w 293688"/>
              <a:gd name="connsiteY56" fmla="*/ 73620 h 336550"/>
              <a:gd name="connsiteX57" fmla="*/ 0 w 293688"/>
              <a:gd name="connsiteY57" fmla="*/ 27608 h 336550"/>
              <a:gd name="connsiteX58" fmla="*/ 59531 w 293688"/>
              <a:gd name="connsiteY58" fmla="*/ 27608 h 336550"/>
              <a:gd name="connsiteX59" fmla="*/ 59531 w 293688"/>
              <a:gd name="connsiteY5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3688" h="336550">
                <a:moveTo>
                  <a:pt x="123825" y="284163"/>
                </a:moveTo>
                <a:lnTo>
                  <a:pt x="123825" y="312738"/>
                </a:lnTo>
                <a:lnTo>
                  <a:pt x="169863" y="312738"/>
                </a:lnTo>
                <a:lnTo>
                  <a:pt x="169863" y="284163"/>
                </a:lnTo>
                <a:close/>
                <a:moveTo>
                  <a:pt x="233363" y="58738"/>
                </a:moveTo>
                <a:cubicBezTo>
                  <a:pt x="233363" y="58738"/>
                  <a:pt x="233363" y="58738"/>
                  <a:pt x="233363" y="97959"/>
                </a:cubicBezTo>
                <a:cubicBezTo>
                  <a:pt x="233363" y="99266"/>
                  <a:pt x="233363" y="101881"/>
                  <a:pt x="233363" y="103188"/>
                </a:cubicBezTo>
                <a:cubicBezTo>
                  <a:pt x="249816" y="103188"/>
                  <a:pt x="263526" y="90114"/>
                  <a:pt x="263526" y="74426"/>
                </a:cubicBezTo>
                <a:cubicBezTo>
                  <a:pt x="263526" y="74426"/>
                  <a:pt x="263526" y="74426"/>
                  <a:pt x="263526" y="58738"/>
                </a:cubicBezTo>
                <a:close/>
                <a:moveTo>
                  <a:pt x="30163" y="58738"/>
                </a:moveTo>
                <a:cubicBezTo>
                  <a:pt x="30163" y="58738"/>
                  <a:pt x="30163" y="58738"/>
                  <a:pt x="30163" y="74426"/>
                </a:cubicBezTo>
                <a:cubicBezTo>
                  <a:pt x="30163" y="90114"/>
                  <a:pt x="43873" y="103188"/>
                  <a:pt x="60326" y="103188"/>
                </a:cubicBezTo>
                <a:cubicBezTo>
                  <a:pt x="60326" y="101881"/>
                  <a:pt x="60326" y="99266"/>
                  <a:pt x="60326" y="97959"/>
                </a:cubicBezTo>
                <a:cubicBezTo>
                  <a:pt x="60326" y="97959"/>
                  <a:pt x="60326" y="97959"/>
                  <a:pt x="60326" y="58738"/>
                </a:cubicBezTo>
                <a:cubicBezTo>
                  <a:pt x="60326" y="58738"/>
                  <a:pt x="60326" y="58738"/>
                  <a:pt x="30163" y="58738"/>
                </a:cubicBezTo>
                <a:close/>
                <a:moveTo>
                  <a:pt x="142753" y="46781"/>
                </a:moveTo>
                <a:cubicBezTo>
                  <a:pt x="142753" y="46781"/>
                  <a:pt x="142753" y="46781"/>
                  <a:pt x="133521" y="67674"/>
                </a:cubicBezTo>
                <a:cubicBezTo>
                  <a:pt x="133521" y="67674"/>
                  <a:pt x="133521" y="67674"/>
                  <a:pt x="109782" y="70286"/>
                </a:cubicBezTo>
                <a:cubicBezTo>
                  <a:pt x="105826" y="70286"/>
                  <a:pt x="103188" y="75509"/>
                  <a:pt x="107144" y="78121"/>
                </a:cubicBezTo>
                <a:cubicBezTo>
                  <a:pt x="107144" y="78121"/>
                  <a:pt x="107144" y="78121"/>
                  <a:pt x="125608" y="93791"/>
                </a:cubicBezTo>
                <a:cubicBezTo>
                  <a:pt x="125608" y="93791"/>
                  <a:pt x="125608" y="93791"/>
                  <a:pt x="119014" y="115991"/>
                </a:cubicBezTo>
                <a:cubicBezTo>
                  <a:pt x="119014" y="119908"/>
                  <a:pt x="122971" y="123826"/>
                  <a:pt x="126927" y="121214"/>
                </a:cubicBezTo>
                <a:cubicBezTo>
                  <a:pt x="126927" y="121214"/>
                  <a:pt x="126927" y="121214"/>
                  <a:pt x="146710" y="109462"/>
                </a:cubicBezTo>
                <a:cubicBezTo>
                  <a:pt x="146710" y="109462"/>
                  <a:pt x="146710" y="109462"/>
                  <a:pt x="166493" y="121214"/>
                </a:cubicBezTo>
                <a:cubicBezTo>
                  <a:pt x="170449" y="123826"/>
                  <a:pt x="174406" y="119908"/>
                  <a:pt x="174406" y="115991"/>
                </a:cubicBezTo>
                <a:cubicBezTo>
                  <a:pt x="174406" y="115991"/>
                  <a:pt x="174406" y="115991"/>
                  <a:pt x="167811" y="93791"/>
                </a:cubicBezTo>
                <a:cubicBezTo>
                  <a:pt x="167811" y="93791"/>
                  <a:pt x="167811" y="93791"/>
                  <a:pt x="186275" y="78121"/>
                </a:cubicBezTo>
                <a:cubicBezTo>
                  <a:pt x="188913" y="75509"/>
                  <a:pt x="187594" y="70286"/>
                  <a:pt x="183638" y="70286"/>
                </a:cubicBezTo>
                <a:cubicBezTo>
                  <a:pt x="183638" y="70286"/>
                  <a:pt x="183638" y="70286"/>
                  <a:pt x="159898" y="67674"/>
                </a:cubicBezTo>
                <a:cubicBezTo>
                  <a:pt x="159898" y="67674"/>
                  <a:pt x="159898" y="67674"/>
                  <a:pt x="150666" y="46781"/>
                </a:cubicBezTo>
                <a:cubicBezTo>
                  <a:pt x="149348" y="42863"/>
                  <a:pt x="144072" y="42863"/>
                  <a:pt x="142753" y="46781"/>
                </a:cubicBezTo>
                <a:close/>
                <a:moveTo>
                  <a:pt x="59531" y="0"/>
                </a:moveTo>
                <a:cubicBezTo>
                  <a:pt x="59531" y="0"/>
                  <a:pt x="59531" y="0"/>
                  <a:pt x="234157" y="0"/>
                </a:cubicBezTo>
                <a:lnTo>
                  <a:pt x="234157" y="27608"/>
                </a:lnTo>
                <a:cubicBezTo>
                  <a:pt x="234157" y="27608"/>
                  <a:pt x="234157" y="27608"/>
                  <a:pt x="293688" y="27608"/>
                </a:cubicBezTo>
                <a:cubicBezTo>
                  <a:pt x="293688" y="27608"/>
                  <a:pt x="293688" y="27608"/>
                  <a:pt x="293688" y="73620"/>
                </a:cubicBezTo>
                <a:cubicBezTo>
                  <a:pt x="293688" y="106487"/>
                  <a:pt x="267230" y="132780"/>
                  <a:pt x="234157" y="132780"/>
                </a:cubicBezTo>
                <a:cubicBezTo>
                  <a:pt x="234157" y="132780"/>
                  <a:pt x="234157" y="132780"/>
                  <a:pt x="226219" y="132780"/>
                </a:cubicBezTo>
                <a:cubicBezTo>
                  <a:pt x="218282" y="148555"/>
                  <a:pt x="206375" y="163016"/>
                  <a:pt x="190500" y="170904"/>
                </a:cubicBezTo>
                <a:cubicBezTo>
                  <a:pt x="174625" y="181421"/>
                  <a:pt x="165365" y="198512"/>
                  <a:pt x="165365" y="216917"/>
                </a:cubicBezTo>
                <a:cubicBezTo>
                  <a:pt x="165365" y="216917"/>
                  <a:pt x="165365" y="216917"/>
                  <a:pt x="165365" y="253727"/>
                </a:cubicBezTo>
                <a:cubicBezTo>
                  <a:pt x="165365" y="253727"/>
                  <a:pt x="165365" y="253727"/>
                  <a:pt x="186531" y="253727"/>
                </a:cubicBezTo>
                <a:cubicBezTo>
                  <a:pt x="193146" y="253727"/>
                  <a:pt x="198438" y="258986"/>
                  <a:pt x="198438" y="265559"/>
                </a:cubicBezTo>
                <a:cubicBezTo>
                  <a:pt x="198438" y="265559"/>
                  <a:pt x="198438" y="265559"/>
                  <a:pt x="198438" y="281335"/>
                </a:cubicBezTo>
                <a:cubicBezTo>
                  <a:pt x="198438" y="281335"/>
                  <a:pt x="198438" y="281335"/>
                  <a:pt x="216959" y="281335"/>
                </a:cubicBezTo>
                <a:cubicBezTo>
                  <a:pt x="216959" y="281335"/>
                  <a:pt x="216959" y="281335"/>
                  <a:pt x="216959" y="336550"/>
                </a:cubicBezTo>
                <a:cubicBezTo>
                  <a:pt x="216959" y="336550"/>
                  <a:pt x="216959" y="336550"/>
                  <a:pt x="76729" y="336550"/>
                </a:cubicBezTo>
                <a:cubicBezTo>
                  <a:pt x="76729" y="336550"/>
                  <a:pt x="76729" y="336550"/>
                  <a:pt x="76729" y="281335"/>
                </a:cubicBezTo>
                <a:cubicBezTo>
                  <a:pt x="76729" y="281335"/>
                  <a:pt x="76729" y="281335"/>
                  <a:pt x="95250" y="281335"/>
                </a:cubicBezTo>
                <a:cubicBezTo>
                  <a:pt x="95250" y="281335"/>
                  <a:pt x="95250" y="281335"/>
                  <a:pt x="95250" y="265559"/>
                </a:cubicBezTo>
                <a:cubicBezTo>
                  <a:pt x="95250" y="258986"/>
                  <a:pt x="100542" y="253727"/>
                  <a:pt x="107156" y="253727"/>
                </a:cubicBezTo>
                <a:cubicBezTo>
                  <a:pt x="107156" y="253727"/>
                  <a:pt x="107156" y="253727"/>
                  <a:pt x="128323" y="253727"/>
                </a:cubicBezTo>
                <a:cubicBezTo>
                  <a:pt x="128323" y="253727"/>
                  <a:pt x="128323" y="253727"/>
                  <a:pt x="128323" y="216917"/>
                </a:cubicBezTo>
                <a:cubicBezTo>
                  <a:pt x="128323" y="198512"/>
                  <a:pt x="119063" y="181421"/>
                  <a:pt x="103188" y="170904"/>
                </a:cubicBezTo>
                <a:cubicBezTo>
                  <a:pt x="87313" y="163016"/>
                  <a:pt x="75406" y="148555"/>
                  <a:pt x="67469" y="132780"/>
                </a:cubicBezTo>
                <a:cubicBezTo>
                  <a:pt x="67469" y="132780"/>
                  <a:pt x="67469" y="132780"/>
                  <a:pt x="59531" y="132780"/>
                </a:cubicBezTo>
                <a:cubicBezTo>
                  <a:pt x="26458" y="132780"/>
                  <a:pt x="0" y="106487"/>
                  <a:pt x="0" y="73620"/>
                </a:cubicBezTo>
                <a:cubicBezTo>
                  <a:pt x="0" y="73620"/>
                  <a:pt x="0" y="73620"/>
                  <a:pt x="0" y="27608"/>
                </a:cubicBezTo>
                <a:cubicBezTo>
                  <a:pt x="0" y="27608"/>
                  <a:pt x="0" y="27608"/>
                  <a:pt x="59531" y="27608"/>
                </a:cubicBezTo>
                <a:cubicBezTo>
                  <a:pt x="59531" y="27608"/>
                  <a:pt x="59531" y="27608"/>
                  <a:pt x="595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248757" y="371762"/>
            <a:ext cx="3707189" cy="791421"/>
            <a:chOff x="4248757" y="371760"/>
            <a:chExt cx="3707189" cy="791421"/>
          </a:xfrm>
        </p:grpSpPr>
        <p:sp>
          <p:nvSpPr>
            <p:cNvPr id="45" name="文本框 44"/>
            <p:cNvSpPr txBox="1"/>
            <p:nvPr/>
          </p:nvSpPr>
          <p:spPr>
            <a:xfrm>
              <a:off x="4248757" y="371760"/>
              <a:ext cx="37071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5659626" y="1163181"/>
              <a:ext cx="872748" cy="0"/>
            </a:xfrm>
            <a:prstGeom prst="line">
              <a:avLst/>
            </a:prstGeom>
            <a:solidFill>
              <a:srgbClr val="080808"/>
            </a:solidFill>
            <a:ln w="254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1592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78087" y="4504978"/>
            <a:ext cx="2629456" cy="1329595"/>
            <a:chOff x="1478087" y="4679146"/>
            <a:chExt cx="2629456" cy="1329595"/>
          </a:xfrm>
        </p:grpSpPr>
        <p:sp>
          <p:nvSpPr>
            <p:cNvPr id="17" name="矩形 16"/>
            <p:cNvSpPr/>
            <p:nvPr/>
          </p:nvSpPr>
          <p:spPr>
            <a:xfrm>
              <a:off x="1478087" y="5140811"/>
              <a:ext cx="262945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681990" y="4679146"/>
              <a:ext cx="2228427" cy="42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94601" y="4504978"/>
            <a:ext cx="2629456" cy="1329595"/>
            <a:chOff x="4794601" y="4679146"/>
            <a:chExt cx="2629456" cy="1329595"/>
          </a:xfrm>
        </p:grpSpPr>
        <p:sp>
          <p:nvSpPr>
            <p:cNvPr id="19" name="矩形 18"/>
            <p:cNvSpPr/>
            <p:nvPr/>
          </p:nvSpPr>
          <p:spPr>
            <a:xfrm>
              <a:off x="4794601" y="5140811"/>
              <a:ext cx="262945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998504" y="4679146"/>
              <a:ext cx="2228427" cy="42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11115" y="4504978"/>
            <a:ext cx="2629456" cy="1329595"/>
            <a:chOff x="8144547" y="4679146"/>
            <a:chExt cx="2629456" cy="1329595"/>
          </a:xfrm>
        </p:grpSpPr>
        <p:sp>
          <p:nvSpPr>
            <p:cNvPr id="21" name="矩形 20"/>
            <p:cNvSpPr/>
            <p:nvPr/>
          </p:nvSpPr>
          <p:spPr>
            <a:xfrm>
              <a:off x="8144547" y="5140811"/>
              <a:ext cx="262945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348450" y="4679146"/>
              <a:ext cx="2228427" cy="42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91729" y="2075544"/>
            <a:ext cx="2235200" cy="2235200"/>
            <a:chOff x="4991729" y="2075544"/>
            <a:chExt cx="2235200" cy="2235200"/>
          </a:xfrm>
        </p:grpSpPr>
        <p:sp>
          <p:nvSpPr>
            <p:cNvPr id="10" name="椭圆 9"/>
            <p:cNvSpPr/>
            <p:nvPr/>
          </p:nvSpPr>
          <p:spPr>
            <a:xfrm>
              <a:off x="4991729" y="2075544"/>
              <a:ext cx="2235200" cy="223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637915" y="3634645"/>
              <a:ext cx="589014" cy="5890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11849" y="37590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3585F"/>
                  </a:solidFill>
                </a:rPr>
                <a:t>02</a:t>
              </a:r>
              <a:endParaRPr lang="zh-CN" altLang="en-US" dirty="0">
                <a:solidFill>
                  <a:srgbClr val="53585F"/>
                </a:solidFill>
              </a:endParaRPr>
            </a:p>
          </p:txBody>
        </p:sp>
        <p:sp>
          <p:nvSpPr>
            <p:cNvPr id="26" name="cup_159538"/>
            <p:cNvSpPr>
              <a:spLocks noChangeAspect="1"/>
            </p:cNvSpPr>
            <p:nvPr/>
          </p:nvSpPr>
          <p:spPr bwMode="auto">
            <a:xfrm>
              <a:off x="5668396" y="2723274"/>
              <a:ext cx="881866" cy="1010570"/>
            </a:xfrm>
            <a:custGeom>
              <a:avLst/>
              <a:gdLst>
                <a:gd name="connsiteX0" fmla="*/ 123825 w 293688"/>
                <a:gd name="connsiteY0" fmla="*/ 284163 h 336550"/>
                <a:gd name="connsiteX1" fmla="*/ 123825 w 293688"/>
                <a:gd name="connsiteY1" fmla="*/ 312738 h 336550"/>
                <a:gd name="connsiteX2" fmla="*/ 169863 w 293688"/>
                <a:gd name="connsiteY2" fmla="*/ 312738 h 336550"/>
                <a:gd name="connsiteX3" fmla="*/ 169863 w 293688"/>
                <a:gd name="connsiteY3" fmla="*/ 284163 h 336550"/>
                <a:gd name="connsiteX4" fmla="*/ 233363 w 293688"/>
                <a:gd name="connsiteY4" fmla="*/ 58738 h 336550"/>
                <a:gd name="connsiteX5" fmla="*/ 233363 w 293688"/>
                <a:gd name="connsiteY5" fmla="*/ 97959 h 336550"/>
                <a:gd name="connsiteX6" fmla="*/ 233363 w 293688"/>
                <a:gd name="connsiteY6" fmla="*/ 103188 h 336550"/>
                <a:gd name="connsiteX7" fmla="*/ 263526 w 293688"/>
                <a:gd name="connsiteY7" fmla="*/ 74426 h 336550"/>
                <a:gd name="connsiteX8" fmla="*/ 263526 w 293688"/>
                <a:gd name="connsiteY8" fmla="*/ 58738 h 336550"/>
                <a:gd name="connsiteX9" fmla="*/ 30163 w 293688"/>
                <a:gd name="connsiteY9" fmla="*/ 58738 h 336550"/>
                <a:gd name="connsiteX10" fmla="*/ 30163 w 293688"/>
                <a:gd name="connsiteY10" fmla="*/ 74426 h 336550"/>
                <a:gd name="connsiteX11" fmla="*/ 60326 w 293688"/>
                <a:gd name="connsiteY11" fmla="*/ 103188 h 336550"/>
                <a:gd name="connsiteX12" fmla="*/ 60326 w 293688"/>
                <a:gd name="connsiteY12" fmla="*/ 97959 h 336550"/>
                <a:gd name="connsiteX13" fmla="*/ 60326 w 293688"/>
                <a:gd name="connsiteY13" fmla="*/ 58738 h 336550"/>
                <a:gd name="connsiteX14" fmla="*/ 30163 w 293688"/>
                <a:gd name="connsiteY14" fmla="*/ 58738 h 336550"/>
                <a:gd name="connsiteX15" fmla="*/ 142753 w 293688"/>
                <a:gd name="connsiteY15" fmla="*/ 46781 h 336550"/>
                <a:gd name="connsiteX16" fmla="*/ 133521 w 293688"/>
                <a:gd name="connsiteY16" fmla="*/ 67674 h 336550"/>
                <a:gd name="connsiteX17" fmla="*/ 109782 w 293688"/>
                <a:gd name="connsiteY17" fmla="*/ 70286 h 336550"/>
                <a:gd name="connsiteX18" fmla="*/ 107144 w 293688"/>
                <a:gd name="connsiteY18" fmla="*/ 78121 h 336550"/>
                <a:gd name="connsiteX19" fmla="*/ 125608 w 293688"/>
                <a:gd name="connsiteY19" fmla="*/ 93791 h 336550"/>
                <a:gd name="connsiteX20" fmla="*/ 119014 w 293688"/>
                <a:gd name="connsiteY20" fmla="*/ 115991 h 336550"/>
                <a:gd name="connsiteX21" fmla="*/ 126927 w 293688"/>
                <a:gd name="connsiteY21" fmla="*/ 121214 h 336550"/>
                <a:gd name="connsiteX22" fmla="*/ 146710 w 293688"/>
                <a:gd name="connsiteY22" fmla="*/ 109462 h 336550"/>
                <a:gd name="connsiteX23" fmla="*/ 166493 w 293688"/>
                <a:gd name="connsiteY23" fmla="*/ 121214 h 336550"/>
                <a:gd name="connsiteX24" fmla="*/ 174406 w 293688"/>
                <a:gd name="connsiteY24" fmla="*/ 115991 h 336550"/>
                <a:gd name="connsiteX25" fmla="*/ 167811 w 293688"/>
                <a:gd name="connsiteY25" fmla="*/ 93791 h 336550"/>
                <a:gd name="connsiteX26" fmla="*/ 186275 w 293688"/>
                <a:gd name="connsiteY26" fmla="*/ 78121 h 336550"/>
                <a:gd name="connsiteX27" fmla="*/ 183638 w 293688"/>
                <a:gd name="connsiteY27" fmla="*/ 70286 h 336550"/>
                <a:gd name="connsiteX28" fmla="*/ 159898 w 293688"/>
                <a:gd name="connsiteY28" fmla="*/ 67674 h 336550"/>
                <a:gd name="connsiteX29" fmla="*/ 150666 w 293688"/>
                <a:gd name="connsiteY29" fmla="*/ 46781 h 336550"/>
                <a:gd name="connsiteX30" fmla="*/ 142753 w 293688"/>
                <a:gd name="connsiteY30" fmla="*/ 46781 h 336550"/>
                <a:gd name="connsiteX31" fmla="*/ 59531 w 293688"/>
                <a:gd name="connsiteY31" fmla="*/ 0 h 336550"/>
                <a:gd name="connsiteX32" fmla="*/ 234157 w 293688"/>
                <a:gd name="connsiteY32" fmla="*/ 0 h 336550"/>
                <a:gd name="connsiteX33" fmla="*/ 234157 w 293688"/>
                <a:gd name="connsiteY33" fmla="*/ 27608 h 336550"/>
                <a:gd name="connsiteX34" fmla="*/ 293688 w 293688"/>
                <a:gd name="connsiteY34" fmla="*/ 27608 h 336550"/>
                <a:gd name="connsiteX35" fmla="*/ 293688 w 293688"/>
                <a:gd name="connsiteY35" fmla="*/ 73620 h 336550"/>
                <a:gd name="connsiteX36" fmla="*/ 234157 w 293688"/>
                <a:gd name="connsiteY36" fmla="*/ 132780 h 336550"/>
                <a:gd name="connsiteX37" fmla="*/ 226219 w 293688"/>
                <a:gd name="connsiteY37" fmla="*/ 132780 h 336550"/>
                <a:gd name="connsiteX38" fmla="*/ 190500 w 293688"/>
                <a:gd name="connsiteY38" fmla="*/ 170904 h 336550"/>
                <a:gd name="connsiteX39" fmla="*/ 165365 w 293688"/>
                <a:gd name="connsiteY39" fmla="*/ 216917 h 336550"/>
                <a:gd name="connsiteX40" fmla="*/ 165365 w 293688"/>
                <a:gd name="connsiteY40" fmla="*/ 253727 h 336550"/>
                <a:gd name="connsiteX41" fmla="*/ 186531 w 293688"/>
                <a:gd name="connsiteY41" fmla="*/ 253727 h 336550"/>
                <a:gd name="connsiteX42" fmla="*/ 198438 w 293688"/>
                <a:gd name="connsiteY42" fmla="*/ 265559 h 336550"/>
                <a:gd name="connsiteX43" fmla="*/ 198438 w 293688"/>
                <a:gd name="connsiteY43" fmla="*/ 281335 h 336550"/>
                <a:gd name="connsiteX44" fmla="*/ 216959 w 293688"/>
                <a:gd name="connsiteY44" fmla="*/ 281335 h 336550"/>
                <a:gd name="connsiteX45" fmla="*/ 216959 w 293688"/>
                <a:gd name="connsiteY45" fmla="*/ 336550 h 336550"/>
                <a:gd name="connsiteX46" fmla="*/ 76729 w 293688"/>
                <a:gd name="connsiteY46" fmla="*/ 336550 h 336550"/>
                <a:gd name="connsiteX47" fmla="*/ 76729 w 293688"/>
                <a:gd name="connsiteY47" fmla="*/ 281335 h 336550"/>
                <a:gd name="connsiteX48" fmla="*/ 95250 w 293688"/>
                <a:gd name="connsiteY48" fmla="*/ 281335 h 336550"/>
                <a:gd name="connsiteX49" fmla="*/ 95250 w 293688"/>
                <a:gd name="connsiteY49" fmla="*/ 265559 h 336550"/>
                <a:gd name="connsiteX50" fmla="*/ 107156 w 293688"/>
                <a:gd name="connsiteY50" fmla="*/ 253727 h 336550"/>
                <a:gd name="connsiteX51" fmla="*/ 128323 w 293688"/>
                <a:gd name="connsiteY51" fmla="*/ 253727 h 336550"/>
                <a:gd name="connsiteX52" fmla="*/ 128323 w 293688"/>
                <a:gd name="connsiteY52" fmla="*/ 216917 h 336550"/>
                <a:gd name="connsiteX53" fmla="*/ 103188 w 293688"/>
                <a:gd name="connsiteY53" fmla="*/ 170904 h 336550"/>
                <a:gd name="connsiteX54" fmla="*/ 67469 w 293688"/>
                <a:gd name="connsiteY54" fmla="*/ 132780 h 336550"/>
                <a:gd name="connsiteX55" fmla="*/ 59531 w 293688"/>
                <a:gd name="connsiteY55" fmla="*/ 132780 h 336550"/>
                <a:gd name="connsiteX56" fmla="*/ 0 w 293688"/>
                <a:gd name="connsiteY56" fmla="*/ 73620 h 336550"/>
                <a:gd name="connsiteX57" fmla="*/ 0 w 293688"/>
                <a:gd name="connsiteY57" fmla="*/ 27608 h 336550"/>
                <a:gd name="connsiteX58" fmla="*/ 59531 w 293688"/>
                <a:gd name="connsiteY58" fmla="*/ 27608 h 336550"/>
                <a:gd name="connsiteX59" fmla="*/ 59531 w 293688"/>
                <a:gd name="connsiteY5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688" h="336550">
                  <a:moveTo>
                    <a:pt x="123825" y="284163"/>
                  </a:moveTo>
                  <a:lnTo>
                    <a:pt x="123825" y="312738"/>
                  </a:lnTo>
                  <a:lnTo>
                    <a:pt x="169863" y="312738"/>
                  </a:lnTo>
                  <a:lnTo>
                    <a:pt x="169863" y="284163"/>
                  </a:lnTo>
                  <a:close/>
                  <a:moveTo>
                    <a:pt x="233363" y="58738"/>
                  </a:moveTo>
                  <a:cubicBezTo>
                    <a:pt x="233363" y="58738"/>
                    <a:pt x="233363" y="58738"/>
                    <a:pt x="233363" y="97959"/>
                  </a:cubicBezTo>
                  <a:cubicBezTo>
                    <a:pt x="233363" y="99266"/>
                    <a:pt x="233363" y="101881"/>
                    <a:pt x="233363" y="103188"/>
                  </a:cubicBezTo>
                  <a:cubicBezTo>
                    <a:pt x="249816" y="103188"/>
                    <a:pt x="263526" y="90114"/>
                    <a:pt x="263526" y="74426"/>
                  </a:cubicBezTo>
                  <a:cubicBezTo>
                    <a:pt x="263526" y="74426"/>
                    <a:pt x="263526" y="74426"/>
                    <a:pt x="263526" y="58738"/>
                  </a:cubicBezTo>
                  <a:close/>
                  <a:moveTo>
                    <a:pt x="30163" y="58738"/>
                  </a:moveTo>
                  <a:cubicBezTo>
                    <a:pt x="30163" y="58738"/>
                    <a:pt x="30163" y="58738"/>
                    <a:pt x="30163" y="74426"/>
                  </a:cubicBezTo>
                  <a:cubicBezTo>
                    <a:pt x="30163" y="90114"/>
                    <a:pt x="43873" y="103188"/>
                    <a:pt x="60326" y="103188"/>
                  </a:cubicBezTo>
                  <a:cubicBezTo>
                    <a:pt x="60326" y="101881"/>
                    <a:pt x="60326" y="99266"/>
                    <a:pt x="60326" y="97959"/>
                  </a:cubicBezTo>
                  <a:cubicBezTo>
                    <a:pt x="60326" y="97959"/>
                    <a:pt x="60326" y="97959"/>
                    <a:pt x="60326" y="58738"/>
                  </a:cubicBezTo>
                  <a:cubicBezTo>
                    <a:pt x="60326" y="58738"/>
                    <a:pt x="60326" y="58738"/>
                    <a:pt x="30163" y="58738"/>
                  </a:cubicBezTo>
                  <a:close/>
                  <a:moveTo>
                    <a:pt x="142753" y="46781"/>
                  </a:moveTo>
                  <a:cubicBezTo>
                    <a:pt x="142753" y="46781"/>
                    <a:pt x="142753" y="46781"/>
                    <a:pt x="133521" y="67674"/>
                  </a:cubicBezTo>
                  <a:cubicBezTo>
                    <a:pt x="133521" y="67674"/>
                    <a:pt x="133521" y="67674"/>
                    <a:pt x="109782" y="70286"/>
                  </a:cubicBezTo>
                  <a:cubicBezTo>
                    <a:pt x="105826" y="70286"/>
                    <a:pt x="103188" y="75509"/>
                    <a:pt x="107144" y="78121"/>
                  </a:cubicBezTo>
                  <a:cubicBezTo>
                    <a:pt x="107144" y="78121"/>
                    <a:pt x="107144" y="78121"/>
                    <a:pt x="125608" y="93791"/>
                  </a:cubicBezTo>
                  <a:cubicBezTo>
                    <a:pt x="125608" y="93791"/>
                    <a:pt x="125608" y="93791"/>
                    <a:pt x="119014" y="115991"/>
                  </a:cubicBezTo>
                  <a:cubicBezTo>
                    <a:pt x="119014" y="119908"/>
                    <a:pt x="122971" y="123826"/>
                    <a:pt x="126927" y="121214"/>
                  </a:cubicBezTo>
                  <a:cubicBezTo>
                    <a:pt x="126927" y="121214"/>
                    <a:pt x="126927" y="121214"/>
                    <a:pt x="146710" y="109462"/>
                  </a:cubicBezTo>
                  <a:cubicBezTo>
                    <a:pt x="146710" y="109462"/>
                    <a:pt x="146710" y="109462"/>
                    <a:pt x="166493" y="121214"/>
                  </a:cubicBezTo>
                  <a:cubicBezTo>
                    <a:pt x="170449" y="123826"/>
                    <a:pt x="174406" y="119908"/>
                    <a:pt x="174406" y="115991"/>
                  </a:cubicBezTo>
                  <a:cubicBezTo>
                    <a:pt x="174406" y="115991"/>
                    <a:pt x="174406" y="115991"/>
                    <a:pt x="167811" y="93791"/>
                  </a:cubicBezTo>
                  <a:cubicBezTo>
                    <a:pt x="167811" y="93791"/>
                    <a:pt x="167811" y="93791"/>
                    <a:pt x="186275" y="78121"/>
                  </a:cubicBezTo>
                  <a:cubicBezTo>
                    <a:pt x="188913" y="75509"/>
                    <a:pt x="187594" y="70286"/>
                    <a:pt x="183638" y="70286"/>
                  </a:cubicBezTo>
                  <a:cubicBezTo>
                    <a:pt x="183638" y="70286"/>
                    <a:pt x="183638" y="70286"/>
                    <a:pt x="159898" y="67674"/>
                  </a:cubicBezTo>
                  <a:cubicBezTo>
                    <a:pt x="159898" y="67674"/>
                    <a:pt x="159898" y="67674"/>
                    <a:pt x="150666" y="46781"/>
                  </a:cubicBezTo>
                  <a:cubicBezTo>
                    <a:pt x="149348" y="42863"/>
                    <a:pt x="144072" y="42863"/>
                    <a:pt x="142753" y="46781"/>
                  </a:cubicBezTo>
                  <a:close/>
                  <a:moveTo>
                    <a:pt x="59531" y="0"/>
                  </a:moveTo>
                  <a:cubicBezTo>
                    <a:pt x="59531" y="0"/>
                    <a:pt x="59531" y="0"/>
                    <a:pt x="234157" y="0"/>
                  </a:cubicBezTo>
                  <a:lnTo>
                    <a:pt x="234157" y="27608"/>
                  </a:lnTo>
                  <a:cubicBezTo>
                    <a:pt x="234157" y="27608"/>
                    <a:pt x="234157" y="27608"/>
                    <a:pt x="293688" y="27608"/>
                  </a:cubicBezTo>
                  <a:cubicBezTo>
                    <a:pt x="293688" y="27608"/>
                    <a:pt x="293688" y="27608"/>
                    <a:pt x="293688" y="73620"/>
                  </a:cubicBezTo>
                  <a:cubicBezTo>
                    <a:pt x="293688" y="106487"/>
                    <a:pt x="267230" y="132780"/>
                    <a:pt x="234157" y="132780"/>
                  </a:cubicBezTo>
                  <a:cubicBezTo>
                    <a:pt x="234157" y="132780"/>
                    <a:pt x="234157" y="132780"/>
                    <a:pt x="226219" y="132780"/>
                  </a:cubicBezTo>
                  <a:cubicBezTo>
                    <a:pt x="218282" y="148555"/>
                    <a:pt x="206375" y="163016"/>
                    <a:pt x="190500" y="170904"/>
                  </a:cubicBezTo>
                  <a:cubicBezTo>
                    <a:pt x="174625" y="181421"/>
                    <a:pt x="165365" y="198512"/>
                    <a:pt x="165365" y="216917"/>
                  </a:cubicBezTo>
                  <a:cubicBezTo>
                    <a:pt x="165365" y="216917"/>
                    <a:pt x="165365" y="216917"/>
                    <a:pt x="165365" y="253727"/>
                  </a:cubicBezTo>
                  <a:cubicBezTo>
                    <a:pt x="165365" y="253727"/>
                    <a:pt x="165365" y="253727"/>
                    <a:pt x="186531" y="253727"/>
                  </a:cubicBezTo>
                  <a:cubicBezTo>
                    <a:pt x="193146" y="253727"/>
                    <a:pt x="198438" y="258986"/>
                    <a:pt x="198438" y="265559"/>
                  </a:cubicBezTo>
                  <a:cubicBezTo>
                    <a:pt x="198438" y="265559"/>
                    <a:pt x="198438" y="265559"/>
                    <a:pt x="198438" y="281335"/>
                  </a:cubicBezTo>
                  <a:cubicBezTo>
                    <a:pt x="198438" y="281335"/>
                    <a:pt x="198438" y="281335"/>
                    <a:pt x="216959" y="281335"/>
                  </a:cubicBezTo>
                  <a:cubicBezTo>
                    <a:pt x="216959" y="281335"/>
                    <a:pt x="216959" y="281335"/>
                    <a:pt x="216959" y="336550"/>
                  </a:cubicBezTo>
                  <a:cubicBezTo>
                    <a:pt x="216959" y="336550"/>
                    <a:pt x="216959" y="336550"/>
                    <a:pt x="76729" y="336550"/>
                  </a:cubicBezTo>
                  <a:cubicBezTo>
                    <a:pt x="76729" y="336550"/>
                    <a:pt x="76729" y="336550"/>
                    <a:pt x="76729" y="281335"/>
                  </a:cubicBezTo>
                  <a:cubicBezTo>
                    <a:pt x="76729" y="281335"/>
                    <a:pt x="76729" y="281335"/>
                    <a:pt x="95250" y="281335"/>
                  </a:cubicBezTo>
                  <a:cubicBezTo>
                    <a:pt x="95250" y="281335"/>
                    <a:pt x="95250" y="281335"/>
                    <a:pt x="95250" y="265559"/>
                  </a:cubicBezTo>
                  <a:cubicBezTo>
                    <a:pt x="95250" y="258986"/>
                    <a:pt x="100542" y="253727"/>
                    <a:pt x="107156" y="253727"/>
                  </a:cubicBezTo>
                  <a:cubicBezTo>
                    <a:pt x="107156" y="253727"/>
                    <a:pt x="107156" y="253727"/>
                    <a:pt x="128323" y="253727"/>
                  </a:cubicBezTo>
                  <a:cubicBezTo>
                    <a:pt x="128323" y="253727"/>
                    <a:pt x="128323" y="253727"/>
                    <a:pt x="128323" y="216917"/>
                  </a:cubicBezTo>
                  <a:cubicBezTo>
                    <a:pt x="128323" y="198512"/>
                    <a:pt x="119063" y="181421"/>
                    <a:pt x="103188" y="170904"/>
                  </a:cubicBezTo>
                  <a:cubicBezTo>
                    <a:pt x="87313" y="163016"/>
                    <a:pt x="75406" y="148555"/>
                    <a:pt x="67469" y="132780"/>
                  </a:cubicBezTo>
                  <a:cubicBezTo>
                    <a:pt x="67469" y="132780"/>
                    <a:pt x="67469" y="132780"/>
                    <a:pt x="59531" y="132780"/>
                  </a:cubicBezTo>
                  <a:cubicBezTo>
                    <a:pt x="26458" y="132780"/>
                    <a:pt x="0" y="106487"/>
                    <a:pt x="0" y="73620"/>
                  </a:cubicBezTo>
                  <a:cubicBezTo>
                    <a:pt x="0" y="73620"/>
                    <a:pt x="0" y="73620"/>
                    <a:pt x="0" y="27608"/>
                  </a:cubicBezTo>
                  <a:cubicBezTo>
                    <a:pt x="0" y="27608"/>
                    <a:pt x="0" y="27608"/>
                    <a:pt x="59531" y="27608"/>
                  </a:cubicBezTo>
                  <a:cubicBezTo>
                    <a:pt x="59531" y="27608"/>
                    <a:pt x="59531" y="27608"/>
                    <a:pt x="595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6" name="组合 5"/>
          <p:cNvGrpSpPr/>
          <p:nvPr/>
        </p:nvGrpSpPr>
        <p:grpSpPr>
          <a:xfrm>
            <a:off x="1675215" y="2075544"/>
            <a:ext cx="2235200" cy="2235200"/>
            <a:chOff x="1675215" y="2075544"/>
            <a:chExt cx="2235200" cy="2235200"/>
          </a:xfrm>
        </p:grpSpPr>
        <p:sp>
          <p:nvSpPr>
            <p:cNvPr id="8" name="椭圆 7"/>
            <p:cNvSpPr/>
            <p:nvPr/>
          </p:nvSpPr>
          <p:spPr>
            <a:xfrm>
              <a:off x="1675215" y="2075544"/>
              <a:ext cx="2235200" cy="223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321401" y="3634645"/>
              <a:ext cx="589014" cy="5890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409851" y="37590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3585F"/>
                  </a:solidFill>
                </a:rPr>
                <a:t>01</a:t>
              </a:r>
              <a:endParaRPr lang="zh-CN" altLang="en-US" dirty="0">
                <a:solidFill>
                  <a:srgbClr val="53585F"/>
                </a:solidFill>
              </a:endParaRPr>
            </a:p>
          </p:txBody>
        </p:sp>
        <p:sp>
          <p:nvSpPr>
            <p:cNvPr id="27" name="cup_159538"/>
            <p:cNvSpPr>
              <a:spLocks noChangeAspect="1"/>
            </p:cNvSpPr>
            <p:nvPr/>
          </p:nvSpPr>
          <p:spPr bwMode="auto">
            <a:xfrm>
              <a:off x="2351882" y="2723274"/>
              <a:ext cx="881866" cy="1010570"/>
            </a:xfrm>
            <a:custGeom>
              <a:avLst/>
              <a:gdLst>
                <a:gd name="connsiteX0" fmla="*/ 123825 w 293688"/>
                <a:gd name="connsiteY0" fmla="*/ 284163 h 336550"/>
                <a:gd name="connsiteX1" fmla="*/ 123825 w 293688"/>
                <a:gd name="connsiteY1" fmla="*/ 312738 h 336550"/>
                <a:gd name="connsiteX2" fmla="*/ 169863 w 293688"/>
                <a:gd name="connsiteY2" fmla="*/ 312738 h 336550"/>
                <a:gd name="connsiteX3" fmla="*/ 169863 w 293688"/>
                <a:gd name="connsiteY3" fmla="*/ 284163 h 336550"/>
                <a:gd name="connsiteX4" fmla="*/ 233363 w 293688"/>
                <a:gd name="connsiteY4" fmla="*/ 58738 h 336550"/>
                <a:gd name="connsiteX5" fmla="*/ 233363 w 293688"/>
                <a:gd name="connsiteY5" fmla="*/ 97959 h 336550"/>
                <a:gd name="connsiteX6" fmla="*/ 233363 w 293688"/>
                <a:gd name="connsiteY6" fmla="*/ 103188 h 336550"/>
                <a:gd name="connsiteX7" fmla="*/ 263526 w 293688"/>
                <a:gd name="connsiteY7" fmla="*/ 74426 h 336550"/>
                <a:gd name="connsiteX8" fmla="*/ 263526 w 293688"/>
                <a:gd name="connsiteY8" fmla="*/ 58738 h 336550"/>
                <a:gd name="connsiteX9" fmla="*/ 30163 w 293688"/>
                <a:gd name="connsiteY9" fmla="*/ 58738 h 336550"/>
                <a:gd name="connsiteX10" fmla="*/ 30163 w 293688"/>
                <a:gd name="connsiteY10" fmla="*/ 74426 h 336550"/>
                <a:gd name="connsiteX11" fmla="*/ 60326 w 293688"/>
                <a:gd name="connsiteY11" fmla="*/ 103188 h 336550"/>
                <a:gd name="connsiteX12" fmla="*/ 60326 w 293688"/>
                <a:gd name="connsiteY12" fmla="*/ 97959 h 336550"/>
                <a:gd name="connsiteX13" fmla="*/ 60326 w 293688"/>
                <a:gd name="connsiteY13" fmla="*/ 58738 h 336550"/>
                <a:gd name="connsiteX14" fmla="*/ 30163 w 293688"/>
                <a:gd name="connsiteY14" fmla="*/ 58738 h 336550"/>
                <a:gd name="connsiteX15" fmla="*/ 142753 w 293688"/>
                <a:gd name="connsiteY15" fmla="*/ 46781 h 336550"/>
                <a:gd name="connsiteX16" fmla="*/ 133521 w 293688"/>
                <a:gd name="connsiteY16" fmla="*/ 67674 h 336550"/>
                <a:gd name="connsiteX17" fmla="*/ 109782 w 293688"/>
                <a:gd name="connsiteY17" fmla="*/ 70286 h 336550"/>
                <a:gd name="connsiteX18" fmla="*/ 107144 w 293688"/>
                <a:gd name="connsiteY18" fmla="*/ 78121 h 336550"/>
                <a:gd name="connsiteX19" fmla="*/ 125608 w 293688"/>
                <a:gd name="connsiteY19" fmla="*/ 93791 h 336550"/>
                <a:gd name="connsiteX20" fmla="*/ 119014 w 293688"/>
                <a:gd name="connsiteY20" fmla="*/ 115991 h 336550"/>
                <a:gd name="connsiteX21" fmla="*/ 126927 w 293688"/>
                <a:gd name="connsiteY21" fmla="*/ 121214 h 336550"/>
                <a:gd name="connsiteX22" fmla="*/ 146710 w 293688"/>
                <a:gd name="connsiteY22" fmla="*/ 109462 h 336550"/>
                <a:gd name="connsiteX23" fmla="*/ 166493 w 293688"/>
                <a:gd name="connsiteY23" fmla="*/ 121214 h 336550"/>
                <a:gd name="connsiteX24" fmla="*/ 174406 w 293688"/>
                <a:gd name="connsiteY24" fmla="*/ 115991 h 336550"/>
                <a:gd name="connsiteX25" fmla="*/ 167811 w 293688"/>
                <a:gd name="connsiteY25" fmla="*/ 93791 h 336550"/>
                <a:gd name="connsiteX26" fmla="*/ 186275 w 293688"/>
                <a:gd name="connsiteY26" fmla="*/ 78121 h 336550"/>
                <a:gd name="connsiteX27" fmla="*/ 183638 w 293688"/>
                <a:gd name="connsiteY27" fmla="*/ 70286 h 336550"/>
                <a:gd name="connsiteX28" fmla="*/ 159898 w 293688"/>
                <a:gd name="connsiteY28" fmla="*/ 67674 h 336550"/>
                <a:gd name="connsiteX29" fmla="*/ 150666 w 293688"/>
                <a:gd name="connsiteY29" fmla="*/ 46781 h 336550"/>
                <a:gd name="connsiteX30" fmla="*/ 142753 w 293688"/>
                <a:gd name="connsiteY30" fmla="*/ 46781 h 336550"/>
                <a:gd name="connsiteX31" fmla="*/ 59531 w 293688"/>
                <a:gd name="connsiteY31" fmla="*/ 0 h 336550"/>
                <a:gd name="connsiteX32" fmla="*/ 234157 w 293688"/>
                <a:gd name="connsiteY32" fmla="*/ 0 h 336550"/>
                <a:gd name="connsiteX33" fmla="*/ 234157 w 293688"/>
                <a:gd name="connsiteY33" fmla="*/ 27608 h 336550"/>
                <a:gd name="connsiteX34" fmla="*/ 293688 w 293688"/>
                <a:gd name="connsiteY34" fmla="*/ 27608 h 336550"/>
                <a:gd name="connsiteX35" fmla="*/ 293688 w 293688"/>
                <a:gd name="connsiteY35" fmla="*/ 73620 h 336550"/>
                <a:gd name="connsiteX36" fmla="*/ 234157 w 293688"/>
                <a:gd name="connsiteY36" fmla="*/ 132780 h 336550"/>
                <a:gd name="connsiteX37" fmla="*/ 226219 w 293688"/>
                <a:gd name="connsiteY37" fmla="*/ 132780 h 336550"/>
                <a:gd name="connsiteX38" fmla="*/ 190500 w 293688"/>
                <a:gd name="connsiteY38" fmla="*/ 170904 h 336550"/>
                <a:gd name="connsiteX39" fmla="*/ 165365 w 293688"/>
                <a:gd name="connsiteY39" fmla="*/ 216917 h 336550"/>
                <a:gd name="connsiteX40" fmla="*/ 165365 w 293688"/>
                <a:gd name="connsiteY40" fmla="*/ 253727 h 336550"/>
                <a:gd name="connsiteX41" fmla="*/ 186531 w 293688"/>
                <a:gd name="connsiteY41" fmla="*/ 253727 h 336550"/>
                <a:gd name="connsiteX42" fmla="*/ 198438 w 293688"/>
                <a:gd name="connsiteY42" fmla="*/ 265559 h 336550"/>
                <a:gd name="connsiteX43" fmla="*/ 198438 w 293688"/>
                <a:gd name="connsiteY43" fmla="*/ 281335 h 336550"/>
                <a:gd name="connsiteX44" fmla="*/ 216959 w 293688"/>
                <a:gd name="connsiteY44" fmla="*/ 281335 h 336550"/>
                <a:gd name="connsiteX45" fmla="*/ 216959 w 293688"/>
                <a:gd name="connsiteY45" fmla="*/ 336550 h 336550"/>
                <a:gd name="connsiteX46" fmla="*/ 76729 w 293688"/>
                <a:gd name="connsiteY46" fmla="*/ 336550 h 336550"/>
                <a:gd name="connsiteX47" fmla="*/ 76729 w 293688"/>
                <a:gd name="connsiteY47" fmla="*/ 281335 h 336550"/>
                <a:gd name="connsiteX48" fmla="*/ 95250 w 293688"/>
                <a:gd name="connsiteY48" fmla="*/ 281335 h 336550"/>
                <a:gd name="connsiteX49" fmla="*/ 95250 w 293688"/>
                <a:gd name="connsiteY49" fmla="*/ 265559 h 336550"/>
                <a:gd name="connsiteX50" fmla="*/ 107156 w 293688"/>
                <a:gd name="connsiteY50" fmla="*/ 253727 h 336550"/>
                <a:gd name="connsiteX51" fmla="*/ 128323 w 293688"/>
                <a:gd name="connsiteY51" fmla="*/ 253727 h 336550"/>
                <a:gd name="connsiteX52" fmla="*/ 128323 w 293688"/>
                <a:gd name="connsiteY52" fmla="*/ 216917 h 336550"/>
                <a:gd name="connsiteX53" fmla="*/ 103188 w 293688"/>
                <a:gd name="connsiteY53" fmla="*/ 170904 h 336550"/>
                <a:gd name="connsiteX54" fmla="*/ 67469 w 293688"/>
                <a:gd name="connsiteY54" fmla="*/ 132780 h 336550"/>
                <a:gd name="connsiteX55" fmla="*/ 59531 w 293688"/>
                <a:gd name="connsiteY55" fmla="*/ 132780 h 336550"/>
                <a:gd name="connsiteX56" fmla="*/ 0 w 293688"/>
                <a:gd name="connsiteY56" fmla="*/ 73620 h 336550"/>
                <a:gd name="connsiteX57" fmla="*/ 0 w 293688"/>
                <a:gd name="connsiteY57" fmla="*/ 27608 h 336550"/>
                <a:gd name="connsiteX58" fmla="*/ 59531 w 293688"/>
                <a:gd name="connsiteY58" fmla="*/ 27608 h 336550"/>
                <a:gd name="connsiteX59" fmla="*/ 59531 w 293688"/>
                <a:gd name="connsiteY5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688" h="336550">
                  <a:moveTo>
                    <a:pt x="123825" y="284163"/>
                  </a:moveTo>
                  <a:lnTo>
                    <a:pt x="123825" y="312738"/>
                  </a:lnTo>
                  <a:lnTo>
                    <a:pt x="169863" y="312738"/>
                  </a:lnTo>
                  <a:lnTo>
                    <a:pt x="169863" y="284163"/>
                  </a:lnTo>
                  <a:close/>
                  <a:moveTo>
                    <a:pt x="233363" y="58738"/>
                  </a:moveTo>
                  <a:cubicBezTo>
                    <a:pt x="233363" y="58738"/>
                    <a:pt x="233363" y="58738"/>
                    <a:pt x="233363" y="97959"/>
                  </a:cubicBezTo>
                  <a:cubicBezTo>
                    <a:pt x="233363" y="99266"/>
                    <a:pt x="233363" y="101881"/>
                    <a:pt x="233363" y="103188"/>
                  </a:cubicBezTo>
                  <a:cubicBezTo>
                    <a:pt x="249816" y="103188"/>
                    <a:pt x="263526" y="90114"/>
                    <a:pt x="263526" y="74426"/>
                  </a:cubicBezTo>
                  <a:cubicBezTo>
                    <a:pt x="263526" y="74426"/>
                    <a:pt x="263526" y="74426"/>
                    <a:pt x="263526" y="58738"/>
                  </a:cubicBezTo>
                  <a:close/>
                  <a:moveTo>
                    <a:pt x="30163" y="58738"/>
                  </a:moveTo>
                  <a:cubicBezTo>
                    <a:pt x="30163" y="58738"/>
                    <a:pt x="30163" y="58738"/>
                    <a:pt x="30163" y="74426"/>
                  </a:cubicBezTo>
                  <a:cubicBezTo>
                    <a:pt x="30163" y="90114"/>
                    <a:pt x="43873" y="103188"/>
                    <a:pt x="60326" y="103188"/>
                  </a:cubicBezTo>
                  <a:cubicBezTo>
                    <a:pt x="60326" y="101881"/>
                    <a:pt x="60326" y="99266"/>
                    <a:pt x="60326" y="97959"/>
                  </a:cubicBezTo>
                  <a:cubicBezTo>
                    <a:pt x="60326" y="97959"/>
                    <a:pt x="60326" y="97959"/>
                    <a:pt x="60326" y="58738"/>
                  </a:cubicBezTo>
                  <a:cubicBezTo>
                    <a:pt x="60326" y="58738"/>
                    <a:pt x="60326" y="58738"/>
                    <a:pt x="30163" y="58738"/>
                  </a:cubicBezTo>
                  <a:close/>
                  <a:moveTo>
                    <a:pt x="142753" y="46781"/>
                  </a:moveTo>
                  <a:cubicBezTo>
                    <a:pt x="142753" y="46781"/>
                    <a:pt x="142753" y="46781"/>
                    <a:pt x="133521" y="67674"/>
                  </a:cubicBezTo>
                  <a:cubicBezTo>
                    <a:pt x="133521" y="67674"/>
                    <a:pt x="133521" y="67674"/>
                    <a:pt x="109782" y="70286"/>
                  </a:cubicBezTo>
                  <a:cubicBezTo>
                    <a:pt x="105826" y="70286"/>
                    <a:pt x="103188" y="75509"/>
                    <a:pt x="107144" y="78121"/>
                  </a:cubicBezTo>
                  <a:cubicBezTo>
                    <a:pt x="107144" y="78121"/>
                    <a:pt x="107144" y="78121"/>
                    <a:pt x="125608" y="93791"/>
                  </a:cubicBezTo>
                  <a:cubicBezTo>
                    <a:pt x="125608" y="93791"/>
                    <a:pt x="125608" y="93791"/>
                    <a:pt x="119014" y="115991"/>
                  </a:cubicBezTo>
                  <a:cubicBezTo>
                    <a:pt x="119014" y="119908"/>
                    <a:pt x="122971" y="123826"/>
                    <a:pt x="126927" y="121214"/>
                  </a:cubicBezTo>
                  <a:cubicBezTo>
                    <a:pt x="126927" y="121214"/>
                    <a:pt x="126927" y="121214"/>
                    <a:pt x="146710" y="109462"/>
                  </a:cubicBezTo>
                  <a:cubicBezTo>
                    <a:pt x="146710" y="109462"/>
                    <a:pt x="146710" y="109462"/>
                    <a:pt x="166493" y="121214"/>
                  </a:cubicBezTo>
                  <a:cubicBezTo>
                    <a:pt x="170449" y="123826"/>
                    <a:pt x="174406" y="119908"/>
                    <a:pt x="174406" y="115991"/>
                  </a:cubicBezTo>
                  <a:cubicBezTo>
                    <a:pt x="174406" y="115991"/>
                    <a:pt x="174406" y="115991"/>
                    <a:pt x="167811" y="93791"/>
                  </a:cubicBezTo>
                  <a:cubicBezTo>
                    <a:pt x="167811" y="93791"/>
                    <a:pt x="167811" y="93791"/>
                    <a:pt x="186275" y="78121"/>
                  </a:cubicBezTo>
                  <a:cubicBezTo>
                    <a:pt x="188913" y="75509"/>
                    <a:pt x="187594" y="70286"/>
                    <a:pt x="183638" y="70286"/>
                  </a:cubicBezTo>
                  <a:cubicBezTo>
                    <a:pt x="183638" y="70286"/>
                    <a:pt x="183638" y="70286"/>
                    <a:pt x="159898" y="67674"/>
                  </a:cubicBezTo>
                  <a:cubicBezTo>
                    <a:pt x="159898" y="67674"/>
                    <a:pt x="159898" y="67674"/>
                    <a:pt x="150666" y="46781"/>
                  </a:cubicBezTo>
                  <a:cubicBezTo>
                    <a:pt x="149348" y="42863"/>
                    <a:pt x="144072" y="42863"/>
                    <a:pt x="142753" y="46781"/>
                  </a:cubicBezTo>
                  <a:close/>
                  <a:moveTo>
                    <a:pt x="59531" y="0"/>
                  </a:moveTo>
                  <a:cubicBezTo>
                    <a:pt x="59531" y="0"/>
                    <a:pt x="59531" y="0"/>
                    <a:pt x="234157" y="0"/>
                  </a:cubicBezTo>
                  <a:lnTo>
                    <a:pt x="234157" y="27608"/>
                  </a:lnTo>
                  <a:cubicBezTo>
                    <a:pt x="234157" y="27608"/>
                    <a:pt x="234157" y="27608"/>
                    <a:pt x="293688" y="27608"/>
                  </a:cubicBezTo>
                  <a:cubicBezTo>
                    <a:pt x="293688" y="27608"/>
                    <a:pt x="293688" y="27608"/>
                    <a:pt x="293688" y="73620"/>
                  </a:cubicBezTo>
                  <a:cubicBezTo>
                    <a:pt x="293688" y="106487"/>
                    <a:pt x="267230" y="132780"/>
                    <a:pt x="234157" y="132780"/>
                  </a:cubicBezTo>
                  <a:cubicBezTo>
                    <a:pt x="234157" y="132780"/>
                    <a:pt x="234157" y="132780"/>
                    <a:pt x="226219" y="132780"/>
                  </a:cubicBezTo>
                  <a:cubicBezTo>
                    <a:pt x="218282" y="148555"/>
                    <a:pt x="206375" y="163016"/>
                    <a:pt x="190500" y="170904"/>
                  </a:cubicBezTo>
                  <a:cubicBezTo>
                    <a:pt x="174625" y="181421"/>
                    <a:pt x="165365" y="198512"/>
                    <a:pt x="165365" y="216917"/>
                  </a:cubicBezTo>
                  <a:cubicBezTo>
                    <a:pt x="165365" y="216917"/>
                    <a:pt x="165365" y="216917"/>
                    <a:pt x="165365" y="253727"/>
                  </a:cubicBezTo>
                  <a:cubicBezTo>
                    <a:pt x="165365" y="253727"/>
                    <a:pt x="165365" y="253727"/>
                    <a:pt x="186531" y="253727"/>
                  </a:cubicBezTo>
                  <a:cubicBezTo>
                    <a:pt x="193146" y="253727"/>
                    <a:pt x="198438" y="258986"/>
                    <a:pt x="198438" y="265559"/>
                  </a:cubicBezTo>
                  <a:cubicBezTo>
                    <a:pt x="198438" y="265559"/>
                    <a:pt x="198438" y="265559"/>
                    <a:pt x="198438" y="281335"/>
                  </a:cubicBezTo>
                  <a:cubicBezTo>
                    <a:pt x="198438" y="281335"/>
                    <a:pt x="198438" y="281335"/>
                    <a:pt x="216959" y="281335"/>
                  </a:cubicBezTo>
                  <a:cubicBezTo>
                    <a:pt x="216959" y="281335"/>
                    <a:pt x="216959" y="281335"/>
                    <a:pt x="216959" y="336550"/>
                  </a:cubicBezTo>
                  <a:cubicBezTo>
                    <a:pt x="216959" y="336550"/>
                    <a:pt x="216959" y="336550"/>
                    <a:pt x="76729" y="336550"/>
                  </a:cubicBezTo>
                  <a:cubicBezTo>
                    <a:pt x="76729" y="336550"/>
                    <a:pt x="76729" y="336550"/>
                    <a:pt x="76729" y="281335"/>
                  </a:cubicBezTo>
                  <a:cubicBezTo>
                    <a:pt x="76729" y="281335"/>
                    <a:pt x="76729" y="281335"/>
                    <a:pt x="95250" y="281335"/>
                  </a:cubicBezTo>
                  <a:cubicBezTo>
                    <a:pt x="95250" y="281335"/>
                    <a:pt x="95250" y="281335"/>
                    <a:pt x="95250" y="265559"/>
                  </a:cubicBezTo>
                  <a:cubicBezTo>
                    <a:pt x="95250" y="258986"/>
                    <a:pt x="100542" y="253727"/>
                    <a:pt x="107156" y="253727"/>
                  </a:cubicBezTo>
                  <a:cubicBezTo>
                    <a:pt x="107156" y="253727"/>
                    <a:pt x="107156" y="253727"/>
                    <a:pt x="128323" y="253727"/>
                  </a:cubicBezTo>
                  <a:cubicBezTo>
                    <a:pt x="128323" y="253727"/>
                    <a:pt x="128323" y="253727"/>
                    <a:pt x="128323" y="216917"/>
                  </a:cubicBezTo>
                  <a:cubicBezTo>
                    <a:pt x="128323" y="198512"/>
                    <a:pt x="119063" y="181421"/>
                    <a:pt x="103188" y="170904"/>
                  </a:cubicBezTo>
                  <a:cubicBezTo>
                    <a:pt x="87313" y="163016"/>
                    <a:pt x="75406" y="148555"/>
                    <a:pt x="67469" y="132780"/>
                  </a:cubicBezTo>
                  <a:cubicBezTo>
                    <a:pt x="67469" y="132780"/>
                    <a:pt x="67469" y="132780"/>
                    <a:pt x="59531" y="132780"/>
                  </a:cubicBezTo>
                  <a:cubicBezTo>
                    <a:pt x="26458" y="132780"/>
                    <a:pt x="0" y="106487"/>
                    <a:pt x="0" y="73620"/>
                  </a:cubicBezTo>
                  <a:cubicBezTo>
                    <a:pt x="0" y="73620"/>
                    <a:pt x="0" y="73620"/>
                    <a:pt x="0" y="27608"/>
                  </a:cubicBezTo>
                  <a:cubicBezTo>
                    <a:pt x="0" y="27608"/>
                    <a:pt x="0" y="27608"/>
                    <a:pt x="59531" y="27608"/>
                  </a:cubicBezTo>
                  <a:cubicBezTo>
                    <a:pt x="59531" y="27608"/>
                    <a:pt x="59531" y="27608"/>
                    <a:pt x="595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14" name="组合 13"/>
          <p:cNvGrpSpPr/>
          <p:nvPr/>
        </p:nvGrpSpPr>
        <p:grpSpPr>
          <a:xfrm>
            <a:off x="8308243" y="2075544"/>
            <a:ext cx="2235200" cy="2235200"/>
            <a:chOff x="8308243" y="2075544"/>
            <a:chExt cx="2235200" cy="2235200"/>
          </a:xfrm>
        </p:grpSpPr>
        <p:sp>
          <p:nvSpPr>
            <p:cNvPr id="9" name="椭圆 8"/>
            <p:cNvSpPr/>
            <p:nvPr/>
          </p:nvSpPr>
          <p:spPr>
            <a:xfrm>
              <a:off x="8308243" y="2075544"/>
              <a:ext cx="2235200" cy="2235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9954429" y="3634645"/>
              <a:ext cx="589014" cy="5890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028364" y="37590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3585F"/>
                  </a:solidFill>
                </a:rPr>
                <a:t>03</a:t>
              </a:r>
              <a:endParaRPr lang="zh-CN" altLang="en-US" dirty="0">
                <a:solidFill>
                  <a:srgbClr val="53585F"/>
                </a:solidFill>
              </a:endParaRPr>
            </a:p>
          </p:txBody>
        </p:sp>
        <p:sp>
          <p:nvSpPr>
            <p:cNvPr id="28" name="cup_159538"/>
            <p:cNvSpPr>
              <a:spLocks noChangeAspect="1"/>
            </p:cNvSpPr>
            <p:nvPr/>
          </p:nvSpPr>
          <p:spPr bwMode="auto">
            <a:xfrm>
              <a:off x="8984910" y="2723274"/>
              <a:ext cx="881866" cy="1010570"/>
            </a:xfrm>
            <a:custGeom>
              <a:avLst/>
              <a:gdLst>
                <a:gd name="connsiteX0" fmla="*/ 123825 w 293688"/>
                <a:gd name="connsiteY0" fmla="*/ 284163 h 336550"/>
                <a:gd name="connsiteX1" fmla="*/ 123825 w 293688"/>
                <a:gd name="connsiteY1" fmla="*/ 312738 h 336550"/>
                <a:gd name="connsiteX2" fmla="*/ 169863 w 293688"/>
                <a:gd name="connsiteY2" fmla="*/ 312738 h 336550"/>
                <a:gd name="connsiteX3" fmla="*/ 169863 w 293688"/>
                <a:gd name="connsiteY3" fmla="*/ 284163 h 336550"/>
                <a:gd name="connsiteX4" fmla="*/ 233363 w 293688"/>
                <a:gd name="connsiteY4" fmla="*/ 58738 h 336550"/>
                <a:gd name="connsiteX5" fmla="*/ 233363 w 293688"/>
                <a:gd name="connsiteY5" fmla="*/ 97959 h 336550"/>
                <a:gd name="connsiteX6" fmla="*/ 233363 w 293688"/>
                <a:gd name="connsiteY6" fmla="*/ 103188 h 336550"/>
                <a:gd name="connsiteX7" fmla="*/ 263526 w 293688"/>
                <a:gd name="connsiteY7" fmla="*/ 74426 h 336550"/>
                <a:gd name="connsiteX8" fmla="*/ 263526 w 293688"/>
                <a:gd name="connsiteY8" fmla="*/ 58738 h 336550"/>
                <a:gd name="connsiteX9" fmla="*/ 30163 w 293688"/>
                <a:gd name="connsiteY9" fmla="*/ 58738 h 336550"/>
                <a:gd name="connsiteX10" fmla="*/ 30163 w 293688"/>
                <a:gd name="connsiteY10" fmla="*/ 74426 h 336550"/>
                <a:gd name="connsiteX11" fmla="*/ 60326 w 293688"/>
                <a:gd name="connsiteY11" fmla="*/ 103188 h 336550"/>
                <a:gd name="connsiteX12" fmla="*/ 60326 w 293688"/>
                <a:gd name="connsiteY12" fmla="*/ 97959 h 336550"/>
                <a:gd name="connsiteX13" fmla="*/ 60326 w 293688"/>
                <a:gd name="connsiteY13" fmla="*/ 58738 h 336550"/>
                <a:gd name="connsiteX14" fmla="*/ 30163 w 293688"/>
                <a:gd name="connsiteY14" fmla="*/ 58738 h 336550"/>
                <a:gd name="connsiteX15" fmla="*/ 142753 w 293688"/>
                <a:gd name="connsiteY15" fmla="*/ 46781 h 336550"/>
                <a:gd name="connsiteX16" fmla="*/ 133521 w 293688"/>
                <a:gd name="connsiteY16" fmla="*/ 67674 h 336550"/>
                <a:gd name="connsiteX17" fmla="*/ 109782 w 293688"/>
                <a:gd name="connsiteY17" fmla="*/ 70286 h 336550"/>
                <a:gd name="connsiteX18" fmla="*/ 107144 w 293688"/>
                <a:gd name="connsiteY18" fmla="*/ 78121 h 336550"/>
                <a:gd name="connsiteX19" fmla="*/ 125608 w 293688"/>
                <a:gd name="connsiteY19" fmla="*/ 93791 h 336550"/>
                <a:gd name="connsiteX20" fmla="*/ 119014 w 293688"/>
                <a:gd name="connsiteY20" fmla="*/ 115991 h 336550"/>
                <a:gd name="connsiteX21" fmla="*/ 126927 w 293688"/>
                <a:gd name="connsiteY21" fmla="*/ 121214 h 336550"/>
                <a:gd name="connsiteX22" fmla="*/ 146710 w 293688"/>
                <a:gd name="connsiteY22" fmla="*/ 109462 h 336550"/>
                <a:gd name="connsiteX23" fmla="*/ 166493 w 293688"/>
                <a:gd name="connsiteY23" fmla="*/ 121214 h 336550"/>
                <a:gd name="connsiteX24" fmla="*/ 174406 w 293688"/>
                <a:gd name="connsiteY24" fmla="*/ 115991 h 336550"/>
                <a:gd name="connsiteX25" fmla="*/ 167811 w 293688"/>
                <a:gd name="connsiteY25" fmla="*/ 93791 h 336550"/>
                <a:gd name="connsiteX26" fmla="*/ 186275 w 293688"/>
                <a:gd name="connsiteY26" fmla="*/ 78121 h 336550"/>
                <a:gd name="connsiteX27" fmla="*/ 183638 w 293688"/>
                <a:gd name="connsiteY27" fmla="*/ 70286 h 336550"/>
                <a:gd name="connsiteX28" fmla="*/ 159898 w 293688"/>
                <a:gd name="connsiteY28" fmla="*/ 67674 h 336550"/>
                <a:gd name="connsiteX29" fmla="*/ 150666 w 293688"/>
                <a:gd name="connsiteY29" fmla="*/ 46781 h 336550"/>
                <a:gd name="connsiteX30" fmla="*/ 142753 w 293688"/>
                <a:gd name="connsiteY30" fmla="*/ 46781 h 336550"/>
                <a:gd name="connsiteX31" fmla="*/ 59531 w 293688"/>
                <a:gd name="connsiteY31" fmla="*/ 0 h 336550"/>
                <a:gd name="connsiteX32" fmla="*/ 234157 w 293688"/>
                <a:gd name="connsiteY32" fmla="*/ 0 h 336550"/>
                <a:gd name="connsiteX33" fmla="*/ 234157 w 293688"/>
                <a:gd name="connsiteY33" fmla="*/ 27608 h 336550"/>
                <a:gd name="connsiteX34" fmla="*/ 293688 w 293688"/>
                <a:gd name="connsiteY34" fmla="*/ 27608 h 336550"/>
                <a:gd name="connsiteX35" fmla="*/ 293688 w 293688"/>
                <a:gd name="connsiteY35" fmla="*/ 73620 h 336550"/>
                <a:gd name="connsiteX36" fmla="*/ 234157 w 293688"/>
                <a:gd name="connsiteY36" fmla="*/ 132780 h 336550"/>
                <a:gd name="connsiteX37" fmla="*/ 226219 w 293688"/>
                <a:gd name="connsiteY37" fmla="*/ 132780 h 336550"/>
                <a:gd name="connsiteX38" fmla="*/ 190500 w 293688"/>
                <a:gd name="connsiteY38" fmla="*/ 170904 h 336550"/>
                <a:gd name="connsiteX39" fmla="*/ 165365 w 293688"/>
                <a:gd name="connsiteY39" fmla="*/ 216917 h 336550"/>
                <a:gd name="connsiteX40" fmla="*/ 165365 w 293688"/>
                <a:gd name="connsiteY40" fmla="*/ 253727 h 336550"/>
                <a:gd name="connsiteX41" fmla="*/ 186531 w 293688"/>
                <a:gd name="connsiteY41" fmla="*/ 253727 h 336550"/>
                <a:gd name="connsiteX42" fmla="*/ 198438 w 293688"/>
                <a:gd name="connsiteY42" fmla="*/ 265559 h 336550"/>
                <a:gd name="connsiteX43" fmla="*/ 198438 w 293688"/>
                <a:gd name="connsiteY43" fmla="*/ 281335 h 336550"/>
                <a:gd name="connsiteX44" fmla="*/ 216959 w 293688"/>
                <a:gd name="connsiteY44" fmla="*/ 281335 h 336550"/>
                <a:gd name="connsiteX45" fmla="*/ 216959 w 293688"/>
                <a:gd name="connsiteY45" fmla="*/ 336550 h 336550"/>
                <a:gd name="connsiteX46" fmla="*/ 76729 w 293688"/>
                <a:gd name="connsiteY46" fmla="*/ 336550 h 336550"/>
                <a:gd name="connsiteX47" fmla="*/ 76729 w 293688"/>
                <a:gd name="connsiteY47" fmla="*/ 281335 h 336550"/>
                <a:gd name="connsiteX48" fmla="*/ 95250 w 293688"/>
                <a:gd name="connsiteY48" fmla="*/ 281335 h 336550"/>
                <a:gd name="connsiteX49" fmla="*/ 95250 w 293688"/>
                <a:gd name="connsiteY49" fmla="*/ 265559 h 336550"/>
                <a:gd name="connsiteX50" fmla="*/ 107156 w 293688"/>
                <a:gd name="connsiteY50" fmla="*/ 253727 h 336550"/>
                <a:gd name="connsiteX51" fmla="*/ 128323 w 293688"/>
                <a:gd name="connsiteY51" fmla="*/ 253727 h 336550"/>
                <a:gd name="connsiteX52" fmla="*/ 128323 w 293688"/>
                <a:gd name="connsiteY52" fmla="*/ 216917 h 336550"/>
                <a:gd name="connsiteX53" fmla="*/ 103188 w 293688"/>
                <a:gd name="connsiteY53" fmla="*/ 170904 h 336550"/>
                <a:gd name="connsiteX54" fmla="*/ 67469 w 293688"/>
                <a:gd name="connsiteY54" fmla="*/ 132780 h 336550"/>
                <a:gd name="connsiteX55" fmla="*/ 59531 w 293688"/>
                <a:gd name="connsiteY55" fmla="*/ 132780 h 336550"/>
                <a:gd name="connsiteX56" fmla="*/ 0 w 293688"/>
                <a:gd name="connsiteY56" fmla="*/ 73620 h 336550"/>
                <a:gd name="connsiteX57" fmla="*/ 0 w 293688"/>
                <a:gd name="connsiteY57" fmla="*/ 27608 h 336550"/>
                <a:gd name="connsiteX58" fmla="*/ 59531 w 293688"/>
                <a:gd name="connsiteY58" fmla="*/ 27608 h 336550"/>
                <a:gd name="connsiteX59" fmla="*/ 59531 w 293688"/>
                <a:gd name="connsiteY5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688" h="336550">
                  <a:moveTo>
                    <a:pt x="123825" y="284163"/>
                  </a:moveTo>
                  <a:lnTo>
                    <a:pt x="123825" y="312738"/>
                  </a:lnTo>
                  <a:lnTo>
                    <a:pt x="169863" y="312738"/>
                  </a:lnTo>
                  <a:lnTo>
                    <a:pt x="169863" y="284163"/>
                  </a:lnTo>
                  <a:close/>
                  <a:moveTo>
                    <a:pt x="233363" y="58738"/>
                  </a:moveTo>
                  <a:cubicBezTo>
                    <a:pt x="233363" y="58738"/>
                    <a:pt x="233363" y="58738"/>
                    <a:pt x="233363" y="97959"/>
                  </a:cubicBezTo>
                  <a:cubicBezTo>
                    <a:pt x="233363" y="99266"/>
                    <a:pt x="233363" y="101881"/>
                    <a:pt x="233363" y="103188"/>
                  </a:cubicBezTo>
                  <a:cubicBezTo>
                    <a:pt x="249816" y="103188"/>
                    <a:pt x="263526" y="90114"/>
                    <a:pt x="263526" y="74426"/>
                  </a:cubicBezTo>
                  <a:cubicBezTo>
                    <a:pt x="263526" y="74426"/>
                    <a:pt x="263526" y="74426"/>
                    <a:pt x="263526" y="58738"/>
                  </a:cubicBezTo>
                  <a:close/>
                  <a:moveTo>
                    <a:pt x="30163" y="58738"/>
                  </a:moveTo>
                  <a:cubicBezTo>
                    <a:pt x="30163" y="58738"/>
                    <a:pt x="30163" y="58738"/>
                    <a:pt x="30163" y="74426"/>
                  </a:cubicBezTo>
                  <a:cubicBezTo>
                    <a:pt x="30163" y="90114"/>
                    <a:pt x="43873" y="103188"/>
                    <a:pt x="60326" y="103188"/>
                  </a:cubicBezTo>
                  <a:cubicBezTo>
                    <a:pt x="60326" y="101881"/>
                    <a:pt x="60326" y="99266"/>
                    <a:pt x="60326" y="97959"/>
                  </a:cubicBezTo>
                  <a:cubicBezTo>
                    <a:pt x="60326" y="97959"/>
                    <a:pt x="60326" y="97959"/>
                    <a:pt x="60326" y="58738"/>
                  </a:cubicBezTo>
                  <a:cubicBezTo>
                    <a:pt x="60326" y="58738"/>
                    <a:pt x="60326" y="58738"/>
                    <a:pt x="30163" y="58738"/>
                  </a:cubicBezTo>
                  <a:close/>
                  <a:moveTo>
                    <a:pt x="142753" y="46781"/>
                  </a:moveTo>
                  <a:cubicBezTo>
                    <a:pt x="142753" y="46781"/>
                    <a:pt x="142753" y="46781"/>
                    <a:pt x="133521" y="67674"/>
                  </a:cubicBezTo>
                  <a:cubicBezTo>
                    <a:pt x="133521" y="67674"/>
                    <a:pt x="133521" y="67674"/>
                    <a:pt x="109782" y="70286"/>
                  </a:cubicBezTo>
                  <a:cubicBezTo>
                    <a:pt x="105826" y="70286"/>
                    <a:pt x="103188" y="75509"/>
                    <a:pt x="107144" y="78121"/>
                  </a:cubicBezTo>
                  <a:cubicBezTo>
                    <a:pt x="107144" y="78121"/>
                    <a:pt x="107144" y="78121"/>
                    <a:pt x="125608" y="93791"/>
                  </a:cubicBezTo>
                  <a:cubicBezTo>
                    <a:pt x="125608" y="93791"/>
                    <a:pt x="125608" y="93791"/>
                    <a:pt x="119014" y="115991"/>
                  </a:cubicBezTo>
                  <a:cubicBezTo>
                    <a:pt x="119014" y="119908"/>
                    <a:pt x="122971" y="123826"/>
                    <a:pt x="126927" y="121214"/>
                  </a:cubicBezTo>
                  <a:cubicBezTo>
                    <a:pt x="126927" y="121214"/>
                    <a:pt x="126927" y="121214"/>
                    <a:pt x="146710" y="109462"/>
                  </a:cubicBezTo>
                  <a:cubicBezTo>
                    <a:pt x="146710" y="109462"/>
                    <a:pt x="146710" y="109462"/>
                    <a:pt x="166493" y="121214"/>
                  </a:cubicBezTo>
                  <a:cubicBezTo>
                    <a:pt x="170449" y="123826"/>
                    <a:pt x="174406" y="119908"/>
                    <a:pt x="174406" y="115991"/>
                  </a:cubicBezTo>
                  <a:cubicBezTo>
                    <a:pt x="174406" y="115991"/>
                    <a:pt x="174406" y="115991"/>
                    <a:pt x="167811" y="93791"/>
                  </a:cubicBezTo>
                  <a:cubicBezTo>
                    <a:pt x="167811" y="93791"/>
                    <a:pt x="167811" y="93791"/>
                    <a:pt x="186275" y="78121"/>
                  </a:cubicBezTo>
                  <a:cubicBezTo>
                    <a:pt x="188913" y="75509"/>
                    <a:pt x="187594" y="70286"/>
                    <a:pt x="183638" y="70286"/>
                  </a:cubicBezTo>
                  <a:cubicBezTo>
                    <a:pt x="183638" y="70286"/>
                    <a:pt x="183638" y="70286"/>
                    <a:pt x="159898" y="67674"/>
                  </a:cubicBezTo>
                  <a:cubicBezTo>
                    <a:pt x="159898" y="67674"/>
                    <a:pt x="159898" y="67674"/>
                    <a:pt x="150666" y="46781"/>
                  </a:cubicBezTo>
                  <a:cubicBezTo>
                    <a:pt x="149348" y="42863"/>
                    <a:pt x="144072" y="42863"/>
                    <a:pt x="142753" y="46781"/>
                  </a:cubicBezTo>
                  <a:close/>
                  <a:moveTo>
                    <a:pt x="59531" y="0"/>
                  </a:moveTo>
                  <a:cubicBezTo>
                    <a:pt x="59531" y="0"/>
                    <a:pt x="59531" y="0"/>
                    <a:pt x="234157" y="0"/>
                  </a:cubicBezTo>
                  <a:lnTo>
                    <a:pt x="234157" y="27608"/>
                  </a:lnTo>
                  <a:cubicBezTo>
                    <a:pt x="234157" y="27608"/>
                    <a:pt x="234157" y="27608"/>
                    <a:pt x="293688" y="27608"/>
                  </a:cubicBezTo>
                  <a:cubicBezTo>
                    <a:pt x="293688" y="27608"/>
                    <a:pt x="293688" y="27608"/>
                    <a:pt x="293688" y="73620"/>
                  </a:cubicBezTo>
                  <a:cubicBezTo>
                    <a:pt x="293688" y="106487"/>
                    <a:pt x="267230" y="132780"/>
                    <a:pt x="234157" y="132780"/>
                  </a:cubicBezTo>
                  <a:cubicBezTo>
                    <a:pt x="234157" y="132780"/>
                    <a:pt x="234157" y="132780"/>
                    <a:pt x="226219" y="132780"/>
                  </a:cubicBezTo>
                  <a:cubicBezTo>
                    <a:pt x="218282" y="148555"/>
                    <a:pt x="206375" y="163016"/>
                    <a:pt x="190500" y="170904"/>
                  </a:cubicBezTo>
                  <a:cubicBezTo>
                    <a:pt x="174625" y="181421"/>
                    <a:pt x="165365" y="198512"/>
                    <a:pt x="165365" y="216917"/>
                  </a:cubicBezTo>
                  <a:cubicBezTo>
                    <a:pt x="165365" y="216917"/>
                    <a:pt x="165365" y="216917"/>
                    <a:pt x="165365" y="253727"/>
                  </a:cubicBezTo>
                  <a:cubicBezTo>
                    <a:pt x="165365" y="253727"/>
                    <a:pt x="165365" y="253727"/>
                    <a:pt x="186531" y="253727"/>
                  </a:cubicBezTo>
                  <a:cubicBezTo>
                    <a:pt x="193146" y="253727"/>
                    <a:pt x="198438" y="258986"/>
                    <a:pt x="198438" y="265559"/>
                  </a:cubicBezTo>
                  <a:cubicBezTo>
                    <a:pt x="198438" y="265559"/>
                    <a:pt x="198438" y="265559"/>
                    <a:pt x="198438" y="281335"/>
                  </a:cubicBezTo>
                  <a:cubicBezTo>
                    <a:pt x="198438" y="281335"/>
                    <a:pt x="198438" y="281335"/>
                    <a:pt x="216959" y="281335"/>
                  </a:cubicBezTo>
                  <a:cubicBezTo>
                    <a:pt x="216959" y="281335"/>
                    <a:pt x="216959" y="281335"/>
                    <a:pt x="216959" y="336550"/>
                  </a:cubicBezTo>
                  <a:cubicBezTo>
                    <a:pt x="216959" y="336550"/>
                    <a:pt x="216959" y="336550"/>
                    <a:pt x="76729" y="336550"/>
                  </a:cubicBezTo>
                  <a:cubicBezTo>
                    <a:pt x="76729" y="336550"/>
                    <a:pt x="76729" y="336550"/>
                    <a:pt x="76729" y="281335"/>
                  </a:cubicBezTo>
                  <a:cubicBezTo>
                    <a:pt x="76729" y="281335"/>
                    <a:pt x="76729" y="281335"/>
                    <a:pt x="95250" y="281335"/>
                  </a:cubicBezTo>
                  <a:cubicBezTo>
                    <a:pt x="95250" y="281335"/>
                    <a:pt x="95250" y="281335"/>
                    <a:pt x="95250" y="265559"/>
                  </a:cubicBezTo>
                  <a:cubicBezTo>
                    <a:pt x="95250" y="258986"/>
                    <a:pt x="100542" y="253727"/>
                    <a:pt x="107156" y="253727"/>
                  </a:cubicBezTo>
                  <a:cubicBezTo>
                    <a:pt x="107156" y="253727"/>
                    <a:pt x="107156" y="253727"/>
                    <a:pt x="128323" y="253727"/>
                  </a:cubicBezTo>
                  <a:cubicBezTo>
                    <a:pt x="128323" y="253727"/>
                    <a:pt x="128323" y="253727"/>
                    <a:pt x="128323" y="216917"/>
                  </a:cubicBezTo>
                  <a:cubicBezTo>
                    <a:pt x="128323" y="198512"/>
                    <a:pt x="119063" y="181421"/>
                    <a:pt x="103188" y="170904"/>
                  </a:cubicBezTo>
                  <a:cubicBezTo>
                    <a:pt x="87313" y="163016"/>
                    <a:pt x="75406" y="148555"/>
                    <a:pt x="67469" y="132780"/>
                  </a:cubicBezTo>
                  <a:cubicBezTo>
                    <a:pt x="67469" y="132780"/>
                    <a:pt x="67469" y="132780"/>
                    <a:pt x="59531" y="132780"/>
                  </a:cubicBezTo>
                  <a:cubicBezTo>
                    <a:pt x="26458" y="132780"/>
                    <a:pt x="0" y="106487"/>
                    <a:pt x="0" y="73620"/>
                  </a:cubicBezTo>
                  <a:cubicBezTo>
                    <a:pt x="0" y="73620"/>
                    <a:pt x="0" y="73620"/>
                    <a:pt x="0" y="27608"/>
                  </a:cubicBezTo>
                  <a:cubicBezTo>
                    <a:pt x="0" y="27608"/>
                    <a:pt x="0" y="27608"/>
                    <a:pt x="59531" y="27608"/>
                  </a:cubicBezTo>
                  <a:cubicBezTo>
                    <a:pt x="59531" y="27608"/>
                    <a:pt x="59531" y="27608"/>
                    <a:pt x="595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6" t="49071" r="13915" b="43280"/>
          <a:stretch/>
        </p:blipFill>
        <p:spPr>
          <a:xfrm>
            <a:off x="-49163" y="5825615"/>
            <a:ext cx="12241163" cy="103238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7" t="37561" r="6225" b="46155"/>
          <a:stretch/>
        </p:blipFill>
        <p:spPr>
          <a:xfrm>
            <a:off x="19051" y="2"/>
            <a:ext cx="6352721" cy="77666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318782" y="371762"/>
            <a:ext cx="3474720" cy="791421"/>
            <a:chOff x="4318782" y="371760"/>
            <a:chExt cx="3474720" cy="791421"/>
          </a:xfrm>
        </p:grpSpPr>
        <p:sp>
          <p:nvSpPr>
            <p:cNvPr id="31" name="文本框 30"/>
            <p:cNvSpPr txBox="1"/>
            <p:nvPr/>
          </p:nvSpPr>
          <p:spPr>
            <a:xfrm>
              <a:off x="4318782" y="371760"/>
              <a:ext cx="34747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Add title text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659626" y="1163181"/>
              <a:ext cx="872748" cy="0"/>
            </a:xfrm>
            <a:prstGeom prst="line">
              <a:avLst/>
            </a:prstGeom>
            <a:solidFill>
              <a:srgbClr val="080808"/>
            </a:solidFill>
            <a:ln w="254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51168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6" t="49071" r="13915" b="43280"/>
          <a:stretch/>
        </p:blipFill>
        <p:spPr>
          <a:xfrm>
            <a:off x="-49163" y="5825615"/>
            <a:ext cx="12241163" cy="10323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7" t="37561" r="6225" b="46155"/>
          <a:stretch/>
        </p:blipFill>
        <p:spPr>
          <a:xfrm>
            <a:off x="19051" y="2"/>
            <a:ext cx="6352721" cy="776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57700" y="502387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59627" y="1293807"/>
            <a:ext cx="872748" cy="0"/>
          </a:xfrm>
          <a:prstGeom prst="line">
            <a:avLst/>
          </a:prstGeom>
          <a:solidFill>
            <a:srgbClr val="080808"/>
          </a:solidFill>
          <a:ln w="2540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" name="组合 5"/>
          <p:cNvGrpSpPr/>
          <p:nvPr/>
        </p:nvGrpSpPr>
        <p:grpSpPr>
          <a:xfrm>
            <a:off x="2674259" y="2561209"/>
            <a:ext cx="4640491" cy="705725"/>
            <a:chOff x="939337" y="1925465"/>
            <a:chExt cx="4640490" cy="705725"/>
          </a:xfrm>
        </p:grpSpPr>
        <p:sp>
          <p:nvSpPr>
            <p:cNvPr id="7" name="文本框 6"/>
            <p:cNvSpPr txBox="1"/>
            <p:nvPr/>
          </p:nvSpPr>
          <p:spPr>
            <a:xfrm>
              <a:off x="939337" y="1925465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rgbClr val="282828"/>
                  </a:solidFill>
                </a:rPr>
                <a:t>01 . Add title text</a:t>
              </a:r>
              <a:endParaRPr lang="zh-CN" altLang="en-US" sz="2400" b="1" dirty="0">
                <a:solidFill>
                  <a:srgbClr val="282828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39337" y="2345855"/>
              <a:ext cx="4640490" cy="2853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74259" y="3999626"/>
            <a:ext cx="4640491" cy="705725"/>
            <a:chOff x="939337" y="1925465"/>
            <a:chExt cx="4640490" cy="705725"/>
          </a:xfrm>
        </p:grpSpPr>
        <p:sp>
          <p:nvSpPr>
            <p:cNvPr id="10" name="文本框 9"/>
            <p:cNvSpPr txBox="1"/>
            <p:nvPr/>
          </p:nvSpPr>
          <p:spPr>
            <a:xfrm>
              <a:off x="939337" y="1925465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rgbClr val="282828"/>
                  </a:solidFill>
                </a:rPr>
                <a:t>02 . Add title text</a:t>
              </a:r>
              <a:endParaRPr lang="zh-CN" altLang="en-US" sz="2400" b="1" dirty="0">
                <a:solidFill>
                  <a:srgbClr val="282828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39337" y="2345855"/>
              <a:ext cx="4640490" cy="2853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97488" y="2561209"/>
            <a:ext cx="4640491" cy="705725"/>
            <a:chOff x="939337" y="1925465"/>
            <a:chExt cx="4640490" cy="705725"/>
          </a:xfrm>
        </p:grpSpPr>
        <p:sp>
          <p:nvSpPr>
            <p:cNvPr id="13" name="文本框 12"/>
            <p:cNvSpPr txBox="1"/>
            <p:nvPr/>
          </p:nvSpPr>
          <p:spPr>
            <a:xfrm>
              <a:off x="939337" y="1925465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rgbClr val="282828"/>
                  </a:solidFill>
                </a:rPr>
                <a:t>03 . Add title text</a:t>
              </a:r>
              <a:endParaRPr lang="zh-CN" altLang="en-US" sz="2400" b="1" dirty="0">
                <a:solidFill>
                  <a:srgbClr val="282828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39337" y="2345855"/>
              <a:ext cx="4640490" cy="2853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097488" y="3999626"/>
            <a:ext cx="4640491" cy="705725"/>
            <a:chOff x="939337" y="1925465"/>
            <a:chExt cx="4640490" cy="705725"/>
          </a:xfrm>
        </p:grpSpPr>
        <p:sp>
          <p:nvSpPr>
            <p:cNvPr id="16" name="文本框 15"/>
            <p:cNvSpPr txBox="1"/>
            <p:nvPr/>
          </p:nvSpPr>
          <p:spPr>
            <a:xfrm>
              <a:off x="939337" y="1925465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rgbClr val="282828"/>
                  </a:solidFill>
                </a:rPr>
                <a:t>04 . Add title text</a:t>
              </a:r>
              <a:endParaRPr lang="zh-CN" altLang="en-US" sz="2400" b="1" dirty="0">
                <a:solidFill>
                  <a:srgbClr val="282828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39337" y="2345855"/>
              <a:ext cx="4640490" cy="2853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</a:t>
              </a:r>
            </a:p>
          </p:txBody>
        </p:sp>
      </p:grpSp>
      <p:sp>
        <p:nvSpPr>
          <p:cNvPr id="25" name="椭圆 20"/>
          <p:cNvSpPr/>
          <p:nvPr/>
        </p:nvSpPr>
        <p:spPr>
          <a:xfrm>
            <a:off x="1767116" y="2524176"/>
            <a:ext cx="667659" cy="65463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椭圆 21"/>
          <p:cNvSpPr/>
          <p:nvPr/>
        </p:nvSpPr>
        <p:spPr>
          <a:xfrm>
            <a:off x="1783974" y="3941568"/>
            <a:ext cx="633943" cy="667658"/>
          </a:xfrm>
          <a:custGeom>
            <a:avLst/>
            <a:gdLst>
              <a:gd name="connsiteX0" fmla="*/ 427604 w 556685"/>
              <a:gd name="connsiteY0" fmla="*/ 464932 h 586292"/>
              <a:gd name="connsiteX1" fmla="*/ 374450 w 556685"/>
              <a:gd name="connsiteY1" fmla="*/ 542299 h 586292"/>
              <a:gd name="connsiteX2" fmla="*/ 374450 w 556685"/>
              <a:gd name="connsiteY2" fmla="*/ 566571 h 586292"/>
              <a:gd name="connsiteX3" fmla="*/ 495943 w 556685"/>
              <a:gd name="connsiteY3" fmla="*/ 566571 h 586292"/>
              <a:gd name="connsiteX4" fmla="*/ 495943 w 556685"/>
              <a:gd name="connsiteY4" fmla="*/ 542299 h 586292"/>
              <a:gd name="connsiteX5" fmla="*/ 443549 w 556685"/>
              <a:gd name="connsiteY5" fmla="*/ 464932 h 586292"/>
              <a:gd name="connsiteX6" fmla="*/ 374450 w 556685"/>
              <a:gd name="connsiteY6" fmla="*/ 343571 h 586292"/>
              <a:gd name="connsiteX7" fmla="*/ 374450 w 556685"/>
              <a:gd name="connsiteY7" fmla="*/ 367843 h 586292"/>
              <a:gd name="connsiteX8" fmla="*/ 427604 w 556685"/>
              <a:gd name="connsiteY8" fmla="*/ 445210 h 586292"/>
              <a:gd name="connsiteX9" fmla="*/ 443549 w 556685"/>
              <a:gd name="connsiteY9" fmla="*/ 445210 h 586292"/>
              <a:gd name="connsiteX10" fmla="*/ 495943 w 556685"/>
              <a:gd name="connsiteY10" fmla="*/ 367843 h 586292"/>
              <a:gd name="connsiteX11" fmla="*/ 495943 w 556685"/>
              <a:gd name="connsiteY11" fmla="*/ 343571 h 586292"/>
              <a:gd name="connsiteX12" fmla="*/ 344077 w 556685"/>
              <a:gd name="connsiteY12" fmla="*/ 323850 h 586292"/>
              <a:gd name="connsiteX13" fmla="*/ 354708 w 556685"/>
              <a:gd name="connsiteY13" fmla="*/ 323850 h 586292"/>
              <a:gd name="connsiteX14" fmla="*/ 364579 w 556685"/>
              <a:gd name="connsiteY14" fmla="*/ 323850 h 586292"/>
              <a:gd name="connsiteX15" fmla="*/ 506574 w 556685"/>
              <a:gd name="connsiteY15" fmla="*/ 323850 h 586292"/>
              <a:gd name="connsiteX16" fmla="*/ 516445 w 556685"/>
              <a:gd name="connsiteY16" fmla="*/ 323850 h 586292"/>
              <a:gd name="connsiteX17" fmla="*/ 526316 w 556685"/>
              <a:gd name="connsiteY17" fmla="*/ 323850 h 586292"/>
              <a:gd name="connsiteX18" fmla="*/ 536947 w 556685"/>
              <a:gd name="connsiteY18" fmla="*/ 333711 h 586292"/>
              <a:gd name="connsiteX19" fmla="*/ 526316 w 556685"/>
              <a:gd name="connsiteY19" fmla="*/ 343571 h 586292"/>
              <a:gd name="connsiteX20" fmla="*/ 516445 w 556685"/>
              <a:gd name="connsiteY20" fmla="*/ 343571 h 586292"/>
              <a:gd name="connsiteX21" fmla="*/ 516445 w 556685"/>
              <a:gd name="connsiteY21" fmla="*/ 367843 h 586292"/>
              <a:gd name="connsiteX22" fmla="*/ 467848 w 556685"/>
              <a:gd name="connsiteY22" fmla="*/ 455071 h 586292"/>
              <a:gd name="connsiteX23" fmla="*/ 516445 w 556685"/>
              <a:gd name="connsiteY23" fmla="*/ 542299 h 586292"/>
              <a:gd name="connsiteX24" fmla="*/ 516445 w 556685"/>
              <a:gd name="connsiteY24" fmla="*/ 566571 h 586292"/>
              <a:gd name="connsiteX25" fmla="*/ 526316 w 556685"/>
              <a:gd name="connsiteY25" fmla="*/ 566571 h 586292"/>
              <a:gd name="connsiteX26" fmla="*/ 536947 w 556685"/>
              <a:gd name="connsiteY26" fmla="*/ 576432 h 586292"/>
              <a:gd name="connsiteX27" fmla="*/ 526316 w 556685"/>
              <a:gd name="connsiteY27" fmla="*/ 586292 h 586292"/>
              <a:gd name="connsiteX28" fmla="*/ 516445 w 556685"/>
              <a:gd name="connsiteY28" fmla="*/ 586292 h 586292"/>
              <a:gd name="connsiteX29" fmla="*/ 495943 w 556685"/>
              <a:gd name="connsiteY29" fmla="*/ 586292 h 586292"/>
              <a:gd name="connsiteX30" fmla="*/ 354708 w 556685"/>
              <a:gd name="connsiteY30" fmla="*/ 586292 h 586292"/>
              <a:gd name="connsiteX31" fmla="*/ 344077 w 556685"/>
              <a:gd name="connsiteY31" fmla="*/ 586292 h 586292"/>
              <a:gd name="connsiteX32" fmla="*/ 334206 w 556685"/>
              <a:gd name="connsiteY32" fmla="*/ 576432 h 586292"/>
              <a:gd name="connsiteX33" fmla="*/ 344077 w 556685"/>
              <a:gd name="connsiteY33" fmla="*/ 566571 h 586292"/>
              <a:gd name="connsiteX34" fmla="*/ 354708 w 556685"/>
              <a:gd name="connsiteY34" fmla="*/ 566571 h 586292"/>
              <a:gd name="connsiteX35" fmla="*/ 354708 w 556685"/>
              <a:gd name="connsiteY35" fmla="*/ 542299 h 586292"/>
              <a:gd name="connsiteX36" fmla="*/ 403305 w 556685"/>
              <a:gd name="connsiteY36" fmla="*/ 455071 h 586292"/>
              <a:gd name="connsiteX37" fmla="*/ 354708 w 556685"/>
              <a:gd name="connsiteY37" fmla="*/ 367843 h 586292"/>
              <a:gd name="connsiteX38" fmla="*/ 354708 w 556685"/>
              <a:gd name="connsiteY38" fmla="*/ 343571 h 586292"/>
              <a:gd name="connsiteX39" fmla="*/ 344077 w 556685"/>
              <a:gd name="connsiteY39" fmla="*/ 343571 h 586292"/>
              <a:gd name="connsiteX40" fmla="*/ 334206 w 556685"/>
              <a:gd name="connsiteY40" fmla="*/ 333711 h 586292"/>
              <a:gd name="connsiteX41" fmla="*/ 344077 w 556685"/>
              <a:gd name="connsiteY41" fmla="*/ 323850 h 586292"/>
              <a:gd name="connsiteX42" fmla="*/ 278722 w 556685"/>
              <a:gd name="connsiteY42" fmla="*/ 0 h 586292"/>
              <a:gd name="connsiteX43" fmla="*/ 556685 w 556685"/>
              <a:gd name="connsiteY43" fmla="*/ 278356 h 586292"/>
              <a:gd name="connsiteX44" fmla="*/ 546812 w 556685"/>
              <a:gd name="connsiteY44" fmla="*/ 288216 h 586292"/>
              <a:gd name="connsiteX45" fmla="*/ 536939 w 556685"/>
              <a:gd name="connsiteY45" fmla="*/ 278356 h 586292"/>
              <a:gd name="connsiteX46" fmla="*/ 278722 w 556685"/>
              <a:gd name="connsiteY46" fmla="*/ 20479 h 586292"/>
              <a:gd name="connsiteX47" fmla="*/ 20505 w 556685"/>
              <a:gd name="connsiteY47" fmla="*/ 278356 h 586292"/>
              <a:gd name="connsiteX48" fmla="*/ 102527 w 556685"/>
              <a:gd name="connsiteY48" fmla="*/ 466455 h 586292"/>
              <a:gd name="connsiteX49" fmla="*/ 122273 w 556685"/>
              <a:gd name="connsiteY49" fmla="*/ 452803 h 586292"/>
              <a:gd name="connsiteX50" fmla="*/ 214928 w 556685"/>
              <a:gd name="connsiteY50" fmla="*/ 412604 h 586292"/>
              <a:gd name="connsiteX51" fmla="*/ 220244 w 556685"/>
              <a:gd name="connsiteY51" fmla="*/ 404261 h 586292"/>
              <a:gd name="connsiteX52" fmla="*/ 157968 w 556685"/>
              <a:gd name="connsiteY52" fmla="*/ 404261 h 586292"/>
              <a:gd name="connsiteX53" fmla="*/ 112400 w 556685"/>
              <a:gd name="connsiteY53" fmla="*/ 393643 h 586292"/>
              <a:gd name="connsiteX54" fmla="*/ 97970 w 556685"/>
              <a:gd name="connsiteY54" fmla="*/ 377715 h 586292"/>
              <a:gd name="connsiteX55" fmla="*/ 102527 w 556685"/>
              <a:gd name="connsiteY55" fmla="*/ 356478 h 586292"/>
              <a:gd name="connsiteX56" fmla="*/ 159487 w 556685"/>
              <a:gd name="connsiteY56" fmla="*/ 204027 h 586292"/>
              <a:gd name="connsiteX57" fmla="*/ 274925 w 556685"/>
              <a:gd name="connsiteY57" fmla="*/ 89499 h 586292"/>
              <a:gd name="connsiteX58" fmla="*/ 385047 w 556685"/>
              <a:gd name="connsiteY58" fmla="*/ 160036 h 586292"/>
              <a:gd name="connsiteX59" fmla="*/ 397958 w 556685"/>
              <a:gd name="connsiteY59" fmla="*/ 215404 h 586292"/>
              <a:gd name="connsiteX60" fmla="*/ 407831 w 556685"/>
              <a:gd name="connsiteY60" fmla="*/ 270013 h 586292"/>
              <a:gd name="connsiteX61" fmla="*/ 400995 w 556685"/>
              <a:gd name="connsiteY61" fmla="*/ 282907 h 586292"/>
              <a:gd name="connsiteX62" fmla="*/ 388844 w 556685"/>
              <a:gd name="connsiteY62" fmla="*/ 276081 h 586292"/>
              <a:gd name="connsiteX63" fmla="*/ 377452 w 556685"/>
              <a:gd name="connsiteY63" fmla="*/ 216921 h 586292"/>
              <a:gd name="connsiteX64" fmla="*/ 366820 w 556685"/>
              <a:gd name="connsiteY64" fmla="*/ 168379 h 586292"/>
              <a:gd name="connsiteX65" fmla="*/ 274925 w 556685"/>
              <a:gd name="connsiteY65" fmla="*/ 109219 h 586292"/>
              <a:gd name="connsiteX66" fmla="*/ 179992 w 556685"/>
              <a:gd name="connsiteY66" fmla="*/ 204027 h 586292"/>
              <a:gd name="connsiteX67" fmla="*/ 118476 w 556685"/>
              <a:gd name="connsiteY67" fmla="*/ 367855 h 586292"/>
              <a:gd name="connsiteX68" fmla="*/ 117716 w 556685"/>
              <a:gd name="connsiteY68" fmla="*/ 372406 h 586292"/>
              <a:gd name="connsiteX69" fmla="*/ 120754 w 556685"/>
              <a:gd name="connsiteY69" fmla="*/ 374681 h 586292"/>
              <a:gd name="connsiteX70" fmla="*/ 159487 w 556685"/>
              <a:gd name="connsiteY70" fmla="*/ 384541 h 586292"/>
              <a:gd name="connsiteX71" fmla="*/ 223282 w 556685"/>
              <a:gd name="connsiteY71" fmla="*/ 384541 h 586292"/>
              <a:gd name="connsiteX72" fmla="*/ 239230 w 556685"/>
              <a:gd name="connsiteY72" fmla="*/ 392884 h 586292"/>
              <a:gd name="connsiteX73" fmla="*/ 239990 w 556685"/>
              <a:gd name="connsiteY73" fmla="*/ 410329 h 586292"/>
              <a:gd name="connsiteX74" fmla="*/ 223282 w 556685"/>
              <a:gd name="connsiteY74" fmla="*/ 430807 h 586292"/>
              <a:gd name="connsiteX75" fmla="*/ 130627 w 556685"/>
              <a:gd name="connsiteY75" fmla="*/ 471006 h 586292"/>
              <a:gd name="connsiteX76" fmla="*/ 117716 w 556685"/>
              <a:gd name="connsiteY76" fmla="*/ 480108 h 586292"/>
              <a:gd name="connsiteX77" fmla="*/ 260495 w 556685"/>
              <a:gd name="connsiteY77" fmla="*/ 535476 h 586292"/>
              <a:gd name="connsiteX78" fmla="*/ 274925 w 556685"/>
              <a:gd name="connsiteY78" fmla="*/ 536234 h 586292"/>
              <a:gd name="connsiteX79" fmla="*/ 278722 w 556685"/>
              <a:gd name="connsiteY79" fmla="*/ 536234 h 586292"/>
              <a:gd name="connsiteX80" fmla="*/ 288595 w 556685"/>
              <a:gd name="connsiteY80" fmla="*/ 546094 h 586292"/>
              <a:gd name="connsiteX81" fmla="*/ 278722 w 556685"/>
              <a:gd name="connsiteY81" fmla="*/ 555954 h 586292"/>
              <a:gd name="connsiteX82" fmla="*/ 277203 w 556685"/>
              <a:gd name="connsiteY82" fmla="*/ 555954 h 586292"/>
              <a:gd name="connsiteX83" fmla="*/ 274925 w 556685"/>
              <a:gd name="connsiteY83" fmla="*/ 555954 h 586292"/>
              <a:gd name="connsiteX84" fmla="*/ 257457 w 556685"/>
              <a:gd name="connsiteY84" fmla="*/ 555196 h 586292"/>
              <a:gd name="connsiteX85" fmla="*/ 245306 w 556685"/>
              <a:gd name="connsiteY85" fmla="*/ 554437 h 586292"/>
              <a:gd name="connsiteX86" fmla="*/ 234673 w 556685"/>
              <a:gd name="connsiteY86" fmla="*/ 552920 h 586292"/>
              <a:gd name="connsiteX87" fmla="*/ 96452 w 556685"/>
              <a:gd name="connsiteY87" fmla="*/ 489209 h 586292"/>
              <a:gd name="connsiteX88" fmla="*/ 88857 w 556685"/>
              <a:gd name="connsiteY88" fmla="*/ 483141 h 586292"/>
              <a:gd name="connsiteX89" fmla="*/ 89616 w 556685"/>
              <a:gd name="connsiteY89" fmla="*/ 482383 h 586292"/>
              <a:gd name="connsiteX90" fmla="*/ 0 w 556685"/>
              <a:gd name="connsiteY90" fmla="*/ 278356 h 586292"/>
              <a:gd name="connsiteX91" fmla="*/ 278722 w 556685"/>
              <a:gd name="connsiteY91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56685" h="586292">
                <a:moveTo>
                  <a:pt x="427604" y="464932"/>
                </a:moveTo>
                <a:cubicBezTo>
                  <a:pt x="394952" y="478585"/>
                  <a:pt x="374450" y="508925"/>
                  <a:pt x="374450" y="542299"/>
                </a:cubicBezTo>
                <a:lnTo>
                  <a:pt x="374450" y="566571"/>
                </a:lnTo>
                <a:lnTo>
                  <a:pt x="495943" y="566571"/>
                </a:lnTo>
                <a:lnTo>
                  <a:pt x="495943" y="542299"/>
                </a:lnTo>
                <a:cubicBezTo>
                  <a:pt x="495943" y="508925"/>
                  <a:pt x="475441" y="478585"/>
                  <a:pt x="443549" y="464932"/>
                </a:cubicBezTo>
                <a:close/>
                <a:moveTo>
                  <a:pt x="374450" y="343571"/>
                </a:moveTo>
                <a:lnTo>
                  <a:pt x="374450" y="367843"/>
                </a:lnTo>
                <a:cubicBezTo>
                  <a:pt x="374450" y="401217"/>
                  <a:pt x="394952" y="431557"/>
                  <a:pt x="427604" y="445210"/>
                </a:cubicBezTo>
                <a:lnTo>
                  <a:pt x="443549" y="445210"/>
                </a:lnTo>
                <a:cubicBezTo>
                  <a:pt x="475441" y="431557"/>
                  <a:pt x="495943" y="401217"/>
                  <a:pt x="495943" y="367843"/>
                </a:cubicBezTo>
                <a:lnTo>
                  <a:pt x="495943" y="343571"/>
                </a:lnTo>
                <a:close/>
                <a:moveTo>
                  <a:pt x="344077" y="323850"/>
                </a:moveTo>
                <a:lnTo>
                  <a:pt x="354708" y="323850"/>
                </a:lnTo>
                <a:lnTo>
                  <a:pt x="364579" y="323850"/>
                </a:lnTo>
                <a:lnTo>
                  <a:pt x="506574" y="323850"/>
                </a:lnTo>
                <a:lnTo>
                  <a:pt x="516445" y="323850"/>
                </a:lnTo>
                <a:lnTo>
                  <a:pt x="526316" y="323850"/>
                </a:lnTo>
                <a:cubicBezTo>
                  <a:pt x="532391" y="323850"/>
                  <a:pt x="536947" y="328401"/>
                  <a:pt x="536947" y="333711"/>
                </a:cubicBezTo>
                <a:cubicBezTo>
                  <a:pt x="536947" y="339020"/>
                  <a:pt x="532391" y="343571"/>
                  <a:pt x="526316" y="343571"/>
                </a:cubicBezTo>
                <a:lnTo>
                  <a:pt x="516445" y="343571"/>
                </a:lnTo>
                <a:lnTo>
                  <a:pt x="516445" y="367843"/>
                </a:lnTo>
                <a:cubicBezTo>
                  <a:pt x="516445" y="403493"/>
                  <a:pt x="497462" y="436108"/>
                  <a:pt x="467848" y="455071"/>
                </a:cubicBezTo>
                <a:cubicBezTo>
                  <a:pt x="497462" y="474034"/>
                  <a:pt x="516445" y="506649"/>
                  <a:pt x="516445" y="542299"/>
                </a:cubicBezTo>
                <a:lnTo>
                  <a:pt x="516445" y="566571"/>
                </a:lnTo>
                <a:lnTo>
                  <a:pt x="526316" y="566571"/>
                </a:lnTo>
                <a:cubicBezTo>
                  <a:pt x="532391" y="566571"/>
                  <a:pt x="536947" y="571122"/>
                  <a:pt x="536947" y="576432"/>
                </a:cubicBezTo>
                <a:cubicBezTo>
                  <a:pt x="536947" y="581741"/>
                  <a:pt x="532391" y="586292"/>
                  <a:pt x="526316" y="586292"/>
                </a:cubicBezTo>
                <a:lnTo>
                  <a:pt x="516445" y="586292"/>
                </a:lnTo>
                <a:lnTo>
                  <a:pt x="495943" y="586292"/>
                </a:lnTo>
                <a:lnTo>
                  <a:pt x="354708" y="586292"/>
                </a:lnTo>
                <a:lnTo>
                  <a:pt x="344077" y="586292"/>
                </a:lnTo>
                <a:cubicBezTo>
                  <a:pt x="338762" y="586292"/>
                  <a:pt x="334206" y="581741"/>
                  <a:pt x="334206" y="576432"/>
                </a:cubicBezTo>
                <a:cubicBezTo>
                  <a:pt x="334206" y="571122"/>
                  <a:pt x="338762" y="566571"/>
                  <a:pt x="344077" y="566571"/>
                </a:cubicBezTo>
                <a:lnTo>
                  <a:pt x="354708" y="566571"/>
                </a:lnTo>
                <a:lnTo>
                  <a:pt x="354708" y="542299"/>
                </a:lnTo>
                <a:cubicBezTo>
                  <a:pt x="354708" y="506649"/>
                  <a:pt x="372932" y="474034"/>
                  <a:pt x="403305" y="455071"/>
                </a:cubicBezTo>
                <a:cubicBezTo>
                  <a:pt x="372932" y="436108"/>
                  <a:pt x="354708" y="403493"/>
                  <a:pt x="354708" y="367843"/>
                </a:cubicBezTo>
                <a:lnTo>
                  <a:pt x="354708" y="343571"/>
                </a:lnTo>
                <a:lnTo>
                  <a:pt x="344077" y="343571"/>
                </a:lnTo>
                <a:cubicBezTo>
                  <a:pt x="338762" y="343571"/>
                  <a:pt x="334206" y="339020"/>
                  <a:pt x="334206" y="333711"/>
                </a:cubicBezTo>
                <a:cubicBezTo>
                  <a:pt x="334206" y="328401"/>
                  <a:pt x="338762" y="323850"/>
                  <a:pt x="344077" y="323850"/>
                </a:cubicBezTo>
                <a:close/>
                <a:moveTo>
                  <a:pt x="278722" y="0"/>
                </a:moveTo>
                <a:cubicBezTo>
                  <a:pt x="432133" y="0"/>
                  <a:pt x="556685" y="124388"/>
                  <a:pt x="556685" y="278356"/>
                </a:cubicBezTo>
                <a:cubicBezTo>
                  <a:pt x="556685" y="283665"/>
                  <a:pt x="552128" y="288216"/>
                  <a:pt x="546812" y="288216"/>
                </a:cubicBezTo>
                <a:cubicBezTo>
                  <a:pt x="541496" y="288216"/>
                  <a:pt x="536939" y="283665"/>
                  <a:pt x="536939" y="278356"/>
                </a:cubicBezTo>
                <a:cubicBezTo>
                  <a:pt x="536939" y="135765"/>
                  <a:pt x="420741" y="20479"/>
                  <a:pt x="278722" y="20479"/>
                </a:cubicBezTo>
                <a:cubicBezTo>
                  <a:pt x="135944" y="20479"/>
                  <a:pt x="20505" y="135765"/>
                  <a:pt x="20505" y="278356"/>
                </a:cubicBezTo>
                <a:cubicBezTo>
                  <a:pt x="20505" y="352686"/>
                  <a:pt x="51643" y="419431"/>
                  <a:pt x="102527" y="466455"/>
                </a:cubicBezTo>
                <a:cubicBezTo>
                  <a:pt x="108603" y="461146"/>
                  <a:pt x="114679" y="455837"/>
                  <a:pt x="122273" y="452803"/>
                </a:cubicBezTo>
                <a:lnTo>
                  <a:pt x="214928" y="412604"/>
                </a:lnTo>
                <a:cubicBezTo>
                  <a:pt x="215687" y="411846"/>
                  <a:pt x="217965" y="408054"/>
                  <a:pt x="220244" y="404261"/>
                </a:cubicBezTo>
                <a:lnTo>
                  <a:pt x="157968" y="404261"/>
                </a:lnTo>
                <a:cubicBezTo>
                  <a:pt x="156449" y="404261"/>
                  <a:pt x="132146" y="401986"/>
                  <a:pt x="112400" y="393643"/>
                </a:cubicBezTo>
                <a:cubicBezTo>
                  <a:pt x="105565" y="390609"/>
                  <a:pt x="100249" y="384541"/>
                  <a:pt x="97970" y="377715"/>
                </a:cubicBezTo>
                <a:cubicBezTo>
                  <a:pt x="96452" y="370889"/>
                  <a:pt x="97970" y="362546"/>
                  <a:pt x="102527" y="356478"/>
                </a:cubicBezTo>
                <a:cubicBezTo>
                  <a:pt x="123033" y="325381"/>
                  <a:pt x="158727" y="265462"/>
                  <a:pt x="159487" y="204027"/>
                </a:cubicBezTo>
                <a:cubicBezTo>
                  <a:pt x="159487" y="202510"/>
                  <a:pt x="163284" y="90257"/>
                  <a:pt x="274925" y="89499"/>
                </a:cubicBezTo>
                <a:cubicBezTo>
                  <a:pt x="339479" y="89499"/>
                  <a:pt x="370617" y="128180"/>
                  <a:pt x="385047" y="160036"/>
                </a:cubicBezTo>
                <a:cubicBezTo>
                  <a:pt x="391882" y="175205"/>
                  <a:pt x="396439" y="193408"/>
                  <a:pt x="397958" y="215404"/>
                </a:cubicBezTo>
                <a:cubicBezTo>
                  <a:pt x="398717" y="232848"/>
                  <a:pt x="402514" y="251052"/>
                  <a:pt x="407831" y="270013"/>
                </a:cubicBezTo>
                <a:cubicBezTo>
                  <a:pt x="409350" y="275322"/>
                  <a:pt x="406312" y="281390"/>
                  <a:pt x="400995" y="282907"/>
                </a:cubicBezTo>
                <a:cubicBezTo>
                  <a:pt x="395679" y="284424"/>
                  <a:pt x="390363" y="281390"/>
                  <a:pt x="388844" y="276081"/>
                </a:cubicBezTo>
                <a:cubicBezTo>
                  <a:pt x="382009" y="255602"/>
                  <a:pt x="378971" y="235882"/>
                  <a:pt x="377452" y="216921"/>
                </a:cubicBezTo>
                <a:cubicBezTo>
                  <a:pt x="375933" y="197201"/>
                  <a:pt x="372895" y="181273"/>
                  <a:pt x="366820" y="168379"/>
                </a:cubicBezTo>
                <a:cubicBezTo>
                  <a:pt x="354668" y="141833"/>
                  <a:pt x="328847" y="109977"/>
                  <a:pt x="274925" y="109219"/>
                </a:cubicBezTo>
                <a:cubicBezTo>
                  <a:pt x="183030" y="109977"/>
                  <a:pt x="179992" y="200234"/>
                  <a:pt x="179992" y="204027"/>
                </a:cubicBezTo>
                <a:cubicBezTo>
                  <a:pt x="178473" y="271530"/>
                  <a:pt x="141260" y="335241"/>
                  <a:pt x="118476" y="367855"/>
                </a:cubicBezTo>
                <a:cubicBezTo>
                  <a:pt x="117716" y="369372"/>
                  <a:pt x="117716" y="370889"/>
                  <a:pt x="117716" y="372406"/>
                </a:cubicBezTo>
                <a:cubicBezTo>
                  <a:pt x="118476" y="373164"/>
                  <a:pt x="119235" y="374681"/>
                  <a:pt x="120754" y="374681"/>
                </a:cubicBezTo>
                <a:cubicBezTo>
                  <a:pt x="136703" y="382266"/>
                  <a:pt x="158727" y="384541"/>
                  <a:pt x="159487" y="384541"/>
                </a:cubicBezTo>
                <a:lnTo>
                  <a:pt x="223282" y="384541"/>
                </a:lnTo>
                <a:cubicBezTo>
                  <a:pt x="230117" y="384541"/>
                  <a:pt x="235433" y="387575"/>
                  <a:pt x="239230" y="392884"/>
                </a:cubicBezTo>
                <a:cubicBezTo>
                  <a:pt x="242268" y="398194"/>
                  <a:pt x="242268" y="405020"/>
                  <a:pt x="239990" y="410329"/>
                </a:cubicBezTo>
                <a:cubicBezTo>
                  <a:pt x="235433" y="418672"/>
                  <a:pt x="230876" y="427015"/>
                  <a:pt x="223282" y="430807"/>
                </a:cubicBezTo>
                <a:lnTo>
                  <a:pt x="130627" y="471006"/>
                </a:lnTo>
                <a:cubicBezTo>
                  <a:pt x="126071" y="473281"/>
                  <a:pt x="121514" y="476315"/>
                  <a:pt x="117716" y="480108"/>
                </a:cubicBezTo>
                <a:cubicBezTo>
                  <a:pt x="157968" y="511205"/>
                  <a:pt x="206573" y="531683"/>
                  <a:pt x="260495" y="535476"/>
                </a:cubicBezTo>
                <a:cubicBezTo>
                  <a:pt x="265052" y="535476"/>
                  <a:pt x="270368" y="535476"/>
                  <a:pt x="274925" y="536234"/>
                </a:cubicBezTo>
                <a:cubicBezTo>
                  <a:pt x="276444" y="536234"/>
                  <a:pt x="277203" y="536234"/>
                  <a:pt x="278722" y="536234"/>
                </a:cubicBezTo>
                <a:cubicBezTo>
                  <a:pt x="284038" y="536234"/>
                  <a:pt x="288595" y="540785"/>
                  <a:pt x="288595" y="546094"/>
                </a:cubicBezTo>
                <a:cubicBezTo>
                  <a:pt x="288595" y="551403"/>
                  <a:pt x="284038" y="555954"/>
                  <a:pt x="278722" y="555954"/>
                </a:cubicBezTo>
                <a:cubicBezTo>
                  <a:pt x="277963" y="555954"/>
                  <a:pt x="277963" y="555954"/>
                  <a:pt x="277203" y="555954"/>
                </a:cubicBezTo>
                <a:cubicBezTo>
                  <a:pt x="276444" y="555954"/>
                  <a:pt x="275684" y="555954"/>
                  <a:pt x="274925" y="555954"/>
                </a:cubicBezTo>
                <a:cubicBezTo>
                  <a:pt x="268849" y="555954"/>
                  <a:pt x="263533" y="555954"/>
                  <a:pt x="257457" y="555196"/>
                </a:cubicBezTo>
                <a:cubicBezTo>
                  <a:pt x="253660" y="555196"/>
                  <a:pt x="249863" y="554437"/>
                  <a:pt x="245306" y="554437"/>
                </a:cubicBezTo>
                <a:cubicBezTo>
                  <a:pt x="242268" y="553679"/>
                  <a:pt x="238471" y="553679"/>
                  <a:pt x="234673" y="552920"/>
                </a:cubicBezTo>
                <a:cubicBezTo>
                  <a:pt x="183790" y="544577"/>
                  <a:pt x="135944" y="523340"/>
                  <a:pt x="96452" y="489209"/>
                </a:cubicBezTo>
                <a:lnTo>
                  <a:pt x="88857" y="483141"/>
                </a:lnTo>
                <a:lnTo>
                  <a:pt x="89616" y="482383"/>
                </a:lnTo>
                <a:cubicBezTo>
                  <a:pt x="34935" y="431566"/>
                  <a:pt x="0" y="358753"/>
                  <a:pt x="0" y="278356"/>
                </a:cubicBezTo>
                <a:cubicBezTo>
                  <a:pt x="0" y="124388"/>
                  <a:pt x="124552" y="0"/>
                  <a:pt x="2787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椭圆 22"/>
          <p:cNvSpPr/>
          <p:nvPr/>
        </p:nvSpPr>
        <p:spPr>
          <a:xfrm>
            <a:off x="6201231" y="2518169"/>
            <a:ext cx="667659" cy="666650"/>
          </a:xfrm>
          <a:custGeom>
            <a:avLst/>
            <a:gdLst>
              <a:gd name="connsiteX0" fmla="*/ 243073 w 607639"/>
              <a:gd name="connsiteY0" fmla="*/ 333749 h 606722"/>
              <a:gd name="connsiteX1" fmla="*/ 212627 w 607639"/>
              <a:gd name="connsiteY1" fmla="*/ 364048 h 606722"/>
              <a:gd name="connsiteX2" fmla="*/ 243073 w 607639"/>
              <a:gd name="connsiteY2" fmla="*/ 394346 h 606722"/>
              <a:gd name="connsiteX3" fmla="*/ 273429 w 607639"/>
              <a:gd name="connsiteY3" fmla="*/ 364048 h 606722"/>
              <a:gd name="connsiteX4" fmla="*/ 243073 w 607639"/>
              <a:gd name="connsiteY4" fmla="*/ 333749 h 606722"/>
              <a:gd name="connsiteX5" fmla="*/ 243073 w 607639"/>
              <a:gd name="connsiteY5" fmla="*/ 303361 h 606722"/>
              <a:gd name="connsiteX6" fmla="*/ 303785 w 607639"/>
              <a:gd name="connsiteY6" fmla="*/ 364048 h 606722"/>
              <a:gd name="connsiteX7" fmla="*/ 243073 w 607639"/>
              <a:gd name="connsiteY7" fmla="*/ 424734 h 606722"/>
              <a:gd name="connsiteX8" fmla="*/ 182271 w 607639"/>
              <a:gd name="connsiteY8" fmla="*/ 364048 h 606722"/>
              <a:gd name="connsiteX9" fmla="*/ 243073 w 607639"/>
              <a:gd name="connsiteY9" fmla="*/ 303361 h 606722"/>
              <a:gd name="connsiteX10" fmla="*/ 243098 w 607639"/>
              <a:gd name="connsiteY10" fmla="*/ 242745 h 606722"/>
              <a:gd name="connsiteX11" fmla="*/ 364541 w 607639"/>
              <a:gd name="connsiteY11" fmla="*/ 364047 h 606722"/>
              <a:gd name="connsiteX12" fmla="*/ 334202 w 607639"/>
              <a:gd name="connsiteY12" fmla="*/ 364047 h 606722"/>
              <a:gd name="connsiteX13" fmla="*/ 243098 w 607639"/>
              <a:gd name="connsiteY13" fmla="*/ 273048 h 606722"/>
              <a:gd name="connsiteX14" fmla="*/ 243098 w 607639"/>
              <a:gd name="connsiteY14" fmla="*/ 181988 h 606722"/>
              <a:gd name="connsiteX15" fmla="*/ 425369 w 607639"/>
              <a:gd name="connsiteY15" fmla="*/ 364047 h 606722"/>
              <a:gd name="connsiteX16" fmla="*/ 394931 w 607639"/>
              <a:gd name="connsiteY16" fmla="*/ 364047 h 606722"/>
              <a:gd name="connsiteX17" fmla="*/ 243098 w 607639"/>
              <a:gd name="connsiteY17" fmla="*/ 212302 h 606722"/>
              <a:gd name="connsiteX18" fmla="*/ 243098 w 607639"/>
              <a:gd name="connsiteY18" fmla="*/ 121302 h 606722"/>
              <a:gd name="connsiteX19" fmla="*/ 486055 w 607639"/>
              <a:gd name="connsiteY19" fmla="*/ 364047 h 606722"/>
              <a:gd name="connsiteX20" fmla="*/ 455708 w 607639"/>
              <a:gd name="connsiteY20" fmla="*/ 364047 h 606722"/>
              <a:gd name="connsiteX21" fmla="*/ 243098 w 607639"/>
              <a:gd name="connsiteY21" fmla="*/ 151701 h 606722"/>
              <a:gd name="connsiteX22" fmla="*/ 303775 w 607639"/>
              <a:gd name="connsiteY22" fmla="*/ 30305 h 606722"/>
              <a:gd name="connsiteX23" fmla="*/ 30351 w 607639"/>
              <a:gd name="connsiteY23" fmla="*/ 303317 h 606722"/>
              <a:gd name="connsiteX24" fmla="*/ 303775 w 607639"/>
              <a:gd name="connsiteY24" fmla="*/ 576328 h 606722"/>
              <a:gd name="connsiteX25" fmla="*/ 577199 w 607639"/>
              <a:gd name="connsiteY25" fmla="*/ 303317 h 606722"/>
              <a:gd name="connsiteX26" fmla="*/ 303775 w 607639"/>
              <a:gd name="connsiteY26" fmla="*/ 30305 h 606722"/>
              <a:gd name="connsiteX27" fmla="*/ 303775 w 607639"/>
              <a:gd name="connsiteY27" fmla="*/ 0 h 606722"/>
              <a:gd name="connsiteX28" fmla="*/ 607639 w 607639"/>
              <a:gd name="connsiteY28" fmla="*/ 303317 h 606722"/>
              <a:gd name="connsiteX29" fmla="*/ 303775 w 607639"/>
              <a:gd name="connsiteY29" fmla="*/ 606722 h 606722"/>
              <a:gd name="connsiteX30" fmla="*/ 0 w 607639"/>
              <a:gd name="connsiteY30" fmla="*/ 303317 h 606722"/>
              <a:gd name="connsiteX31" fmla="*/ 303775 w 607639"/>
              <a:gd name="connsiteY3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639" h="606722">
                <a:moveTo>
                  <a:pt x="243073" y="333749"/>
                </a:moveTo>
                <a:cubicBezTo>
                  <a:pt x="226247" y="333749"/>
                  <a:pt x="212627" y="347254"/>
                  <a:pt x="212627" y="364048"/>
                </a:cubicBezTo>
                <a:cubicBezTo>
                  <a:pt x="212627" y="380841"/>
                  <a:pt x="226247" y="394346"/>
                  <a:pt x="243073" y="394346"/>
                </a:cubicBezTo>
                <a:cubicBezTo>
                  <a:pt x="259809" y="394346"/>
                  <a:pt x="273429" y="380841"/>
                  <a:pt x="273429" y="364048"/>
                </a:cubicBezTo>
                <a:cubicBezTo>
                  <a:pt x="273429" y="347254"/>
                  <a:pt x="259809" y="333749"/>
                  <a:pt x="243073" y="333749"/>
                </a:cubicBezTo>
                <a:close/>
                <a:moveTo>
                  <a:pt x="243073" y="303361"/>
                </a:moveTo>
                <a:cubicBezTo>
                  <a:pt x="276544" y="303361"/>
                  <a:pt x="303785" y="330639"/>
                  <a:pt x="303785" y="364048"/>
                </a:cubicBezTo>
                <a:cubicBezTo>
                  <a:pt x="303785" y="397456"/>
                  <a:pt x="276544" y="424734"/>
                  <a:pt x="243073" y="424734"/>
                </a:cubicBezTo>
                <a:cubicBezTo>
                  <a:pt x="209512" y="424734"/>
                  <a:pt x="182271" y="397456"/>
                  <a:pt x="182271" y="364048"/>
                </a:cubicBezTo>
                <a:cubicBezTo>
                  <a:pt x="182271" y="330639"/>
                  <a:pt x="209512" y="303361"/>
                  <a:pt x="243073" y="303361"/>
                </a:cubicBezTo>
                <a:close/>
                <a:moveTo>
                  <a:pt x="243098" y="242745"/>
                </a:moveTo>
                <a:cubicBezTo>
                  <a:pt x="310092" y="242745"/>
                  <a:pt x="364541" y="297131"/>
                  <a:pt x="364541" y="364047"/>
                </a:cubicBezTo>
                <a:lnTo>
                  <a:pt x="334202" y="364047"/>
                </a:lnTo>
                <a:cubicBezTo>
                  <a:pt x="334202" y="313749"/>
                  <a:pt x="293366" y="273048"/>
                  <a:pt x="243098" y="273048"/>
                </a:cubicBezTo>
                <a:close/>
                <a:moveTo>
                  <a:pt x="243098" y="181988"/>
                </a:moveTo>
                <a:cubicBezTo>
                  <a:pt x="343578" y="181988"/>
                  <a:pt x="425369" y="263683"/>
                  <a:pt x="425369" y="364047"/>
                </a:cubicBezTo>
                <a:lnTo>
                  <a:pt x="394931" y="364047"/>
                </a:lnTo>
                <a:cubicBezTo>
                  <a:pt x="394931" y="280218"/>
                  <a:pt x="326936" y="212302"/>
                  <a:pt x="243098" y="212302"/>
                </a:cubicBezTo>
                <a:close/>
                <a:moveTo>
                  <a:pt x="243098" y="121302"/>
                </a:moveTo>
                <a:cubicBezTo>
                  <a:pt x="377036" y="121302"/>
                  <a:pt x="486055" y="230186"/>
                  <a:pt x="486055" y="364047"/>
                </a:cubicBezTo>
                <a:lnTo>
                  <a:pt x="455708" y="364047"/>
                </a:lnTo>
                <a:cubicBezTo>
                  <a:pt x="455708" y="246719"/>
                  <a:pt x="360483" y="151701"/>
                  <a:pt x="243098" y="151701"/>
                </a:cubicBezTo>
                <a:close/>
                <a:moveTo>
                  <a:pt x="303775" y="30305"/>
                </a:moveTo>
                <a:cubicBezTo>
                  <a:pt x="153000" y="30305"/>
                  <a:pt x="30351" y="152769"/>
                  <a:pt x="30351" y="303317"/>
                </a:cubicBezTo>
                <a:cubicBezTo>
                  <a:pt x="30351" y="453864"/>
                  <a:pt x="153000" y="576328"/>
                  <a:pt x="303775" y="576328"/>
                </a:cubicBezTo>
                <a:cubicBezTo>
                  <a:pt x="454550" y="576328"/>
                  <a:pt x="577199" y="453864"/>
                  <a:pt x="577199" y="303317"/>
                </a:cubicBezTo>
                <a:cubicBezTo>
                  <a:pt x="577199" y="152769"/>
                  <a:pt x="454550" y="30305"/>
                  <a:pt x="303775" y="30305"/>
                </a:cubicBezTo>
                <a:close/>
                <a:moveTo>
                  <a:pt x="303775" y="0"/>
                </a:moveTo>
                <a:cubicBezTo>
                  <a:pt x="471550" y="0"/>
                  <a:pt x="607639" y="135795"/>
                  <a:pt x="607639" y="303317"/>
                </a:cubicBezTo>
                <a:cubicBezTo>
                  <a:pt x="607639" y="470838"/>
                  <a:pt x="471550" y="606722"/>
                  <a:pt x="303775" y="606722"/>
                </a:cubicBezTo>
                <a:cubicBezTo>
                  <a:pt x="136000" y="606722"/>
                  <a:pt x="0" y="470838"/>
                  <a:pt x="0" y="303317"/>
                </a:cubicBezTo>
                <a:cubicBezTo>
                  <a:pt x="0" y="135795"/>
                  <a:pt x="136000" y="0"/>
                  <a:pt x="3037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椭圆 23"/>
          <p:cNvSpPr/>
          <p:nvPr/>
        </p:nvSpPr>
        <p:spPr>
          <a:xfrm>
            <a:off x="6201231" y="3942652"/>
            <a:ext cx="667659" cy="665490"/>
          </a:xfrm>
          <a:custGeom>
            <a:avLst/>
            <a:gdLst>
              <a:gd name="connsiteX0" fmla="*/ 176860 w 608627"/>
              <a:gd name="connsiteY0" fmla="*/ 452891 h 606651"/>
              <a:gd name="connsiteX1" fmla="*/ 99512 w 608627"/>
              <a:gd name="connsiteY1" fmla="*/ 491817 h 606651"/>
              <a:gd name="connsiteX2" fmla="*/ 261597 w 608627"/>
              <a:gd name="connsiteY2" fmla="*/ 573401 h 606651"/>
              <a:gd name="connsiteX3" fmla="*/ 176860 w 608627"/>
              <a:gd name="connsiteY3" fmla="*/ 452891 h 606651"/>
              <a:gd name="connsiteX4" fmla="*/ 288388 w 608627"/>
              <a:gd name="connsiteY4" fmla="*/ 432006 h 606651"/>
              <a:gd name="connsiteX5" fmla="*/ 196531 w 608627"/>
              <a:gd name="connsiteY5" fmla="*/ 446492 h 606651"/>
              <a:gd name="connsiteX6" fmla="*/ 288388 w 608627"/>
              <a:gd name="connsiteY6" fmla="*/ 569758 h 606651"/>
              <a:gd name="connsiteX7" fmla="*/ 474771 w 608627"/>
              <a:gd name="connsiteY7" fmla="*/ 340337 h 606651"/>
              <a:gd name="connsiteX8" fmla="*/ 608627 w 608627"/>
              <a:gd name="connsiteY8" fmla="*/ 474028 h 606651"/>
              <a:gd name="connsiteX9" fmla="*/ 473703 w 608627"/>
              <a:gd name="connsiteY9" fmla="*/ 606651 h 606651"/>
              <a:gd name="connsiteX10" fmla="*/ 350170 w 608627"/>
              <a:gd name="connsiteY10" fmla="*/ 528695 h 606651"/>
              <a:gd name="connsiteX11" fmla="*/ 350170 w 608627"/>
              <a:gd name="connsiteY11" fmla="*/ 565584 h 606651"/>
              <a:gd name="connsiteX12" fmla="*/ 329611 w 608627"/>
              <a:gd name="connsiteY12" fmla="*/ 565584 h 606651"/>
              <a:gd name="connsiteX13" fmla="*/ 329611 w 608627"/>
              <a:gd name="connsiteY13" fmla="*/ 483272 h 606651"/>
              <a:gd name="connsiteX14" fmla="*/ 348123 w 608627"/>
              <a:gd name="connsiteY14" fmla="*/ 483272 h 606651"/>
              <a:gd name="connsiteX15" fmla="*/ 351416 w 608627"/>
              <a:gd name="connsiteY15" fmla="*/ 483272 h 606651"/>
              <a:gd name="connsiteX16" fmla="*/ 411937 w 608627"/>
              <a:gd name="connsiteY16" fmla="*/ 483272 h 606651"/>
              <a:gd name="connsiteX17" fmla="*/ 411937 w 608627"/>
              <a:gd name="connsiteY17" fmla="*/ 503806 h 606651"/>
              <a:gd name="connsiteX18" fmla="*/ 363342 w 608627"/>
              <a:gd name="connsiteY18" fmla="*/ 503806 h 606651"/>
              <a:gd name="connsiteX19" fmla="*/ 473703 w 608627"/>
              <a:gd name="connsiteY19" fmla="*/ 586118 h 606651"/>
              <a:gd name="connsiteX20" fmla="*/ 587000 w 608627"/>
              <a:gd name="connsiteY20" fmla="*/ 472961 h 606651"/>
              <a:gd name="connsiteX21" fmla="*/ 473703 w 608627"/>
              <a:gd name="connsiteY21" fmla="*/ 359893 h 606651"/>
              <a:gd name="connsiteX22" fmla="*/ 389330 w 608627"/>
              <a:gd name="connsiteY22" fmla="*/ 397938 h 606651"/>
              <a:gd name="connsiteX23" fmla="*/ 374912 w 608627"/>
              <a:gd name="connsiteY23" fmla="*/ 398916 h 606651"/>
              <a:gd name="connsiteX24" fmla="*/ 373844 w 608627"/>
              <a:gd name="connsiteY24" fmla="*/ 384516 h 606651"/>
              <a:gd name="connsiteX25" fmla="*/ 474771 w 608627"/>
              <a:gd name="connsiteY25" fmla="*/ 340337 h 606651"/>
              <a:gd name="connsiteX26" fmla="*/ 164933 w 608627"/>
              <a:gd name="connsiteY26" fmla="*/ 308474 h 606651"/>
              <a:gd name="connsiteX27" fmla="*/ 188699 w 608627"/>
              <a:gd name="connsiteY27" fmla="*/ 427652 h 606651"/>
              <a:gd name="connsiteX28" fmla="*/ 288388 w 608627"/>
              <a:gd name="connsiteY28" fmla="*/ 411477 h 606651"/>
              <a:gd name="connsiteX29" fmla="*/ 288388 w 608627"/>
              <a:gd name="connsiteY29" fmla="*/ 308474 h 606651"/>
              <a:gd name="connsiteX30" fmla="*/ 20828 w 608627"/>
              <a:gd name="connsiteY30" fmla="*/ 308474 h 606651"/>
              <a:gd name="connsiteX31" fmla="*/ 85627 w 608627"/>
              <a:gd name="connsiteY31" fmla="*/ 476531 h 606651"/>
              <a:gd name="connsiteX32" fmla="*/ 169206 w 608627"/>
              <a:gd name="connsiteY32" fmla="*/ 434139 h 606651"/>
              <a:gd name="connsiteX33" fmla="*/ 144283 w 608627"/>
              <a:gd name="connsiteY33" fmla="*/ 308474 h 606651"/>
              <a:gd name="connsiteX34" fmla="*/ 405168 w 608627"/>
              <a:gd name="connsiteY34" fmla="*/ 159881 h 606651"/>
              <a:gd name="connsiteX35" fmla="*/ 308949 w 608627"/>
              <a:gd name="connsiteY35" fmla="*/ 174633 h 606651"/>
              <a:gd name="connsiteX36" fmla="*/ 308949 w 608627"/>
              <a:gd name="connsiteY36" fmla="*/ 287945 h 606651"/>
              <a:gd name="connsiteX37" fmla="*/ 432404 w 608627"/>
              <a:gd name="connsiteY37" fmla="*/ 287945 h 606651"/>
              <a:gd name="connsiteX38" fmla="*/ 405168 w 608627"/>
              <a:gd name="connsiteY38" fmla="*/ 159881 h 606651"/>
              <a:gd name="connsiteX39" fmla="*/ 192170 w 608627"/>
              <a:gd name="connsiteY39" fmla="*/ 159881 h 606651"/>
              <a:gd name="connsiteX40" fmla="*/ 164933 w 608627"/>
              <a:gd name="connsiteY40" fmla="*/ 287945 h 606651"/>
              <a:gd name="connsiteX41" fmla="*/ 288388 w 608627"/>
              <a:gd name="connsiteY41" fmla="*/ 287945 h 606651"/>
              <a:gd name="connsiteX42" fmla="*/ 288388 w 608627"/>
              <a:gd name="connsiteY42" fmla="*/ 174633 h 606651"/>
              <a:gd name="connsiteX43" fmla="*/ 192170 w 608627"/>
              <a:gd name="connsiteY43" fmla="*/ 159881 h 606651"/>
              <a:gd name="connsiteX44" fmla="*/ 90789 w 608627"/>
              <a:gd name="connsiteY44" fmla="*/ 113845 h 606651"/>
              <a:gd name="connsiteX45" fmla="*/ 20828 w 608627"/>
              <a:gd name="connsiteY45" fmla="*/ 287945 h 606651"/>
              <a:gd name="connsiteX46" fmla="*/ 144283 w 608627"/>
              <a:gd name="connsiteY46" fmla="*/ 287945 h 606651"/>
              <a:gd name="connsiteX47" fmla="*/ 172588 w 608627"/>
              <a:gd name="connsiteY47" fmla="*/ 153660 h 606651"/>
              <a:gd name="connsiteX48" fmla="*/ 90789 w 608627"/>
              <a:gd name="connsiteY48" fmla="*/ 113845 h 606651"/>
              <a:gd name="connsiteX49" fmla="*/ 506192 w 608627"/>
              <a:gd name="connsiteY49" fmla="*/ 113490 h 606651"/>
              <a:gd name="connsiteX50" fmla="*/ 424749 w 608627"/>
              <a:gd name="connsiteY50" fmla="*/ 153660 h 606651"/>
              <a:gd name="connsiteX51" fmla="*/ 452965 w 608627"/>
              <a:gd name="connsiteY51" fmla="*/ 287945 h 606651"/>
              <a:gd name="connsiteX52" fmla="*/ 576509 w 608627"/>
              <a:gd name="connsiteY52" fmla="*/ 287945 h 606651"/>
              <a:gd name="connsiteX53" fmla="*/ 506192 w 608627"/>
              <a:gd name="connsiteY53" fmla="*/ 113490 h 606651"/>
              <a:gd name="connsiteX54" fmla="*/ 308949 w 608627"/>
              <a:gd name="connsiteY54" fmla="*/ 26662 h 606651"/>
              <a:gd name="connsiteX55" fmla="*/ 308949 w 608627"/>
              <a:gd name="connsiteY55" fmla="*/ 154104 h 606651"/>
              <a:gd name="connsiteX56" fmla="*/ 396534 w 608627"/>
              <a:gd name="connsiteY56" fmla="*/ 140684 h 606651"/>
              <a:gd name="connsiteX57" fmla="*/ 308949 w 608627"/>
              <a:gd name="connsiteY57" fmla="*/ 26662 h 606651"/>
              <a:gd name="connsiteX58" fmla="*/ 288388 w 608627"/>
              <a:gd name="connsiteY58" fmla="*/ 26662 h 606651"/>
              <a:gd name="connsiteX59" fmla="*/ 200804 w 608627"/>
              <a:gd name="connsiteY59" fmla="*/ 140684 h 606651"/>
              <a:gd name="connsiteX60" fmla="*/ 288388 w 608627"/>
              <a:gd name="connsiteY60" fmla="*/ 154104 h 606651"/>
              <a:gd name="connsiteX61" fmla="*/ 335741 w 608627"/>
              <a:gd name="connsiteY61" fmla="*/ 23018 h 606651"/>
              <a:gd name="connsiteX62" fmla="*/ 416294 w 608627"/>
              <a:gd name="connsiteY62" fmla="*/ 134463 h 606651"/>
              <a:gd name="connsiteX63" fmla="*/ 491417 w 608627"/>
              <a:gd name="connsiteY63" fmla="*/ 98204 h 606651"/>
              <a:gd name="connsiteX64" fmla="*/ 335741 w 608627"/>
              <a:gd name="connsiteY64" fmla="*/ 23018 h 606651"/>
              <a:gd name="connsiteX65" fmla="*/ 261597 w 608627"/>
              <a:gd name="connsiteY65" fmla="*/ 23018 h 606651"/>
              <a:gd name="connsiteX66" fmla="*/ 105921 w 608627"/>
              <a:gd name="connsiteY66" fmla="*/ 98204 h 606651"/>
              <a:gd name="connsiteX67" fmla="*/ 181044 w 608627"/>
              <a:gd name="connsiteY67" fmla="*/ 134463 h 606651"/>
              <a:gd name="connsiteX68" fmla="*/ 261597 w 608627"/>
              <a:gd name="connsiteY68" fmla="*/ 23018 h 606651"/>
              <a:gd name="connsiteX69" fmla="*/ 288388 w 608627"/>
              <a:gd name="connsiteY69" fmla="*/ 0 h 606651"/>
              <a:gd name="connsiteX70" fmla="*/ 294530 w 608627"/>
              <a:gd name="connsiteY70" fmla="*/ 0 h 606651"/>
              <a:gd name="connsiteX71" fmla="*/ 298624 w 608627"/>
              <a:gd name="connsiteY71" fmla="*/ 0 h 606651"/>
              <a:gd name="connsiteX72" fmla="*/ 302808 w 608627"/>
              <a:gd name="connsiteY72" fmla="*/ 0 h 606651"/>
              <a:gd name="connsiteX73" fmla="*/ 308949 w 608627"/>
              <a:gd name="connsiteY73" fmla="*/ 0 h 606651"/>
              <a:gd name="connsiteX74" fmla="*/ 309305 w 608627"/>
              <a:gd name="connsiteY74" fmla="*/ 178 h 606651"/>
              <a:gd name="connsiteX75" fmla="*/ 597337 w 608627"/>
              <a:gd name="connsiteY75" fmla="*/ 298165 h 606651"/>
              <a:gd name="connsiteX76" fmla="*/ 587012 w 608627"/>
              <a:gd name="connsiteY76" fmla="*/ 308474 h 606651"/>
              <a:gd name="connsiteX77" fmla="*/ 308949 w 608627"/>
              <a:gd name="connsiteY77" fmla="*/ 308474 h 606651"/>
              <a:gd name="connsiteX78" fmla="*/ 308949 w 608627"/>
              <a:gd name="connsiteY78" fmla="*/ 586110 h 606651"/>
              <a:gd name="connsiteX79" fmla="*/ 298624 w 608627"/>
              <a:gd name="connsiteY79" fmla="*/ 596419 h 606651"/>
              <a:gd name="connsiteX80" fmla="*/ 294530 w 608627"/>
              <a:gd name="connsiteY80" fmla="*/ 596419 h 606651"/>
              <a:gd name="connsiteX81" fmla="*/ 288388 w 608627"/>
              <a:gd name="connsiteY81" fmla="*/ 596419 h 606651"/>
              <a:gd name="connsiteX82" fmla="*/ 288032 w 608627"/>
              <a:gd name="connsiteY82" fmla="*/ 596153 h 606651"/>
              <a:gd name="connsiteX83" fmla="*/ 78684 w 608627"/>
              <a:gd name="connsiteY83" fmla="*/ 499727 h 606651"/>
              <a:gd name="connsiteX84" fmla="*/ 75213 w 608627"/>
              <a:gd name="connsiteY84" fmla="*/ 496616 h 606651"/>
              <a:gd name="connsiteX85" fmla="*/ 74055 w 608627"/>
              <a:gd name="connsiteY85" fmla="*/ 494661 h 606651"/>
              <a:gd name="connsiteX86" fmla="*/ 0 w 608627"/>
              <a:gd name="connsiteY86" fmla="*/ 298165 h 606651"/>
              <a:gd name="connsiteX87" fmla="*/ 288032 w 608627"/>
              <a:gd name="connsiteY87" fmla="*/ 178 h 60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08627" h="606651">
                <a:moveTo>
                  <a:pt x="176860" y="452891"/>
                </a:moveTo>
                <a:cubicBezTo>
                  <a:pt x="149891" y="462578"/>
                  <a:pt x="123989" y="475554"/>
                  <a:pt x="99512" y="491817"/>
                </a:cubicBezTo>
                <a:cubicBezTo>
                  <a:pt x="141880" y="535275"/>
                  <a:pt x="198401" y="564959"/>
                  <a:pt x="261597" y="573401"/>
                </a:cubicBezTo>
                <a:cubicBezTo>
                  <a:pt x="225370" y="538653"/>
                  <a:pt x="196798" y="497683"/>
                  <a:pt x="176860" y="452891"/>
                </a:cubicBezTo>
                <a:close/>
                <a:moveTo>
                  <a:pt x="288388" y="432006"/>
                </a:moveTo>
                <a:cubicBezTo>
                  <a:pt x="256968" y="432895"/>
                  <a:pt x="226171" y="437694"/>
                  <a:pt x="196531" y="446492"/>
                </a:cubicBezTo>
                <a:cubicBezTo>
                  <a:pt x="217537" y="493061"/>
                  <a:pt x="248601" y="535098"/>
                  <a:pt x="288388" y="569758"/>
                </a:cubicBezTo>
                <a:close/>
                <a:moveTo>
                  <a:pt x="474771" y="340337"/>
                </a:moveTo>
                <a:cubicBezTo>
                  <a:pt x="548908" y="340337"/>
                  <a:pt x="608627" y="399982"/>
                  <a:pt x="608627" y="474028"/>
                </a:cubicBezTo>
                <a:cubicBezTo>
                  <a:pt x="608627" y="548073"/>
                  <a:pt x="547929" y="606651"/>
                  <a:pt x="473703" y="606651"/>
                </a:cubicBezTo>
                <a:cubicBezTo>
                  <a:pt x="420036" y="606651"/>
                  <a:pt x="371708" y="574562"/>
                  <a:pt x="350170" y="528695"/>
                </a:cubicBezTo>
                <a:lnTo>
                  <a:pt x="350170" y="565584"/>
                </a:lnTo>
                <a:lnTo>
                  <a:pt x="329611" y="565584"/>
                </a:lnTo>
                <a:lnTo>
                  <a:pt x="329611" y="483272"/>
                </a:lnTo>
                <a:lnTo>
                  <a:pt x="348123" y="483272"/>
                </a:lnTo>
                <a:cubicBezTo>
                  <a:pt x="349191" y="483094"/>
                  <a:pt x="350259" y="483094"/>
                  <a:pt x="351416" y="483272"/>
                </a:cubicBezTo>
                <a:lnTo>
                  <a:pt x="411937" y="483272"/>
                </a:lnTo>
                <a:lnTo>
                  <a:pt x="411937" y="503806"/>
                </a:lnTo>
                <a:lnTo>
                  <a:pt x="363342" y="503806"/>
                </a:lnTo>
                <a:cubicBezTo>
                  <a:pt x="377404" y="551184"/>
                  <a:pt x="422528" y="586118"/>
                  <a:pt x="473703" y="586118"/>
                </a:cubicBezTo>
                <a:cubicBezTo>
                  <a:pt x="536537" y="586118"/>
                  <a:pt x="587000" y="535717"/>
                  <a:pt x="587000" y="472961"/>
                </a:cubicBezTo>
                <a:cubicBezTo>
                  <a:pt x="587000" y="410205"/>
                  <a:pt x="536537" y="359893"/>
                  <a:pt x="473703" y="359893"/>
                </a:cubicBezTo>
                <a:cubicBezTo>
                  <a:pt x="440773" y="359893"/>
                  <a:pt x="409890" y="373226"/>
                  <a:pt x="389330" y="397938"/>
                </a:cubicBezTo>
                <a:cubicBezTo>
                  <a:pt x="385147" y="402027"/>
                  <a:pt x="379006" y="403005"/>
                  <a:pt x="374912" y="398916"/>
                </a:cubicBezTo>
                <a:cubicBezTo>
                  <a:pt x="370729" y="394827"/>
                  <a:pt x="369750" y="388604"/>
                  <a:pt x="373844" y="384516"/>
                </a:cubicBezTo>
                <a:cubicBezTo>
                  <a:pt x="398586" y="355715"/>
                  <a:pt x="435611" y="340337"/>
                  <a:pt x="474771" y="340337"/>
                </a:cubicBezTo>
                <a:close/>
                <a:moveTo>
                  <a:pt x="164933" y="308474"/>
                </a:moveTo>
                <a:cubicBezTo>
                  <a:pt x="166090" y="349889"/>
                  <a:pt x="174190" y="390059"/>
                  <a:pt x="188699" y="427652"/>
                </a:cubicBezTo>
                <a:cubicBezTo>
                  <a:pt x="220920" y="417876"/>
                  <a:pt x="254298" y="412366"/>
                  <a:pt x="288388" y="411477"/>
                </a:cubicBezTo>
                <a:lnTo>
                  <a:pt x="288388" y="308474"/>
                </a:lnTo>
                <a:close/>
                <a:moveTo>
                  <a:pt x="20828" y="308474"/>
                </a:moveTo>
                <a:cubicBezTo>
                  <a:pt x="23142" y="372373"/>
                  <a:pt x="47086" y="430762"/>
                  <a:pt x="85627" y="476531"/>
                </a:cubicBezTo>
                <a:cubicBezTo>
                  <a:pt x="112062" y="458934"/>
                  <a:pt x="140100" y="444715"/>
                  <a:pt x="169206" y="434139"/>
                </a:cubicBezTo>
                <a:cubicBezTo>
                  <a:pt x="153985" y="394414"/>
                  <a:pt x="145529" y="352022"/>
                  <a:pt x="144283" y="308474"/>
                </a:cubicBezTo>
                <a:close/>
                <a:moveTo>
                  <a:pt x="405168" y="159881"/>
                </a:moveTo>
                <a:cubicBezTo>
                  <a:pt x="374104" y="168768"/>
                  <a:pt x="341882" y="173745"/>
                  <a:pt x="308949" y="174633"/>
                </a:cubicBezTo>
                <a:lnTo>
                  <a:pt x="308949" y="287945"/>
                </a:lnTo>
                <a:lnTo>
                  <a:pt x="432404" y="287945"/>
                </a:lnTo>
                <a:cubicBezTo>
                  <a:pt x="431158" y="243243"/>
                  <a:pt x="421812" y="199962"/>
                  <a:pt x="405168" y="159881"/>
                </a:cubicBezTo>
                <a:close/>
                <a:moveTo>
                  <a:pt x="192170" y="159881"/>
                </a:moveTo>
                <a:cubicBezTo>
                  <a:pt x="175525" y="200051"/>
                  <a:pt x="166179" y="243243"/>
                  <a:pt x="164933" y="287945"/>
                </a:cubicBezTo>
                <a:lnTo>
                  <a:pt x="288388" y="287945"/>
                </a:lnTo>
                <a:lnTo>
                  <a:pt x="288388" y="174633"/>
                </a:lnTo>
                <a:cubicBezTo>
                  <a:pt x="255455" y="173745"/>
                  <a:pt x="223234" y="168857"/>
                  <a:pt x="192170" y="159881"/>
                </a:cubicBezTo>
                <a:close/>
                <a:moveTo>
                  <a:pt x="90789" y="113845"/>
                </a:moveTo>
                <a:cubicBezTo>
                  <a:pt x="49311" y="160503"/>
                  <a:pt x="23232" y="221202"/>
                  <a:pt x="20828" y="287945"/>
                </a:cubicBezTo>
                <a:lnTo>
                  <a:pt x="144283" y="287945"/>
                </a:lnTo>
                <a:cubicBezTo>
                  <a:pt x="145529" y="241198"/>
                  <a:pt x="155320" y="195874"/>
                  <a:pt x="172588" y="153660"/>
                </a:cubicBezTo>
                <a:cubicBezTo>
                  <a:pt x="144016" y="143795"/>
                  <a:pt x="116602" y="130464"/>
                  <a:pt x="90789" y="113845"/>
                </a:cubicBezTo>
                <a:close/>
                <a:moveTo>
                  <a:pt x="506192" y="113490"/>
                </a:moveTo>
                <a:cubicBezTo>
                  <a:pt x="480647" y="130198"/>
                  <a:pt x="453321" y="143706"/>
                  <a:pt x="424749" y="153660"/>
                </a:cubicBezTo>
                <a:cubicBezTo>
                  <a:pt x="442017" y="195785"/>
                  <a:pt x="451719" y="241198"/>
                  <a:pt x="452965" y="287945"/>
                </a:cubicBezTo>
                <a:lnTo>
                  <a:pt x="576509" y="287945"/>
                </a:lnTo>
                <a:cubicBezTo>
                  <a:pt x="574106" y="221025"/>
                  <a:pt x="547937" y="160147"/>
                  <a:pt x="506192" y="113490"/>
                </a:cubicBezTo>
                <a:close/>
                <a:moveTo>
                  <a:pt x="308949" y="26662"/>
                </a:moveTo>
                <a:lnTo>
                  <a:pt x="308949" y="154104"/>
                </a:lnTo>
                <a:cubicBezTo>
                  <a:pt x="338678" y="153215"/>
                  <a:pt x="368051" y="148683"/>
                  <a:pt x="396534" y="140684"/>
                </a:cubicBezTo>
                <a:cubicBezTo>
                  <a:pt x="375617" y="97759"/>
                  <a:pt x="346066" y="58922"/>
                  <a:pt x="308949" y="26662"/>
                </a:cubicBezTo>
                <a:close/>
                <a:moveTo>
                  <a:pt x="288388" y="26662"/>
                </a:moveTo>
                <a:cubicBezTo>
                  <a:pt x="251272" y="58922"/>
                  <a:pt x="221721" y="97759"/>
                  <a:pt x="200804" y="140684"/>
                </a:cubicBezTo>
                <a:cubicBezTo>
                  <a:pt x="229287" y="148683"/>
                  <a:pt x="258659" y="153215"/>
                  <a:pt x="288388" y="154104"/>
                </a:cubicBezTo>
                <a:close/>
                <a:moveTo>
                  <a:pt x="335741" y="23018"/>
                </a:moveTo>
                <a:cubicBezTo>
                  <a:pt x="369475" y="55367"/>
                  <a:pt x="396623" y="93227"/>
                  <a:pt x="416294" y="134463"/>
                </a:cubicBezTo>
                <a:cubicBezTo>
                  <a:pt x="442551" y="125398"/>
                  <a:pt x="467830" y="113312"/>
                  <a:pt x="491417" y="98204"/>
                </a:cubicBezTo>
                <a:cubicBezTo>
                  <a:pt x="449850" y="58211"/>
                  <a:pt x="395822" y="31017"/>
                  <a:pt x="335741" y="23018"/>
                </a:cubicBezTo>
                <a:close/>
                <a:moveTo>
                  <a:pt x="261597" y="23018"/>
                </a:moveTo>
                <a:cubicBezTo>
                  <a:pt x="201516" y="31017"/>
                  <a:pt x="147488" y="58211"/>
                  <a:pt x="105921" y="98204"/>
                </a:cubicBezTo>
                <a:cubicBezTo>
                  <a:pt x="129508" y="113312"/>
                  <a:pt x="154786" y="125398"/>
                  <a:pt x="181044" y="134463"/>
                </a:cubicBezTo>
                <a:cubicBezTo>
                  <a:pt x="200715" y="93227"/>
                  <a:pt x="227862" y="55367"/>
                  <a:pt x="261597" y="23018"/>
                </a:cubicBezTo>
                <a:close/>
                <a:moveTo>
                  <a:pt x="288388" y="0"/>
                </a:moveTo>
                <a:lnTo>
                  <a:pt x="294530" y="0"/>
                </a:lnTo>
                <a:lnTo>
                  <a:pt x="298624" y="0"/>
                </a:lnTo>
                <a:lnTo>
                  <a:pt x="302808" y="0"/>
                </a:lnTo>
                <a:lnTo>
                  <a:pt x="308949" y="0"/>
                </a:lnTo>
                <a:lnTo>
                  <a:pt x="309305" y="178"/>
                </a:lnTo>
                <a:cubicBezTo>
                  <a:pt x="469165" y="5777"/>
                  <a:pt x="597337" y="137218"/>
                  <a:pt x="597337" y="298165"/>
                </a:cubicBezTo>
                <a:cubicBezTo>
                  <a:pt x="597337" y="304386"/>
                  <a:pt x="593243" y="308474"/>
                  <a:pt x="587012" y="308474"/>
                </a:cubicBezTo>
                <a:lnTo>
                  <a:pt x="308949" y="308474"/>
                </a:lnTo>
                <a:lnTo>
                  <a:pt x="308949" y="586110"/>
                </a:lnTo>
                <a:cubicBezTo>
                  <a:pt x="308949" y="592242"/>
                  <a:pt x="304855" y="596419"/>
                  <a:pt x="298624" y="596419"/>
                </a:cubicBezTo>
                <a:lnTo>
                  <a:pt x="294530" y="596419"/>
                </a:lnTo>
                <a:lnTo>
                  <a:pt x="288388" y="596419"/>
                </a:lnTo>
                <a:lnTo>
                  <a:pt x="288032" y="596153"/>
                </a:lnTo>
                <a:cubicBezTo>
                  <a:pt x="205343" y="593309"/>
                  <a:pt x="131110" y="556694"/>
                  <a:pt x="78684" y="499727"/>
                </a:cubicBezTo>
                <a:cubicBezTo>
                  <a:pt x="77349" y="499105"/>
                  <a:pt x="76192" y="498127"/>
                  <a:pt x="75213" y="496616"/>
                </a:cubicBezTo>
                <a:cubicBezTo>
                  <a:pt x="74678" y="495994"/>
                  <a:pt x="74322" y="495372"/>
                  <a:pt x="74055" y="494661"/>
                </a:cubicBezTo>
                <a:cubicBezTo>
                  <a:pt x="27949" y="442138"/>
                  <a:pt x="0" y="373351"/>
                  <a:pt x="0" y="298165"/>
                </a:cubicBezTo>
                <a:cubicBezTo>
                  <a:pt x="0" y="137218"/>
                  <a:pt x="128173" y="5777"/>
                  <a:pt x="288032" y="1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4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4" t="37550" r="15948" b="341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01676" y="2625151"/>
            <a:ext cx="17123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accent2"/>
                </a:solidFill>
                <a:latin typeface="Impact" panose="020B0806030902050204" pitchFamily="34" charset="0"/>
              </a:rPr>
              <a:t>04</a:t>
            </a:r>
            <a:endParaRPr lang="zh-CN" altLang="en-US" sz="115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30690" y="2859452"/>
            <a:ext cx="70865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30689" y="3637993"/>
            <a:ext cx="61594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44965" y="2933145"/>
            <a:ext cx="0" cy="124606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8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30818db-b79a-4412-95a4-1d82f9e5f492"/>
          <p:cNvGrpSpPr>
            <a:grpSpLocks noChangeAspect="1"/>
          </p:cNvGrpSpPr>
          <p:nvPr/>
        </p:nvGrpSpPr>
        <p:grpSpPr>
          <a:xfrm>
            <a:off x="646094" y="1469995"/>
            <a:ext cx="10907279" cy="2910080"/>
            <a:chOff x="879508" y="2064281"/>
            <a:chExt cx="10440449" cy="2785531"/>
          </a:xfrm>
        </p:grpSpPr>
        <p:sp>
          <p:nvSpPr>
            <p:cNvPr id="11" name="任意多边形: 形状 10"/>
            <p:cNvSpPr>
              <a:spLocks/>
            </p:cNvSpPr>
            <p:nvPr/>
          </p:nvSpPr>
          <p:spPr bwMode="auto">
            <a:xfrm>
              <a:off x="3092416" y="2772333"/>
              <a:ext cx="3070829" cy="1369427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5305324" y="2772333"/>
              <a:ext cx="3070829" cy="1369427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879508" y="2772333"/>
              <a:ext cx="3070829" cy="1369427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3"/>
            <p:cNvSpPr>
              <a:spLocks/>
            </p:cNvSpPr>
            <p:nvPr/>
          </p:nvSpPr>
          <p:spPr bwMode="auto">
            <a:xfrm>
              <a:off x="7518232" y="2064281"/>
              <a:ext cx="3801725" cy="2785531"/>
            </a:xfrm>
            <a:custGeom>
              <a:avLst/>
              <a:gdLst>
                <a:gd name="connsiteX0" fmla="*/ 1818396 w 3294359"/>
                <a:gd name="connsiteY0" fmla="*/ 0 h 2413783"/>
                <a:gd name="connsiteX1" fmla="*/ 3294359 w 3294359"/>
                <a:gd name="connsiteY1" fmla="*/ 1206892 h 2413783"/>
                <a:gd name="connsiteX2" fmla="*/ 1818396 w 3294359"/>
                <a:gd name="connsiteY2" fmla="*/ 2413783 h 2413783"/>
                <a:gd name="connsiteX3" fmla="*/ 1818396 w 3294359"/>
                <a:gd name="connsiteY3" fmla="*/ 1800225 h 2413783"/>
                <a:gd name="connsiteX4" fmla="*/ 0 w 3294359"/>
                <a:gd name="connsiteY4" fmla="*/ 1800225 h 2413783"/>
                <a:gd name="connsiteX5" fmla="*/ 853917 w 3294359"/>
                <a:gd name="connsiteY5" fmla="*/ 613557 h 2413783"/>
                <a:gd name="connsiteX6" fmla="*/ 1818396 w 3294359"/>
                <a:gd name="connsiteY6" fmla="*/ 619645 h 241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4359" h="2413783">
                  <a:moveTo>
                    <a:pt x="1818396" y="0"/>
                  </a:moveTo>
                  <a:lnTo>
                    <a:pt x="3294359" y="1206892"/>
                  </a:lnTo>
                  <a:lnTo>
                    <a:pt x="1818396" y="2413783"/>
                  </a:lnTo>
                  <a:lnTo>
                    <a:pt x="1818396" y="1800225"/>
                  </a:lnTo>
                  <a:lnTo>
                    <a:pt x="0" y="1800225"/>
                  </a:lnTo>
                  <a:lnTo>
                    <a:pt x="853917" y="613557"/>
                  </a:lnTo>
                  <a:lnTo>
                    <a:pt x="1818396" y="619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1922553" y="3175659"/>
              <a:ext cx="915643" cy="501220"/>
            </a:xfrm>
            <a:custGeom>
              <a:avLst/>
              <a:gdLst>
                <a:gd name="T0" fmla="*/ 456 w 911"/>
                <a:gd name="T1" fmla="*/ 498 h 498"/>
                <a:gd name="T2" fmla="*/ 14 w 911"/>
                <a:gd name="T3" fmla="*/ 266 h 498"/>
                <a:gd name="T4" fmla="*/ 0 w 911"/>
                <a:gd name="T5" fmla="*/ 249 h 498"/>
                <a:gd name="T6" fmla="*/ 14 w 911"/>
                <a:gd name="T7" fmla="*/ 233 h 498"/>
                <a:gd name="T8" fmla="*/ 456 w 911"/>
                <a:gd name="T9" fmla="*/ 0 h 498"/>
                <a:gd name="T10" fmla="*/ 897 w 911"/>
                <a:gd name="T11" fmla="*/ 233 h 498"/>
                <a:gd name="T12" fmla="*/ 911 w 911"/>
                <a:gd name="T13" fmla="*/ 249 h 498"/>
                <a:gd name="T14" fmla="*/ 897 w 911"/>
                <a:gd name="T15" fmla="*/ 266 h 498"/>
                <a:gd name="T16" fmla="*/ 456 w 911"/>
                <a:gd name="T17" fmla="*/ 498 h 498"/>
                <a:gd name="T18" fmla="*/ 578 w 911"/>
                <a:gd name="T19" fmla="*/ 85 h 498"/>
                <a:gd name="T20" fmla="*/ 661 w 911"/>
                <a:gd name="T21" fmla="*/ 249 h 498"/>
                <a:gd name="T22" fmla="*/ 578 w 911"/>
                <a:gd name="T23" fmla="*/ 414 h 498"/>
                <a:gd name="T24" fmla="*/ 584 w 911"/>
                <a:gd name="T25" fmla="*/ 424 h 498"/>
                <a:gd name="T26" fmla="*/ 839 w 911"/>
                <a:gd name="T27" fmla="*/ 253 h 498"/>
                <a:gd name="T28" fmla="*/ 844 w 911"/>
                <a:gd name="T29" fmla="*/ 249 h 498"/>
                <a:gd name="T30" fmla="*/ 839 w 911"/>
                <a:gd name="T31" fmla="*/ 245 h 498"/>
                <a:gd name="T32" fmla="*/ 584 w 911"/>
                <a:gd name="T33" fmla="*/ 74 h 498"/>
                <a:gd name="T34" fmla="*/ 578 w 911"/>
                <a:gd name="T35" fmla="*/ 85 h 498"/>
                <a:gd name="T36" fmla="*/ 327 w 911"/>
                <a:gd name="T37" fmla="*/ 74 h 498"/>
                <a:gd name="T38" fmla="*/ 72 w 911"/>
                <a:gd name="T39" fmla="*/ 245 h 498"/>
                <a:gd name="T40" fmla="*/ 68 w 911"/>
                <a:gd name="T41" fmla="*/ 249 h 498"/>
                <a:gd name="T42" fmla="*/ 72 w 911"/>
                <a:gd name="T43" fmla="*/ 253 h 498"/>
                <a:gd name="T44" fmla="*/ 327 w 911"/>
                <a:gd name="T45" fmla="*/ 424 h 498"/>
                <a:gd name="T46" fmla="*/ 333 w 911"/>
                <a:gd name="T47" fmla="*/ 414 h 498"/>
                <a:gd name="T48" fmla="*/ 250 w 911"/>
                <a:gd name="T49" fmla="*/ 249 h 498"/>
                <a:gd name="T50" fmla="*/ 333 w 911"/>
                <a:gd name="T51" fmla="*/ 85 h 498"/>
                <a:gd name="T52" fmla="*/ 327 w 911"/>
                <a:gd name="T53" fmla="*/ 74 h 498"/>
                <a:gd name="T54" fmla="*/ 456 w 911"/>
                <a:gd name="T55" fmla="*/ 119 h 498"/>
                <a:gd name="T56" fmla="*/ 325 w 911"/>
                <a:gd name="T57" fmla="*/ 249 h 498"/>
                <a:gd name="T58" fmla="*/ 456 w 911"/>
                <a:gd name="T59" fmla="*/ 380 h 498"/>
                <a:gd name="T60" fmla="*/ 586 w 911"/>
                <a:gd name="T61" fmla="*/ 249 h 498"/>
                <a:gd name="T62" fmla="*/ 456 w 911"/>
                <a:gd name="T63" fmla="*/ 11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1" h="498">
                  <a:moveTo>
                    <a:pt x="456" y="498"/>
                  </a:moveTo>
                  <a:cubicBezTo>
                    <a:pt x="213" y="498"/>
                    <a:pt x="22" y="275"/>
                    <a:pt x="14" y="266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22" y="223"/>
                    <a:pt x="214" y="0"/>
                    <a:pt x="456" y="0"/>
                  </a:cubicBezTo>
                  <a:cubicBezTo>
                    <a:pt x="698" y="0"/>
                    <a:pt x="889" y="223"/>
                    <a:pt x="897" y="233"/>
                  </a:cubicBezTo>
                  <a:cubicBezTo>
                    <a:pt x="911" y="249"/>
                    <a:pt x="911" y="249"/>
                    <a:pt x="911" y="249"/>
                  </a:cubicBezTo>
                  <a:cubicBezTo>
                    <a:pt x="897" y="266"/>
                    <a:pt x="897" y="266"/>
                    <a:pt x="897" y="266"/>
                  </a:cubicBezTo>
                  <a:cubicBezTo>
                    <a:pt x="889" y="275"/>
                    <a:pt x="698" y="498"/>
                    <a:pt x="456" y="498"/>
                  </a:cubicBezTo>
                  <a:close/>
                  <a:moveTo>
                    <a:pt x="578" y="85"/>
                  </a:moveTo>
                  <a:cubicBezTo>
                    <a:pt x="631" y="124"/>
                    <a:pt x="661" y="184"/>
                    <a:pt x="661" y="249"/>
                  </a:cubicBezTo>
                  <a:cubicBezTo>
                    <a:pt x="661" y="314"/>
                    <a:pt x="631" y="374"/>
                    <a:pt x="578" y="414"/>
                  </a:cubicBezTo>
                  <a:cubicBezTo>
                    <a:pt x="584" y="424"/>
                    <a:pt x="584" y="424"/>
                    <a:pt x="584" y="424"/>
                  </a:cubicBezTo>
                  <a:cubicBezTo>
                    <a:pt x="706" y="382"/>
                    <a:pt x="803" y="291"/>
                    <a:pt x="839" y="253"/>
                  </a:cubicBezTo>
                  <a:cubicBezTo>
                    <a:pt x="844" y="249"/>
                    <a:pt x="844" y="249"/>
                    <a:pt x="844" y="249"/>
                  </a:cubicBezTo>
                  <a:cubicBezTo>
                    <a:pt x="839" y="245"/>
                    <a:pt x="839" y="245"/>
                    <a:pt x="839" y="245"/>
                  </a:cubicBezTo>
                  <a:cubicBezTo>
                    <a:pt x="803" y="208"/>
                    <a:pt x="706" y="117"/>
                    <a:pt x="584" y="74"/>
                  </a:cubicBezTo>
                  <a:lnTo>
                    <a:pt x="578" y="85"/>
                  </a:lnTo>
                  <a:close/>
                  <a:moveTo>
                    <a:pt x="327" y="74"/>
                  </a:moveTo>
                  <a:cubicBezTo>
                    <a:pt x="206" y="117"/>
                    <a:pt x="108" y="208"/>
                    <a:pt x="72" y="245"/>
                  </a:cubicBezTo>
                  <a:cubicBezTo>
                    <a:pt x="68" y="249"/>
                    <a:pt x="68" y="249"/>
                    <a:pt x="68" y="249"/>
                  </a:cubicBezTo>
                  <a:cubicBezTo>
                    <a:pt x="72" y="253"/>
                    <a:pt x="72" y="253"/>
                    <a:pt x="72" y="253"/>
                  </a:cubicBezTo>
                  <a:cubicBezTo>
                    <a:pt x="108" y="291"/>
                    <a:pt x="206" y="382"/>
                    <a:pt x="327" y="424"/>
                  </a:cubicBezTo>
                  <a:cubicBezTo>
                    <a:pt x="333" y="414"/>
                    <a:pt x="333" y="414"/>
                    <a:pt x="333" y="414"/>
                  </a:cubicBezTo>
                  <a:cubicBezTo>
                    <a:pt x="280" y="374"/>
                    <a:pt x="250" y="314"/>
                    <a:pt x="250" y="249"/>
                  </a:cubicBezTo>
                  <a:cubicBezTo>
                    <a:pt x="250" y="184"/>
                    <a:pt x="280" y="124"/>
                    <a:pt x="333" y="85"/>
                  </a:cubicBezTo>
                  <a:lnTo>
                    <a:pt x="327" y="74"/>
                  </a:lnTo>
                  <a:close/>
                  <a:moveTo>
                    <a:pt x="456" y="119"/>
                  </a:moveTo>
                  <a:cubicBezTo>
                    <a:pt x="384" y="119"/>
                    <a:pt x="325" y="177"/>
                    <a:pt x="325" y="249"/>
                  </a:cubicBezTo>
                  <a:cubicBezTo>
                    <a:pt x="325" y="321"/>
                    <a:pt x="384" y="380"/>
                    <a:pt x="456" y="380"/>
                  </a:cubicBezTo>
                  <a:cubicBezTo>
                    <a:pt x="528" y="380"/>
                    <a:pt x="586" y="321"/>
                    <a:pt x="586" y="249"/>
                  </a:cubicBezTo>
                  <a:cubicBezTo>
                    <a:pt x="586" y="177"/>
                    <a:pt x="528" y="119"/>
                    <a:pt x="456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/>
            <p:cNvSpPr>
              <a:spLocks/>
            </p:cNvSpPr>
            <p:nvPr/>
          </p:nvSpPr>
          <p:spPr bwMode="auto">
            <a:xfrm>
              <a:off x="4286300" y="3153103"/>
              <a:ext cx="781003" cy="546335"/>
            </a:xfrm>
            <a:custGeom>
              <a:avLst/>
              <a:gdLst>
                <a:gd name="connsiteX0" fmla="*/ 303212 w 338138"/>
                <a:gd name="connsiteY0" fmla="*/ 103188 h 236538"/>
                <a:gd name="connsiteX1" fmla="*/ 303212 w 338138"/>
                <a:gd name="connsiteY1" fmla="*/ 122238 h 236538"/>
                <a:gd name="connsiteX2" fmla="*/ 306034 w 338138"/>
                <a:gd name="connsiteY2" fmla="*/ 122238 h 236538"/>
                <a:gd name="connsiteX3" fmla="*/ 315912 w 338138"/>
                <a:gd name="connsiteY3" fmla="*/ 112713 h 236538"/>
                <a:gd name="connsiteX4" fmla="*/ 306034 w 338138"/>
                <a:gd name="connsiteY4" fmla="*/ 103188 h 236538"/>
                <a:gd name="connsiteX5" fmla="*/ 303212 w 338138"/>
                <a:gd name="connsiteY5" fmla="*/ 103188 h 236538"/>
                <a:gd name="connsiteX6" fmla="*/ 65087 w 338138"/>
                <a:gd name="connsiteY6" fmla="*/ 90488 h 236538"/>
                <a:gd name="connsiteX7" fmla="*/ 61912 w 338138"/>
                <a:gd name="connsiteY7" fmla="*/ 96838 h 236538"/>
                <a:gd name="connsiteX8" fmla="*/ 68262 w 338138"/>
                <a:gd name="connsiteY8" fmla="*/ 96838 h 236538"/>
                <a:gd name="connsiteX9" fmla="*/ 90487 w 338138"/>
                <a:gd name="connsiteY9" fmla="*/ 87313 h 236538"/>
                <a:gd name="connsiteX10" fmla="*/ 90487 w 338138"/>
                <a:gd name="connsiteY10" fmla="*/ 107951 h 236538"/>
                <a:gd name="connsiteX11" fmla="*/ 98107 w 338138"/>
                <a:gd name="connsiteY11" fmla="*/ 107951 h 236538"/>
                <a:gd name="connsiteX12" fmla="*/ 109537 w 338138"/>
                <a:gd name="connsiteY12" fmla="*/ 97632 h 236538"/>
                <a:gd name="connsiteX13" fmla="*/ 98107 w 338138"/>
                <a:gd name="connsiteY13" fmla="*/ 87313 h 236538"/>
                <a:gd name="connsiteX14" fmla="*/ 90487 w 338138"/>
                <a:gd name="connsiteY14" fmla="*/ 87313 h 236538"/>
                <a:gd name="connsiteX15" fmla="*/ 86677 w 338138"/>
                <a:gd name="connsiteY15" fmla="*/ 79375 h 236538"/>
                <a:gd name="connsiteX16" fmla="*/ 98107 w 338138"/>
                <a:gd name="connsiteY16" fmla="*/ 79375 h 236538"/>
                <a:gd name="connsiteX17" fmla="*/ 115887 w 338138"/>
                <a:gd name="connsiteY17" fmla="*/ 97632 h 236538"/>
                <a:gd name="connsiteX18" fmla="*/ 98107 w 338138"/>
                <a:gd name="connsiteY18" fmla="*/ 115888 h 236538"/>
                <a:gd name="connsiteX19" fmla="*/ 86677 w 338138"/>
                <a:gd name="connsiteY19" fmla="*/ 115888 h 236538"/>
                <a:gd name="connsiteX20" fmla="*/ 84137 w 338138"/>
                <a:gd name="connsiteY20" fmla="*/ 113280 h 236538"/>
                <a:gd name="connsiteX21" fmla="*/ 84137 w 338138"/>
                <a:gd name="connsiteY21" fmla="*/ 81983 h 236538"/>
                <a:gd name="connsiteX22" fmla="*/ 86677 w 338138"/>
                <a:gd name="connsiteY22" fmla="*/ 79375 h 236538"/>
                <a:gd name="connsiteX23" fmla="*/ 63764 w 338138"/>
                <a:gd name="connsiteY23" fmla="*/ 79375 h 236538"/>
                <a:gd name="connsiteX24" fmla="*/ 66410 w 338138"/>
                <a:gd name="connsiteY24" fmla="*/ 79375 h 236538"/>
                <a:gd name="connsiteX25" fmla="*/ 69056 w 338138"/>
                <a:gd name="connsiteY25" fmla="*/ 80727 h 236538"/>
                <a:gd name="connsiteX26" fmla="*/ 80962 w 338138"/>
                <a:gd name="connsiteY26" fmla="*/ 113183 h 236538"/>
                <a:gd name="connsiteX27" fmla="*/ 78316 w 338138"/>
                <a:gd name="connsiteY27" fmla="*/ 115888 h 236538"/>
                <a:gd name="connsiteX28" fmla="*/ 75670 w 338138"/>
                <a:gd name="connsiteY28" fmla="*/ 115888 h 236538"/>
                <a:gd name="connsiteX29" fmla="*/ 74347 w 338138"/>
                <a:gd name="connsiteY29" fmla="*/ 114536 h 236538"/>
                <a:gd name="connsiteX30" fmla="*/ 70378 w 338138"/>
                <a:gd name="connsiteY30" fmla="*/ 105069 h 236538"/>
                <a:gd name="connsiteX31" fmla="*/ 59795 w 338138"/>
                <a:gd name="connsiteY31" fmla="*/ 105069 h 236538"/>
                <a:gd name="connsiteX32" fmla="*/ 55826 w 338138"/>
                <a:gd name="connsiteY32" fmla="*/ 114536 h 236538"/>
                <a:gd name="connsiteX33" fmla="*/ 54503 w 338138"/>
                <a:gd name="connsiteY33" fmla="*/ 115888 h 236538"/>
                <a:gd name="connsiteX34" fmla="*/ 51858 w 338138"/>
                <a:gd name="connsiteY34" fmla="*/ 115888 h 236538"/>
                <a:gd name="connsiteX35" fmla="*/ 49212 w 338138"/>
                <a:gd name="connsiteY35" fmla="*/ 114536 h 236538"/>
                <a:gd name="connsiteX36" fmla="*/ 49212 w 338138"/>
                <a:gd name="connsiteY36" fmla="*/ 113183 h 236538"/>
                <a:gd name="connsiteX37" fmla="*/ 61118 w 338138"/>
                <a:gd name="connsiteY37" fmla="*/ 80727 h 236538"/>
                <a:gd name="connsiteX38" fmla="*/ 63764 w 338138"/>
                <a:gd name="connsiteY38" fmla="*/ 79375 h 236538"/>
                <a:gd name="connsiteX39" fmla="*/ 19050 w 338138"/>
                <a:gd name="connsiteY39" fmla="*/ 63500 h 236538"/>
                <a:gd name="connsiteX40" fmla="*/ 19050 w 338138"/>
                <a:gd name="connsiteY40" fmla="*/ 132790 h 236538"/>
                <a:gd name="connsiteX41" fmla="*/ 120915 w 338138"/>
                <a:gd name="connsiteY41" fmla="*/ 132790 h 236538"/>
                <a:gd name="connsiteX42" fmla="*/ 124884 w 338138"/>
                <a:gd name="connsiteY42" fmla="*/ 134097 h 236538"/>
                <a:gd name="connsiteX43" fmla="*/ 161925 w 338138"/>
                <a:gd name="connsiteY43" fmla="*/ 152400 h 236538"/>
                <a:gd name="connsiteX44" fmla="*/ 152665 w 338138"/>
                <a:gd name="connsiteY44" fmla="*/ 123638 h 236538"/>
                <a:gd name="connsiteX45" fmla="*/ 152665 w 338138"/>
                <a:gd name="connsiteY45" fmla="*/ 121024 h 236538"/>
                <a:gd name="connsiteX46" fmla="*/ 152665 w 338138"/>
                <a:gd name="connsiteY46" fmla="*/ 63500 h 236538"/>
                <a:gd name="connsiteX47" fmla="*/ 19050 w 338138"/>
                <a:gd name="connsiteY47" fmla="*/ 63500 h 236538"/>
                <a:gd name="connsiteX48" fmla="*/ 52387 w 338138"/>
                <a:gd name="connsiteY48" fmla="*/ 17463 h 236538"/>
                <a:gd name="connsiteX49" fmla="*/ 52387 w 338138"/>
                <a:gd name="connsiteY49" fmla="*/ 43782 h 236538"/>
                <a:gd name="connsiteX50" fmla="*/ 161817 w 338138"/>
                <a:gd name="connsiteY50" fmla="*/ 43782 h 236538"/>
                <a:gd name="connsiteX51" fmla="*/ 169728 w 338138"/>
                <a:gd name="connsiteY51" fmla="*/ 52994 h 236538"/>
                <a:gd name="connsiteX52" fmla="*/ 169728 w 338138"/>
                <a:gd name="connsiteY52" fmla="*/ 118791 h 236538"/>
                <a:gd name="connsiteX53" fmla="*/ 186868 w 338138"/>
                <a:gd name="connsiteY53" fmla="*/ 167482 h 236538"/>
                <a:gd name="connsiteX54" fmla="*/ 184231 w 338138"/>
                <a:gd name="connsiteY54" fmla="*/ 176693 h 236538"/>
                <a:gd name="connsiteX55" fmla="*/ 177639 w 338138"/>
                <a:gd name="connsiteY55" fmla="*/ 179325 h 236538"/>
                <a:gd name="connsiteX56" fmla="*/ 173683 w 338138"/>
                <a:gd name="connsiteY56" fmla="*/ 178009 h 236538"/>
                <a:gd name="connsiteX57" fmla="*/ 119627 w 338138"/>
                <a:gd name="connsiteY57" fmla="*/ 150374 h 236538"/>
                <a:gd name="connsiteX58" fmla="*/ 52387 w 338138"/>
                <a:gd name="connsiteY58" fmla="*/ 150374 h 236538"/>
                <a:gd name="connsiteX59" fmla="*/ 52387 w 338138"/>
                <a:gd name="connsiteY59" fmla="*/ 217488 h 236538"/>
                <a:gd name="connsiteX60" fmla="*/ 285750 w 338138"/>
                <a:gd name="connsiteY60" fmla="*/ 217488 h 236538"/>
                <a:gd name="connsiteX61" fmla="*/ 285750 w 338138"/>
                <a:gd name="connsiteY61" fmla="*/ 17463 h 236538"/>
                <a:gd name="connsiteX62" fmla="*/ 52387 w 338138"/>
                <a:gd name="connsiteY62" fmla="*/ 17463 h 236538"/>
                <a:gd name="connsiteX63" fmla="*/ 42267 w 338138"/>
                <a:gd name="connsiteY63" fmla="*/ 0 h 236538"/>
                <a:gd name="connsiteX64" fmla="*/ 328892 w 338138"/>
                <a:gd name="connsiteY64" fmla="*/ 0 h 236538"/>
                <a:gd name="connsiteX65" fmla="*/ 338138 w 338138"/>
                <a:gd name="connsiteY65" fmla="*/ 9199 h 236538"/>
                <a:gd name="connsiteX66" fmla="*/ 338138 w 338138"/>
                <a:gd name="connsiteY66" fmla="*/ 227339 h 236538"/>
                <a:gd name="connsiteX67" fmla="*/ 328892 w 338138"/>
                <a:gd name="connsiteY67" fmla="*/ 236538 h 236538"/>
                <a:gd name="connsiteX68" fmla="*/ 42267 w 338138"/>
                <a:gd name="connsiteY68" fmla="*/ 236538 h 236538"/>
                <a:gd name="connsiteX69" fmla="*/ 33021 w 338138"/>
                <a:gd name="connsiteY69" fmla="*/ 227339 h 236538"/>
                <a:gd name="connsiteX70" fmla="*/ 33021 w 338138"/>
                <a:gd name="connsiteY70" fmla="*/ 151122 h 236538"/>
                <a:gd name="connsiteX71" fmla="*/ 9246 w 338138"/>
                <a:gd name="connsiteY71" fmla="*/ 151122 h 236538"/>
                <a:gd name="connsiteX72" fmla="*/ 0 w 338138"/>
                <a:gd name="connsiteY72" fmla="*/ 141923 h 236538"/>
                <a:gd name="connsiteX73" fmla="*/ 0 w 338138"/>
                <a:gd name="connsiteY73" fmla="*/ 53878 h 236538"/>
                <a:gd name="connsiteX74" fmla="*/ 9246 w 338138"/>
                <a:gd name="connsiteY74" fmla="*/ 44679 h 236538"/>
                <a:gd name="connsiteX75" fmla="*/ 33021 w 338138"/>
                <a:gd name="connsiteY75" fmla="*/ 44679 h 236538"/>
                <a:gd name="connsiteX76" fmla="*/ 33021 w 338138"/>
                <a:gd name="connsiteY76" fmla="*/ 9199 h 236538"/>
                <a:gd name="connsiteX77" fmla="*/ 42267 w 338138"/>
                <a:gd name="connsiteY77" fmla="*/ 0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8138" h="2365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6583109" y="3106757"/>
              <a:ext cx="513019" cy="639024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8733013" y="3114259"/>
              <a:ext cx="639024" cy="624023"/>
            </a:xfrm>
            <a:custGeom>
              <a:avLst/>
              <a:gdLst>
                <a:gd name="connsiteX0" fmla="*/ 279401 w 338138"/>
                <a:gd name="connsiteY0" fmla="*/ 293687 h 330200"/>
                <a:gd name="connsiteX1" fmla="*/ 274109 w 338138"/>
                <a:gd name="connsiteY1" fmla="*/ 296374 h 330200"/>
                <a:gd name="connsiteX2" fmla="*/ 271463 w 338138"/>
                <a:gd name="connsiteY2" fmla="*/ 303090 h 330200"/>
                <a:gd name="connsiteX3" fmla="*/ 274109 w 338138"/>
                <a:gd name="connsiteY3" fmla="*/ 308464 h 330200"/>
                <a:gd name="connsiteX4" fmla="*/ 279401 w 338138"/>
                <a:gd name="connsiteY4" fmla="*/ 311150 h 330200"/>
                <a:gd name="connsiteX5" fmla="*/ 286015 w 338138"/>
                <a:gd name="connsiteY5" fmla="*/ 308464 h 330200"/>
                <a:gd name="connsiteX6" fmla="*/ 287338 w 338138"/>
                <a:gd name="connsiteY6" fmla="*/ 303090 h 330200"/>
                <a:gd name="connsiteX7" fmla="*/ 286015 w 338138"/>
                <a:gd name="connsiteY7" fmla="*/ 296374 h 330200"/>
                <a:gd name="connsiteX8" fmla="*/ 279401 w 338138"/>
                <a:gd name="connsiteY8" fmla="*/ 293687 h 330200"/>
                <a:gd name="connsiteX9" fmla="*/ 222250 w 338138"/>
                <a:gd name="connsiteY9" fmla="*/ 282575 h 330200"/>
                <a:gd name="connsiteX10" fmla="*/ 223567 w 338138"/>
                <a:gd name="connsiteY10" fmla="*/ 282575 h 330200"/>
                <a:gd name="connsiteX11" fmla="*/ 338138 w 338138"/>
                <a:gd name="connsiteY11" fmla="*/ 282575 h 330200"/>
                <a:gd name="connsiteX12" fmla="*/ 338138 w 338138"/>
                <a:gd name="connsiteY12" fmla="*/ 298450 h 330200"/>
                <a:gd name="connsiteX13" fmla="*/ 305215 w 338138"/>
                <a:gd name="connsiteY13" fmla="*/ 330200 h 330200"/>
                <a:gd name="connsiteX14" fmla="*/ 255173 w 338138"/>
                <a:gd name="connsiteY14" fmla="*/ 330200 h 330200"/>
                <a:gd name="connsiteX15" fmla="*/ 222250 w 338138"/>
                <a:gd name="connsiteY15" fmla="*/ 298450 h 330200"/>
                <a:gd name="connsiteX16" fmla="*/ 222250 w 338138"/>
                <a:gd name="connsiteY16" fmla="*/ 282575 h 330200"/>
                <a:gd name="connsiteX17" fmla="*/ 55563 w 338138"/>
                <a:gd name="connsiteY17" fmla="*/ 274637 h 330200"/>
                <a:gd name="connsiteX18" fmla="*/ 149226 w 338138"/>
                <a:gd name="connsiteY18" fmla="*/ 274637 h 330200"/>
                <a:gd name="connsiteX19" fmla="*/ 103054 w 338138"/>
                <a:gd name="connsiteY19" fmla="*/ 312737 h 330200"/>
                <a:gd name="connsiteX20" fmla="*/ 55563 w 338138"/>
                <a:gd name="connsiteY20" fmla="*/ 274637 h 330200"/>
                <a:gd name="connsiteX21" fmla="*/ 168911 w 338138"/>
                <a:gd name="connsiteY21" fmla="*/ 244475 h 330200"/>
                <a:gd name="connsiteX22" fmla="*/ 205459 w 338138"/>
                <a:gd name="connsiteY22" fmla="*/ 244475 h 330200"/>
                <a:gd name="connsiteX23" fmla="*/ 215901 w 338138"/>
                <a:gd name="connsiteY23" fmla="*/ 256381 h 330200"/>
                <a:gd name="connsiteX24" fmla="*/ 205459 w 338138"/>
                <a:gd name="connsiteY24" fmla="*/ 268288 h 330200"/>
                <a:gd name="connsiteX25" fmla="*/ 168911 w 338138"/>
                <a:gd name="connsiteY25" fmla="*/ 268288 h 330200"/>
                <a:gd name="connsiteX26" fmla="*/ 157163 w 338138"/>
                <a:gd name="connsiteY26" fmla="*/ 256381 h 330200"/>
                <a:gd name="connsiteX27" fmla="*/ 168911 w 338138"/>
                <a:gd name="connsiteY27" fmla="*/ 244475 h 330200"/>
                <a:gd name="connsiteX28" fmla="*/ 53975 w 338138"/>
                <a:gd name="connsiteY28" fmla="*/ 236537 h 330200"/>
                <a:gd name="connsiteX29" fmla="*/ 150813 w 338138"/>
                <a:gd name="connsiteY29" fmla="*/ 236537 h 330200"/>
                <a:gd name="connsiteX30" fmla="*/ 150813 w 338138"/>
                <a:gd name="connsiteY30" fmla="*/ 258762 h 330200"/>
                <a:gd name="connsiteX31" fmla="*/ 53975 w 338138"/>
                <a:gd name="connsiteY31" fmla="*/ 258762 h 330200"/>
                <a:gd name="connsiteX32" fmla="*/ 255173 w 338138"/>
                <a:gd name="connsiteY32" fmla="*/ 150812 h 330200"/>
                <a:gd name="connsiteX33" fmla="*/ 305215 w 338138"/>
                <a:gd name="connsiteY33" fmla="*/ 150812 h 330200"/>
                <a:gd name="connsiteX34" fmla="*/ 338138 w 338138"/>
                <a:gd name="connsiteY34" fmla="*/ 182063 h 330200"/>
                <a:gd name="connsiteX35" fmla="*/ 338138 w 338138"/>
                <a:gd name="connsiteY35" fmla="*/ 266700 h 330200"/>
                <a:gd name="connsiteX36" fmla="*/ 223567 w 338138"/>
                <a:gd name="connsiteY36" fmla="*/ 266700 h 330200"/>
                <a:gd name="connsiteX37" fmla="*/ 222250 w 338138"/>
                <a:gd name="connsiteY37" fmla="*/ 266700 h 330200"/>
                <a:gd name="connsiteX38" fmla="*/ 222250 w 338138"/>
                <a:gd name="connsiteY38" fmla="*/ 182063 h 330200"/>
                <a:gd name="connsiteX39" fmla="*/ 255173 w 338138"/>
                <a:gd name="connsiteY39" fmla="*/ 150812 h 330200"/>
                <a:gd name="connsiteX40" fmla="*/ 85111 w 338138"/>
                <a:gd name="connsiteY40" fmla="*/ 128587 h 330200"/>
                <a:gd name="connsiteX41" fmla="*/ 97913 w 338138"/>
                <a:gd name="connsiteY41" fmla="*/ 135164 h 330200"/>
                <a:gd name="connsiteX42" fmla="*/ 106875 w 338138"/>
                <a:gd name="connsiteY42" fmla="*/ 135164 h 330200"/>
                <a:gd name="connsiteX43" fmla="*/ 119678 w 338138"/>
                <a:gd name="connsiteY43" fmla="*/ 128587 h 330200"/>
                <a:gd name="connsiteX44" fmla="*/ 122238 w 338138"/>
                <a:gd name="connsiteY44" fmla="*/ 129902 h 330200"/>
                <a:gd name="connsiteX45" fmla="*/ 109435 w 338138"/>
                <a:gd name="connsiteY45" fmla="*/ 220662 h 330200"/>
                <a:gd name="connsiteX46" fmla="*/ 95353 w 338138"/>
                <a:gd name="connsiteY46" fmla="*/ 220662 h 330200"/>
                <a:gd name="connsiteX47" fmla="*/ 82550 w 338138"/>
                <a:gd name="connsiteY47" fmla="*/ 129902 h 330200"/>
                <a:gd name="connsiteX48" fmla="*/ 85111 w 338138"/>
                <a:gd name="connsiteY48" fmla="*/ 128587 h 330200"/>
                <a:gd name="connsiteX49" fmla="*/ 224631 w 338138"/>
                <a:gd name="connsiteY49" fmla="*/ 60325 h 330200"/>
                <a:gd name="connsiteX50" fmla="*/ 280194 w 338138"/>
                <a:gd name="connsiteY50" fmla="*/ 60325 h 330200"/>
                <a:gd name="connsiteX51" fmla="*/ 292100 w 338138"/>
                <a:gd name="connsiteY51" fmla="*/ 70872 h 330200"/>
                <a:gd name="connsiteX52" fmla="*/ 292100 w 338138"/>
                <a:gd name="connsiteY52" fmla="*/ 127565 h 330200"/>
                <a:gd name="connsiteX53" fmla="*/ 280194 w 338138"/>
                <a:gd name="connsiteY53" fmla="*/ 138113 h 330200"/>
                <a:gd name="connsiteX54" fmla="*/ 269610 w 338138"/>
                <a:gd name="connsiteY54" fmla="*/ 127565 h 330200"/>
                <a:gd name="connsiteX55" fmla="*/ 269610 w 338138"/>
                <a:gd name="connsiteY55" fmla="*/ 82738 h 330200"/>
                <a:gd name="connsiteX56" fmla="*/ 224631 w 338138"/>
                <a:gd name="connsiteY56" fmla="*/ 82738 h 330200"/>
                <a:gd name="connsiteX57" fmla="*/ 212725 w 338138"/>
                <a:gd name="connsiteY57" fmla="*/ 70872 h 330200"/>
                <a:gd name="connsiteX58" fmla="*/ 224631 w 338138"/>
                <a:gd name="connsiteY58" fmla="*/ 60325 h 330200"/>
                <a:gd name="connsiteX59" fmla="*/ 103055 w 338138"/>
                <a:gd name="connsiteY59" fmla="*/ 0 h 330200"/>
                <a:gd name="connsiteX60" fmla="*/ 204788 w 338138"/>
                <a:gd name="connsiteY60" fmla="*/ 101137 h 330200"/>
                <a:gd name="connsiteX61" fmla="*/ 161188 w 338138"/>
                <a:gd name="connsiteY61" fmla="*/ 185199 h 330200"/>
                <a:gd name="connsiteX62" fmla="*/ 151940 w 338138"/>
                <a:gd name="connsiteY62" fmla="*/ 220663 h 330200"/>
                <a:gd name="connsiteX63" fmla="*/ 125515 w 338138"/>
                <a:gd name="connsiteY63" fmla="*/ 220663 h 330200"/>
                <a:gd name="connsiteX64" fmla="*/ 137406 w 338138"/>
                <a:gd name="connsiteY64" fmla="*/ 136601 h 330200"/>
                <a:gd name="connsiteX65" fmla="*/ 138727 w 338138"/>
                <a:gd name="connsiteY65" fmla="*/ 136601 h 330200"/>
                <a:gd name="connsiteX66" fmla="*/ 149297 w 338138"/>
                <a:gd name="connsiteY66" fmla="*/ 130033 h 330200"/>
                <a:gd name="connsiteX67" fmla="*/ 144012 w 338138"/>
                <a:gd name="connsiteY67" fmla="*/ 115585 h 330200"/>
                <a:gd name="connsiteX68" fmla="*/ 125515 w 338138"/>
                <a:gd name="connsiteY68" fmla="*/ 106391 h 330200"/>
                <a:gd name="connsiteX69" fmla="*/ 116267 w 338138"/>
                <a:gd name="connsiteY69" fmla="*/ 106391 h 330200"/>
                <a:gd name="connsiteX70" fmla="*/ 103055 w 338138"/>
                <a:gd name="connsiteY70" fmla="*/ 112958 h 330200"/>
                <a:gd name="connsiteX71" fmla="*/ 88521 w 338138"/>
                <a:gd name="connsiteY71" fmla="*/ 106391 h 330200"/>
                <a:gd name="connsiteX72" fmla="*/ 79273 w 338138"/>
                <a:gd name="connsiteY72" fmla="*/ 106391 h 330200"/>
                <a:gd name="connsiteX73" fmla="*/ 60776 w 338138"/>
                <a:gd name="connsiteY73" fmla="*/ 115585 h 330200"/>
                <a:gd name="connsiteX74" fmla="*/ 55491 w 338138"/>
                <a:gd name="connsiteY74" fmla="*/ 130033 h 330200"/>
                <a:gd name="connsiteX75" fmla="*/ 67382 w 338138"/>
                <a:gd name="connsiteY75" fmla="*/ 136601 h 330200"/>
                <a:gd name="connsiteX76" fmla="*/ 79273 w 338138"/>
                <a:gd name="connsiteY76" fmla="*/ 220663 h 330200"/>
                <a:gd name="connsiteX77" fmla="*/ 52848 w 338138"/>
                <a:gd name="connsiteY77" fmla="*/ 220663 h 330200"/>
                <a:gd name="connsiteX78" fmla="*/ 43600 w 338138"/>
                <a:gd name="connsiteY78" fmla="*/ 185199 h 330200"/>
                <a:gd name="connsiteX79" fmla="*/ 0 w 338138"/>
                <a:gd name="connsiteY79" fmla="*/ 101137 h 330200"/>
                <a:gd name="connsiteX80" fmla="*/ 103055 w 338138"/>
                <a:gd name="connsiteY80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8138" h="330200">
                  <a:moveTo>
                    <a:pt x="279401" y="293687"/>
                  </a:moveTo>
                  <a:cubicBezTo>
                    <a:pt x="276755" y="293687"/>
                    <a:pt x="275432" y="295030"/>
                    <a:pt x="274109" y="296374"/>
                  </a:cubicBezTo>
                  <a:cubicBezTo>
                    <a:pt x="271463" y="297717"/>
                    <a:pt x="271463" y="300404"/>
                    <a:pt x="271463" y="303090"/>
                  </a:cubicBezTo>
                  <a:cubicBezTo>
                    <a:pt x="271463" y="304434"/>
                    <a:pt x="271463" y="307120"/>
                    <a:pt x="274109" y="308464"/>
                  </a:cubicBezTo>
                  <a:cubicBezTo>
                    <a:pt x="275432" y="309807"/>
                    <a:pt x="276755" y="311150"/>
                    <a:pt x="279401" y="311150"/>
                  </a:cubicBezTo>
                  <a:cubicBezTo>
                    <a:pt x="282046" y="311150"/>
                    <a:pt x="283369" y="309807"/>
                    <a:pt x="286015" y="308464"/>
                  </a:cubicBezTo>
                  <a:cubicBezTo>
                    <a:pt x="287338" y="307120"/>
                    <a:pt x="287338" y="304434"/>
                    <a:pt x="287338" y="303090"/>
                  </a:cubicBezTo>
                  <a:cubicBezTo>
                    <a:pt x="287338" y="300404"/>
                    <a:pt x="287338" y="297717"/>
                    <a:pt x="286015" y="296374"/>
                  </a:cubicBezTo>
                  <a:cubicBezTo>
                    <a:pt x="283369" y="295030"/>
                    <a:pt x="282046" y="293687"/>
                    <a:pt x="279401" y="293687"/>
                  </a:cubicBezTo>
                  <a:close/>
                  <a:moveTo>
                    <a:pt x="222250" y="282575"/>
                  </a:moveTo>
                  <a:cubicBezTo>
                    <a:pt x="223567" y="282575"/>
                    <a:pt x="223567" y="282575"/>
                    <a:pt x="223567" y="282575"/>
                  </a:cubicBezTo>
                  <a:lnTo>
                    <a:pt x="338138" y="282575"/>
                  </a:lnTo>
                  <a:cubicBezTo>
                    <a:pt x="338138" y="282575"/>
                    <a:pt x="338138" y="282575"/>
                    <a:pt x="338138" y="298450"/>
                  </a:cubicBezTo>
                  <a:cubicBezTo>
                    <a:pt x="338138" y="315648"/>
                    <a:pt x="323652" y="330200"/>
                    <a:pt x="305215" y="330200"/>
                  </a:cubicBezTo>
                  <a:cubicBezTo>
                    <a:pt x="305215" y="330200"/>
                    <a:pt x="305215" y="330200"/>
                    <a:pt x="255173" y="330200"/>
                  </a:cubicBezTo>
                  <a:cubicBezTo>
                    <a:pt x="236736" y="330200"/>
                    <a:pt x="222250" y="315648"/>
                    <a:pt x="222250" y="298450"/>
                  </a:cubicBezTo>
                  <a:cubicBezTo>
                    <a:pt x="222250" y="298450"/>
                    <a:pt x="222250" y="298450"/>
                    <a:pt x="222250" y="282575"/>
                  </a:cubicBezTo>
                  <a:close/>
                  <a:moveTo>
                    <a:pt x="55563" y="274637"/>
                  </a:moveTo>
                  <a:cubicBezTo>
                    <a:pt x="55563" y="274637"/>
                    <a:pt x="55563" y="274637"/>
                    <a:pt x="149226" y="274637"/>
                  </a:cubicBezTo>
                  <a:cubicBezTo>
                    <a:pt x="145268" y="296227"/>
                    <a:pt x="125481" y="312737"/>
                    <a:pt x="103054" y="312737"/>
                  </a:cubicBezTo>
                  <a:cubicBezTo>
                    <a:pt x="79309" y="312737"/>
                    <a:pt x="59521" y="296227"/>
                    <a:pt x="55563" y="274637"/>
                  </a:cubicBezTo>
                  <a:close/>
                  <a:moveTo>
                    <a:pt x="168911" y="244475"/>
                  </a:moveTo>
                  <a:cubicBezTo>
                    <a:pt x="168911" y="244475"/>
                    <a:pt x="168911" y="244475"/>
                    <a:pt x="205459" y="244475"/>
                  </a:cubicBezTo>
                  <a:cubicBezTo>
                    <a:pt x="211985" y="244475"/>
                    <a:pt x="215901" y="249767"/>
                    <a:pt x="215901" y="256381"/>
                  </a:cubicBezTo>
                  <a:cubicBezTo>
                    <a:pt x="215901" y="262996"/>
                    <a:pt x="211985" y="268288"/>
                    <a:pt x="205459" y="268288"/>
                  </a:cubicBezTo>
                  <a:cubicBezTo>
                    <a:pt x="205459" y="268288"/>
                    <a:pt x="205459" y="268288"/>
                    <a:pt x="168911" y="268288"/>
                  </a:cubicBezTo>
                  <a:cubicBezTo>
                    <a:pt x="162384" y="268288"/>
                    <a:pt x="157163" y="262996"/>
                    <a:pt x="157163" y="256381"/>
                  </a:cubicBezTo>
                  <a:cubicBezTo>
                    <a:pt x="157163" y="249767"/>
                    <a:pt x="162384" y="244475"/>
                    <a:pt x="168911" y="244475"/>
                  </a:cubicBezTo>
                  <a:close/>
                  <a:moveTo>
                    <a:pt x="53975" y="236537"/>
                  </a:moveTo>
                  <a:lnTo>
                    <a:pt x="150813" y="236537"/>
                  </a:lnTo>
                  <a:lnTo>
                    <a:pt x="150813" y="258762"/>
                  </a:lnTo>
                  <a:lnTo>
                    <a:pt x="53975" y="258762"/>
                  </a:lnTo>
                  <a:close/>
                  <a:moveTo>
                    <a:pt x="255173" y="150812"/>
                  </a:moveTo>
                  <a:cubicBezTo>
                    <a:pt x="255173" y="150812"/>
                    <a:pt x="255173" y="150812"/>
                    <a:pt x="305215" y="150812"/>
                  </a:cubicBezTo>
                  <a:cubicBezTo>
                    <a:pt x="323652" y="150812"/>
                    <a:pt x="338138" y="165135"/>
                    <a:pt x="338138" y="182063"/>
                  </a:cubicBezTo>
                  <a:cubicBezTo>
                    <a:pt x="338138" y="182063"/>
                    <a:pt x="338138" y="182063"/>
                    <a:pt x="338138" y="266700"/>
                  </a:cubicBezTo>
                  <a:cubicBezTo>
                    <a:pt x="338138" y="266700"/>
                    <a:pt x="338138" y="266700"/>
                    <a:pt x="223567" y="266700"/>
                  </a:cubicBezTo>
                  <a:cubicBezTo>
                    <a:pt x="223567" y="266700"/>
                    <a:pt x="223567" y="266700"/>
                    <a:pt x="222250" y="266700"/>
                  </a:cubicBezTo>
                  <a:cubicBezTo>
                    <a:pt x="222250" y="266700"/>
                    <a:pt x="222250" y="266700"/>
                    <a:pt x="222250" y="182063"/>
                  </a:cubicBezTo>
                  <a:cubicBezTo>
                    <a:pt x="222250" y="165135"/>
                    <a:pt x="236736" y="150812"/>
                    <a:pt x="255173" y="150812"/>
                  </a:cubicBezTo>
                  <a:close/>
                  <a:moveTo>
                    <a:pt x="85111" y="128587"/>
                  </a:moveTo>
                  <a:cubicBezTo>
                    <a:pt x="85111" y="128587"/>
                    <a:pt x="85111" y="128587"/>
                    <a:pt x="97913" y="135164"/>
                  </a:cubicBezTo>
                  <a:cubicBezTo>
                    <a:pt x="100474" y="136479"/>
                    <a:pt x="104314" y="136479"/>
                    <a:pt x="106875" y="135164"/>
                  </a:cubicBezTo>
                  <a:cubicBezTo>
                    <a:pt x="106875" y="135164"/>
                    <a:pt x="106875" y="135164"/>
                    <a:pt x="119678" y="128587"/>
                  </a:cubicBezTo>
                  <a:cubicBezTo>
                    <a:pt x="119678" y="128587"/>
                    <a:pt x="119678" y="128587"/>
                    <a:pt x="122238" y="129902"/>
                  </a:cubicBezTo>
                  <a:lnTo>
                    <a:pt x="109435" y="220662"/>
                  </a:lnTo>
                  <a:cubicBezTo>
                    <a:pt x="109435" y="220662"/>
                    <a:pt x="109435" y="220662"/>
                    <a:pt x="95353" y="220662"/>
                  </a:cubicBezTo>
                  <a:cubicBezTo>
                    <a:pt x="95353" y="220662"/>
                    <a:pt x="95353" y="220662"/>
                    <a:pt x="82550" y="129902"/>
                  </a:cubicBezTo>
                  <a:cubicBezTo>
                    <a:pt x="82550" y="129902"/>
                    <a:pt x="82550" y="129902"/>
                    <a:pt x="85111" y="128587"/>
                  </a:cubicBezTo>
                  <a:close/>
                  <a:moveTo>
                    <a:pt x="224631" y="60325"/>
                  </a:moveTo>
                  <a:cubicBezTo>
                    <a:pt x="224631" y="60325"/>
                    <a:pt x="224631" y="60325"/>
                    <a:pt x="280194" y="60325"/>
                  </a:cubicBezTo>
                  <a:cubicBezTo>
                    <a:pt x="286808" y="60325"/>
                    <a:pt x="292100" y="65599"/>
                    <a:pt x="292100" y="70872"/>
                  </a:cubicBezTo>
                  <a:cubicBezTo>
                    <a:pt x="292100" y="70872"/>
                    <a:pt x="292100" y="70872"/>
                    <a:pt x="292100" y="127565"/>
                  </a:cubicBezTo>
                  <a:cubicBezTo>
                    <a:pt x="292100" y="132839"/>
                    <a:pt x="286808" y="138113"/>
                    <a:pt x="280194" y="138113"/>
                  </a:cubicBezTo>
                  <a:cubicBezTo>
                    <a:pt x="273579" y="138113"/>
                    <a:pt x="269610" y="132839"/>
                    <a:pt x="269610" y="127565"/>
                  </a:cubicBezTo>
                  <a:cubicBezTo>
                    <a:pt x="269610" y="127565"/>
                    <a:pt x="269610" y="127565"/>
                    <a:pt x="269610" y="82738"/>
                  </a:cubicBezTo>
                  <a:cubicBezTo>
                    <a:pt x="269610" y="82738"/>
                    <a:pt x="269610" y="82738"/>
                    <a:pt x="224631" y="82738"/>
                  </a:cubicBezTo>
                  <a:cubicBezTo>
                    <a:pt x="218017" y="82738"/>
                    <a:pt x="212725" y="77465"/>
                    <a:pt x="212725" y="70872"/>
                  </a:cubicBezTo>
                  <a:cubicBezTo>
                    <a:pt x="212725" y="65599"/>
                    <a:pt x="218017" y="60325"/>
                    <a:pt x="224631" y="60325"/>
                  </a:cubicBezTo>
                  <a:close/>
                  <a:moveTo>
                    <a:pt x="103055" y="0"/>
                  </a:moveTo>
                  <a:cubicBezTo>
                    <a:pt x="158546" y="0"/>
                    <a:pt x="204788" y="44658"/>
                    <a:pt x="204788" y="101137"/>
                  </a:cubicBezTo>
                  <a:cubicBezTo>
                    <a:pt x="204788" y="135287"/>
                    <a:pt x="188934" y="165497"/>
                    <a:pt x="161188" y="185199"/>
                  </a:cubicBezTo>
                  <a:cubicBezTo>
                    <a:pt x="161188" y="185199"/>
                    <a:pt x="161188" y="185199"/>
                    <a:pt x="151940" y="220663"/>
                  </a:cubicBezTo>
                  <a:cubicBezTo>
                    <a:pt x="151940" y="220663"/>
                    <a:pt x="151940" y="220663"/>
                    <a:pt x="125515" y="220663"/>
                  </a:cubicBezTo>
                  <a:cubicBezTo>
                    <a:pt x="125515" y="220663"/>
                    <a:pt x="125515" y="220663"/>
                    <a:pt x="137406" y="136601"/>
                  </a:cubicBezTo>
                  <a:cubicBezTo>
                    <a:pt x="137406" y="136601"/>
                    <a:pt x="138727" y="136601"/>
                    <a:pt x="138727" y="136601"/>
                  </a:cubicBezTo>
                  <a:cubicBezTo>
                    <a:pt x="142691" y="136601"/>
                    <a:pt x="146655" y="133974"/>
                    <a:pt x="149297" y="130033"/>
                  </a:cubicBezTo>
                  <a:cubicBezTo>
                    <a:pt x="151940" y="124780"/>
                    <a:pt x="149297" y="118212"/>
                    <a:pt x="144012" y="115585"/>
                  </a:cubicBezTo>
                  <a:cubicBezTo>
                    <a:pt x="144012" y="115585"/>
                    <a:pt x="144012" y="115585"/>
                    <a:pt x="125515" y="106391"/>
                  </a:cubicBezTo>
                  <a:cubicBezTo>
                    <a:pt x="122873" y="105077"/>
                    <a:pt x="118909" y="105077"/>
                    <a:pt x="116267" y="106391"/>
                  </a:cubicBezTo>
                  <a:cubicBezTo>
                    <a:pt x="116267" y="106391"/>
                    <a:pt x="116267" y="106391"/>
                    <a:pt x="103055" y="112958"/>
                  </a:cubicBezTo>
                  <a:cubicBezTo>
                    <a:pt x="103055" y="112958"/>
                    <a:pt x="103055" y="112958"/>
                    <a:pt x="88521" y="106391"/>
                  </a:cubicBezTo>
                  <a:cubicBezTo>
                    <a:pt x="85879" y="105077"/>
                    <a:pt x="81915" y="105077"/>
                    <a:pt x="79273" y="106391"/>
                  </a:cubicBezTo>
                  <a:cubicBezTo>
                    <a:pt x="79273" y="106391"/>
                    <a:pt x="79273" y="106391"/>
                    <a:pt x="60776" y="115585"/>
                  </a:cubicBezTo>
                  <a:cubicBezTo>
                    <a:pt x="55491" y="118212"/>
                    <a:pt x="52848" y="124780"/>
                    <a:pt x="55491" y="130033"/>
                  </a:cubicBezTo>
                  <a:cubicBezTo>
                    <a:pt x="58133" y="135287"/>
                    <a:pt x="63418" y="136601"/>
                    <a:pt x="67382" y="136601"/>
                  </a:cubicBezTo>
                  <a:cubicBezTo>
                    <a:pt x="67382" y="136601"/>
                    <a:pt x="67382" y="136601"/>
                    <a:pt x="79273" y="220663"/>
                  </a:cubicBezTo>
                  <a:cubicBezTo>
                    <a:pt x="79273" y="220663"/>
                    <a:pt x="79273" y="220663"/>
                    <a:pt x="52848" y="220663"/>
                  </a:cubicBezTo>
                  <a:cubicBezTo>
                    <a:pt x="52848" y="220663"/>
                    <a:pt x="52848" y="220663"/>
                    <a:pt x="43600" y="185199"/>
                  </a:cubicBezTo>
                  <a:cubicBezTo>
                    <a:pt x="15854" y="165497"/>
                    <a:pt x="0" y="135287"/>
                    <a:pt x="0" y="101137"/>
                  </a:cubicBezTo>
                  <a:cubicBezTo>
                    <a:pt x="0" y="44658"/>
                    <a:pt x="46242" y="0"/>
                    <a:pt x="1030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15975" y="3916459"/>
            <a:ext cx="2241975" cy="1544198"/>
            <a:chOff x="7014777" y="1359546"/>
            <a:chExt cx="2241974" cy="1544198"/>
          </a:xfrm>
        </p:grpSpPr>
        <p:sp>
          <p:nvSpPr>
            <p:cNvPr id="20" name="矩形 19"/>
            <p:cNvSpPr/>
            <p:nvPr/>
          </p:nvSpPr>
          <p:spPr>
            <a:xfrm>
              <a:off x="7188453" y="1801070"/>
              <a:ext cx="1894622" cy="1102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014777" y="135954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04537" y="3916459"/>
            <a:ext cx="2241975" cy="1544198"/>
            <a:chOff x="7014777" y="1359546"/>
            <a:chExt cx="2241974" cy="1544198"/>
          </a:xfrm>
        </p:grpSpPr>
        <p:sp>
          <p:nvSpPr>
            <p:cNvPr id="23" name="矩形 22"/>
            <p:cNvSpPr/>
            <p:nvPr/>
          </p:nvSpPr>
          <p:spPr>
            <a:xfrm>
              <a:off x="7188453" y="1801070"/>
              <a:ext cx="1894622" cy="1102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014777" y="135954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293098" y="3916459"/>
            <a:ext cx="2241975" cy="1544198"/>
            <a:chOff x="7014777" y="1359546"/>
            <a:chExt cx="2241974" cy="1544198"/>
          </a:xfrm>
        </p:grpSpPr>
        <p:sp>
          <p:nvSpPr>
            <p:cNvPr id="26" name="矩形 25"/>
            <p:cNvSpPr/>
            <p:nvPr/>
          </p:nvSpPr>
          <p:spPr>
            <a:xfrm>
              <a:off x="7188453" y="1801070"/>
              <a:ext cx="1894622" cy="1102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14777" y="135954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81659" y="3916459"/>
            <a:ext cx="2241975" cy="1544198"/>
            <a:chOff x="7014777" y="1359546"/>
            <a:chExt cx="2241974" cy="1544198"/>
          </a:xfrm>
        </p:grpSpPr>
        <p:sp>
          <p:nvSpPr>
            <p:cNvPr id="29" name="矩形 28"/>
            <p:cNvSpPr/>
            <p:nvPr/>
          </p:nvSpPr>
          <p:spPr>
            <a:xfrm>
              <a:off x="7188453" y="1801070"/>
              <a:ext cx="1894622" cy="1102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014777" y="135954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6" t="49071" r="13915" b="43280"/>
          <a:stretch/>
        </p:blipFill>
        <p:spPr>
          <a:xfrm>
            <a:off x="-49163" y="5825615"/>
            <a:ext cx="12241163" cy="103238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7" t="37561" r="6225" b="46155"/>
          <a:stretch/>
        </p:blipFill>
        <p:spPr>
          <a:xfrm>
            <a:off x="19051" y="2"/>
            <a:ext cx="6352721" cy="77666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4205216" y="371760"/>
            <a:ext cx="375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Add title text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659627" y="1163181"/>
            <a:ext cx="872748" cy="0"/>
          </a:xfrm>
          <a:prstGeom prst="line">
            <a:avLst/>
          </a:prstGeom>
          <a:solidFill>
            <a:srgbClr val="080808"/>
          </a:solidFill>
          <a:ln w="2540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6786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73714" y="1552862"/>
            <a:ext cx="4644575" cy="4158512"/>
            <a:chOff x="3773713" y="1552862"/>
            <a:chExt cx="4644574" cy="4158512"/>
          </a:xfrm>
        </p:grpSpPr>
        <p:sp>
          <p:nvSpPr>
            <p:cNvPr id="4" name="Freeform: Shape 32"/>
            <p:cNvSpPr>
              <a:spLocks/>
            </p:cNvSpPr>
            <p:nvPr/>
          </p:nvSpPr>
          <p:spPr bwMode="auto">
            <a:xfrm>
              <a:off x="4169763" y="1996168"/>
              <a:ext cx="3908733" cy="3445171"/>
            </a:xfrm>
            <a:custGeom>
              <a:avLst/>
              <a:gdLst/>
              <a:ahLst/>
              <a:cxnLst>
                <a:cxn ang="0">
                  <a:pos x="1670" y="1786"/>
                </a:cxn>
                <a:cxn ang="0">
                  <a:pos x="2027" y="1014"/>
                </a:cxn>
                <a:cxn ang="0">
                  <a:pos x="1014" y="0"/>
                </a:cxn>
                <a:cxn ang="0">
                  <a:pos x="0" y="1014"/>
                </a:cxn>
                <a:cxn ang="0">
                  <a:pos x="331" y="1763"/>
                </a:cxn>
              </a:cxnLst>
              <a:rect l="0" t="0" r="r" b="b"/>
              <a:pathLst>
                <a:path w="2027" h="1786">
                  <a:moveTo>
                    <a:pt x="1670" y="1786"/>
                  </a:moveTo>
                  <a:cubicBezTo>
                    <a:pt x="1888" y="1600"/>
                    <a:pt x="2027" y="1323"/>
                    <a:pt x="2027" y="1014"/>
                  </a:cubicBezTo>
                  <a:cubicBezTo>
                    <a:pt x="2027" y="454"/>
                    <a:pt x="1573" y="0"/>
                    <a:pt x="1014" y="0"/>
                  </a:cubicBezTo>
                  <a:cubicBezTo>
                    <a:pt x="454" y="0"/>
                    <a:pt x="0" y="454"/>
                    <a:pt x="0" y="1014"/>
                  </a:cubicBezTo>
                  <a:cubicBezTo>
                    <a:pt x="0" y="1311"/>
                    <a:pt x="128" y="1578"/>
                    <a:pt x="331" y="1763"/>
                  </a:cubicBezTo>
                </a:path>
              </a:pathLst>
            </a:custGeom>
            <a:noFill/>
            <a:ln w="190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3"/>
            <p:cNvGrpSpPr/>
            <p:nvPr/>
          </p:nvGrpSpPr>
          <p:grpSpPr>
            <a:xfrm>
              <a:off x="5029932" y="3040034"/>
              <a:ext cx="2132136" cy="2012067"/>
              <a:chOff x="5402677" y="3300041"/>
              <a:chExt cx="1594342" cy="1504560"/>
            </a:xfrm>
          </p:grpSpPr>
          <p:grpSp>
            <p:nvGrpSpPr>
              <p:cNvPr id="50" name="Group 33"/>
              <p:cNvGrpSpPr/>
              <p:nvPr/>
            </p:nvGrpSpPr>
            <p:grpSpPr>
              <a:xfrm>
                <a:off x="5402677" y="3300041"/>
                <a:ext cx="1594342" cy="1114491"/>
                <a:chOff x="3754438" y="2233613"/>
                <a:chExt cx="1635125" cy="1143000"/>
              </a:xfrm>
            </p:grpSpPr>
            <p:sp>
              <p:nvSpPr>
                <p:cNvPr id="56" name="Freeform: Shape 34"/>
                <p:cNvSpPr>
                  <a:spLocks/>
                </p:cNvSpPr>
                <p:nvPr/>
              </p:nvSpPr>
              <p:spPr bwMode="auto">
                <a:xfrm>
                  <a:off x="3754438" y="2262188"/>
                  <a:ext cx="1635125" cy="1114425"/>
                </a:xfrm>
                <a:custGeom>
                  <a:avLst/>
                  <a:gdLst/>
                  <a:ahLst/>
                  <a:cxnLst>
                    <a:cxn ang="0">
                      <a:pos x="1202" y="800"/>
                    </a:cxn>
                    <a:cxn ang="0">
                      <a:pos x="1182" y="820"/>
                    </a:cxn>
                    <a:cxn ang="0">
                      <a:pos x="20" y="820"/>
                    </a:cxn>
                    <a:cxn ang="0">
                      <a:pos x="0" y="800"/>
                    </a:cxn>
                    <a:cxn ang="0">
                      <a:pos x="0" y="20"/>
                    </a:cxn>
                    <a:cxn ang="0">
                      <a:pos x="20" y="0"/>
                    </a:cxn>
                    <a:cxn ang="0">
                      <a:pos x="1182" y="0"/>
                    </a:cxn>
                    <a:cxn ang="0">
                      <a:pos x="1202" y="20"/>
                    </a:cxn>
                    <a:cxn ang="0">
                      <a:pos x="1202" y="800"/>
                    </a:cxn>
                  </a:cxnLst>
                  <a:rect l="0" t="0" r="r" b="b"/>
                  <a:pathLst>
                    <a:path w="1202" h="820">
                      <a:moveTo>
                        <a:pt x="1202" y="800"/>
                      </a:moveTo>
                      <a:cubicBezTo>
                        <a:pt x="1202" y="811"/>
                        <a:pt x="1193" y="820"/>
                        <a:pt x="1182" y="820"/>
                      </a:cubicBezTo>
                      <a:cubicBezTo>
                        <a:pt x="20" y="820"/>
                        <a:pt x="20" y="820"/>
                        <a:pt x="20" y="820"/>
                      </a:cubicBezTo>
                      <a:cubicBezTo>
                        <a:pt x="9" y="820"/>
                        <a:pt x="0" y="811"/>
                        <a:pt x="0" y="80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82" y="0"/>
                        <a:pt x="1182" y="0"/>
                        <a:pt x="1182" y="0"/>
                      </a:cubicBezTo>
                      <a:cubicBezTo>
                        <a:pt x="1193" y="0"/>
                        <a:pt x="1202" y="9"/>
                        <a:pt x="1202" y="20"/>
                      </a:cubicBezTo>
                      <a:lnTo>
                        <a:pt x="1202" y="80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Rectangle 35"/>
                <p:cNvSpPr>
                  <a:spLocks/>
                </p:cNvSpPr>
                <p:nvPr/>
              </p:nvSpPr>
              <p:spPr bwMode="auto">
                <a:xfrm>
                  <a:off x="3819525" y="3254375"/>
                  <a:ext cx="1506538" cy="666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Freeform: Shape 36"/>
                <p:cNvSpPr>
                  <a:spLocks/>
                </p:cNvSpPr>
                <p:nvPr/>
              </p:nvSpPr>
              <p:spPr bwMode="auto">
                <a:xfrm>
                  <a:off x="4572000" y="2233613"/>
                  <a:ext cx="754063" cy="1087437"/>
                </a:xfrm>
                <a:custGeom>
                  <a:avLst/>
                  <a:gdLst/>
                  <a:ahLst/>
                  <a:cxnLst>
                    <a:cxn ang="0">
                      <a:pos x="0" y="800"/>
                    </a:cxn>
                    <a:cxn ang="0">
                      <a:pos x="0" y="72"/>
                    </a:cxn>
                    <a:cxn ang="0">
                      <a:pos x="0" y="70"/>
                    </a:cxn>
                    <a:cxn ang="0">
                      <a:pos x="0" y="64"/>
                    </a:cxn>
                    <a:cxn ang="0">
                      <a:pos x="70" y="0"/>
                    </a:cxn>
                    <a:cxn ang="0">
                      <a:pos x="554" y="0"/>
                    </a:cxn>
                    <a:cxn ang="0">
                      <a:pos x="554" y="758"/>
                    </a:cxn>
                    <a:cxn ang="0">
                      <a:pos x="70" y="758"/>
                    </a:cxn>
                    <a:cxn ang="0">
                      <a:pos x="0" y="800"/>
                    </a:cxn>
                  </a:cxnLst>
                  <a:rect l="0" t="0" r="r" b="b"/>
                  <a:pathLst>
                    <a:path w="554" h="800">
                      <a:moveTo>
                        <a:pt x="0" y="800"/>
                      </a:move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1"/>
                        <a:pt x="0" y="70"/>
                      </a:cubicBezTo>
                      <a:cubicBezTo>
                        <a:pt x="0" y="68"/>
                        <a:pt x="0" y="66"/>
                        <a:pt x="0" y="64"/>
                      </a:cubicBezTo>
                      <a:cubicBezTo>
                        <a:pt x="3" y="28"/>
                        <a:pt x="33" y="0"/>
                        <a:pt x="70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54" y="758"/>
                        <a:pt x="554" y="758"/>
                        <a:pt x="554" y="758"/>
                      </a:cubicBezTo>
                      <a:cubicBezTo>
                        <a:pt x="70" y="758"/>
                        <a:pt x="70" y="758"/>
                        <a:pt x="70" y="758"/>
                      </a:cubicBezTo>
                      <a:cubicBezTo>
                        <a:pt x="40" y="758"/>
                        <a:pt x="13" y="775"/>
                        <a:pt x="0" y="80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Freeform: Shape 37"/>
                <p:cNvSpPr>
                  <a:spLocks/>
                </p:cNvSpPr>
                <p:nvPr/>
              </p:nvSpPr>
              <p:spPr bwMode="auto">
                <a:xfrm>
                  <a:off x="3819525" y="2233613"/>
                  <a:ext cx="752475" cy="1087437"/>
                </a:xfrm>
                <a:custGeom>
                  <a:avLst/>
                  <a:gdLst/>
                  <a:ahLst/>
                  <a:cxnLst>
                    <a:cxn ang="0">
                      <a:pos x="553" y="800"/>
                    </a:cxn>
                    <a:cxn ang="0">
                      <a:pos x="553" y="72"/>
                    </a:cxn>
                    <a:cxn ang="0">
                      <a:pos x="553" y="70"/>
                    </a:cxn>
                    <a:cxn ang="0">
                      <a:pos x="553" y="64"/>
                    </a:cxn>
                    <a:cxn ang="0">
                      <a:pos x="483" y="0"/>
                    </a:cxn>
                    <a:cxn ang="0">
                      <a:pos x="0" y="0"/>
                    </a:cxn>
                    <a:cxn ang="0">
                      <a:pos x="0" y="758"/>
                    </a:cxn>
                    <a:cxn ang="0">
                      <a:pos x="483" y="758"/>
                    </a:cxn>
                    <a:cxn ang="0">
                      <a:pos x="553" y="800"/>
                    </a:cxn>
                  </a:cxnLst>
                  <a:rect l="0" t="0" r="r" b="b"/>
                  <a:pathLst>
                    <a:path w="553" h="800">
                      <a:moveTo>
                        <a:pt x="553" y="800"/>
                      </a:moveTo>
                      <a:cubicBezTo>
                        <a:pt x="553" y="72"/>
                        <a:pt x="553" y="72"/>
                        <a:pt x="553" y="72"/>
                      </a:cubicBezTo>
                      <a:cubicBezTo>
                        <a:pt x="553" y="72"/>
                        <a:pt x="553" y="71"/>
                        <a:pt x="553" y="70"/>
                      </a:cubicBezTo>
                      <a:cubicBezTo>
                        <a:pt x="553" y="68"/>
                        <a:pt x="553" y="66"/>
                        <a:pt x="553" y="64"/>
                      </a:cubicBezTo>
                      <a:cubicBezTo>
                        <a:pt x="550" y="28"/>
                        <a:pt x="520" y="0"/>
                        <a:pt x="48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8"/>
                        <a:pt x="0" y="758"/>
                        <a:pt x="0" y="758"/>
                      </a:cubicBezTo>
                      <a:cubicBezTo>
                        <a:pt x="483" y="758"/>
                        <a:pt x="483" y="758"/>
                        <a:pt x="483" y="758"/>
                      </a:cubicBezTo>
                      <a:cubicBezTo>
                        <a:pt x="513" y="758"/>
                        <a:pt x="540" y="775"/>
                        <a:pt x="553" y="80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Freeform: Shape 38"/>
                <p:cNvSpPr>
                  <a:spLocks/>
                </p:cNvSpPr>
                <p:nvPr/>
              </p:nvSpPr>
              <p:spPr bwMode="auto">
                <a:xfrm>
                  <a:off x="4519613" y="2243138"/>
                  <a:ext cx="52388" cy="1077912"/>
                </a:xfrm>
                <a:custGeom>
                  <a:avLst/>
                  <a:gdLst/>
                  <a:ahLst/>
                  <a:cxnLst>
                    <a:cxn ang="0">
                      <a:pos x="39" y="57"/>
                    </a:cxn>
                    <a:cxn ang="0">
                      <a:pos x="0" y="0"/>
                    </a:cxn>
                    <a:cxn ang="0">
                      <a:pos x="0" y="757"/>
                    </a:cxn>
                    <a:cxn ang="0">
                      <a:pos x="39" y="793"/>
                    </a:cxn>
                    <a:cxn ang="0">
                      <a:pos x="39" y="65"/>
                    </a:cxn>
                    <a:cxn ang="0">
                      <a:pos x="39" y="63"/>
                    </a:cxn>
                    <a:cxn ang="0">
                      <a:pos x="39" y="57"/>
                    </a:cxn>
                  </a:cxnLst>
                  <a:rect l="0" t="0" r="r" b="b"/>
                  <a:pathLst>
                    <a:path w="39" h="793">
                      <a:moveTo>
                        <a:pt x="39" y="57"/>
                      </a:moveTo>
                      <a:cubicBezTo>
                        <a:pt x="37" y="32"/>
                        <a:pt x="21" y="11"/>
                        <a:pt x="0" y="0"/>
                      </a:cubicBezTo>
                      <a:cubicBezTo>
                        <a:pt x="0" y="757"/>
                        <a:pt x="0" y="757"/>
                        <a:pt x="0" y="757"/>
                      </a:cubicBezTo>
                      <a:cubicBezTo>
                        <a:pt x="17" y="764"/>
                        <a:pt x="31" y="777"/>
                        <a:pt x="39" y="793"/>
                      </a:cubicBezTo>
                      <a:cubicBezTo>
                        <a:pt x="39" y="65"/>
                        <a:pt x="39" y="65"/>
                        <a:pt x="39" y="65"/>
                      </a:cubicBezTo>
                      <a:cubicBezTo>
                        <a:pt x="39" y="65"/>
                        <a:pt x="39" y="64"/>
                        <a:pt x="39" y="63"/>
                      </a:cubicBezTo>
                      <a:cubicBezTo>
                        <a:pt x="39" y="61"/>
                        <a:pt x="39" y="59"/>
                        <a:pt x="39" y="57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Rectangle 39"/>
                <p:cNvSpPr>
                  <a:spLocks/>
                </p:cNvSpPr>
                <p:nvPr/>
              </p:nvSpPr>
              <p:spPr bwMode="auto">
                <a:xfrm>
                  <a:off x="4667250" y="2414588"/>
                  <a:ext cx="557213" cy="349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Rectangle 40"/>
                <p:cNvSpPr>
                  <a:spLocks/>
                </p:cNvSpPr>
                <p:nvPr/>
              </p:nvSpPr>
              <p:spPr bwMode="auto">
                <a:xfrm>
                  <a:off x="4667250" y="2543175"/>
                  <a:ext cx="557213" cy="349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Rectangle 41"/>
                <p:cNvSpPr>
                  <a:spLocks/>
                </p:cNvSpPr>
                <p:nvPr/>
              </p:nvSpPr>
              <p:spPr bwMode="auto">
                <a:xfrm>
                  <a:off x="4667250" y="2673350"/>
                  <a:ext cx="557213" cy="349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Rectangle 42"/>
                <p:cNvSpPr>
                  <a:spLocks/>
                </p:cNvSpPr>
                <p:nvPr/>
              </p:nvSpPr>
              <p:spPr bwMode="auto">
                <a:xfrm>
                  <a:off x="4667250" y="2801938"/>
                  <a:ext cx="557213" cy="349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Rectangle 43"/>
                <p:cNvSpPr>
                  <a:spLocks/>
                </p:cNvSpPr>
                <p:nvPr/>
              </p:nvSpPr>
              <p:spPr bwMode="auto">
                <a:xfrm>
                  <a:off x="4667250" y="2930525"/>
                  <a:ext cx="557213" cy="365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Rectangle 44"/>
                <p:cNvSpPr>
                  <a:spLocks/>
                </p:cNvSpPr>
                <p:nvPr/>
              </p:nvSpPr>
              <p:spPr bwMode="auto">
                <a:xfrm>
                  <a:off x="4667250" y="3060700"/>
                  <a:ext cx="557213" cy="349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Rectangle 45"/>
                <p:cNvSpPr>
                  <a:spLocks/>
                </p:cNvSpPr>
                <p:nvPr/>
              </p:nvSpPr>
              <p:spPr bwMode="auto">
                <a:xfrm>
                  <a:off x="3914775" y="2414588"/>
                  <a:ext cx="557213" cy="349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Rectangle 46"/>
                <p:cNvSpPr>
                  <a:spLocks/>
                </p:cNvSpPr>
                <p:nvPr/>
              </p:nvSpPr>
              <p:spPr bwMode="auto">
                <a:xfrm>
                  <a:off x="3914775" y="2543175"/>
                  <a:ext cx="557213" cy="349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Rectangle 47"/>
                <p:cNvSpPr>
                  <a:spLocks/>
                </p:cNvSpPr>
                <p:nvPr/>
              </p:nvSpPr>
              <p:spPr bwMode="auto">
                <a:xfrm>
                  <a:off x="3914775" y="2673350"/>
                  <a:ext cx="557213" cy="349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Rectangle 48"/>
                <p:cNvSpPr>
                  <a:spLocks/>
                </p:cNvSpPr>
                <p:nvPr/>
              </p:nvSpPr>
              <p:spPr bwMode="auto">
                <a:xfrm>
                  <a:off x="3914775" y="2801938"/>
                  <a:ext cx="557213" cy="349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Rectangle 49"/>
                <p:cNvSpPr>
                  <a:spLocks/>
                </p:cNvSpPr>
                <p:nvPr/>
              </p:nvSpPr>
              <p:spPr bwMode="auto">
                <a:xfrm>
                  <a:off x="3914775" y="2930525"/>
                  <a:ext cx="557213" cy="365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Rectangle 50"/>
                <p:cNvSpPr>
                  <a:spLocks/>
                </p:cNvSpPr>
                <p:nvPr/>
              </p:nvSpPr>
              <p:spPr bwMode="auto">
                <a:xfrm>
                  <a:off x="3914775" y="3060700"/>
                  <a:ext cx="557213" cy="349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1" name="Group 51"/>
              <p:cNvGrpSpPr/>
              <p:nvPr/>
            </p:nvGrpSpPr>
            <p:grpSpPr>
              <a:xfrm>
                <a:off x="5586876" y="3504362"/>
                <a:ext cx="1315719" cy="1300239"/>
                <a:chOff x="3943350" y="2443163"/>
                <a:chExt cx="1349375" cy="1333499"/>
              </a:xfrm>
            </p:grpSpPr>
            <p:sp>
              <p:nvSpPr>
                <p:cNvPr id="52" name="Freeform: Shape 52"/>
                <p:cNvSpPr>
                  <a:spLocks/>
                </p:cNvSpPr>
                <p:nvPr/>
              </p:nvSpPr>
              <p:spPr bwMode="auto">
                <a:xfrm>
                  <a:off x="3998913" y="3038475"/>
                  <a:ext cx="693738" cy="684212"/>
                </a:xfrm>
                <a:custGeom>
                  <a:avLst/>
                  <a:gdLst/>
                  <a:ahLst/>
                  <a:cxnLst>
                    <a:cxn ang="0">
                      <a:pos x="33" y="500"/>
                    </a:cxn>
                    <a:cxn ang="0">
                      <a:pos x="15" y="489"/>
                    </a:cxn>
                    <a:cxn ang="0">
                      <a:pos x="15" y="436"/>
                    </a:cxn>
                    <a:cxn ang="0">
                      <a:pos x="442" y="15"/>
                    </a:cxn>
                    <a:cxn ang="0">
                      <a:pos x="495" y="15"/>
                    </a:cxn>
                    <a:cxn ang="0">
                      <a:pos x="495" y="69"/>
                    </a:cxn>
                    <a:cxn ang="0">
                      <a:pos x="69" y="490"/>
                    </a:cxn>
                    <a:cxn ang="0">
                      <a:pos x="33" y="500"/>
                    </a:cxn>
                  </a:cxnLst>
                  <a:rect l="0" t="0" r="r" b="b"/>
                  <a:pathLst>
                    <a:path w="510" h="503">
                      <a:moveTo>
                        <a:pt x="33" y="500"/>
                      </a:moveTo>
                      <a:cubicBezTo>
                        <a:pt x="26" y="498"/>
                        <a:pt x="20" y="495"/>
                        <a:pt x="15" y="489"/>
                      </a:cubicBezTo>
                      <a:cubicBezTo>
                        <a:pt x="0" y="475"/>
                        <a:pt x="0" y="451"/>
                        <a:pt x="15" y="436"/>
                      </a:cubicBezTo>
                      <a:cubicBezTo>
                        <a:pt x="442" y="15"/>
                        <a:pt x="442" y="15"/>
                        <a:pt x="442" y="15"/>
                      </a:cubicBezTo>
                      <a:cubicBezTo>
                        <a:pt x="456" y="0"/>
                        <a:pt x="481" y="0"/>
                        <a:pt x="495" y="15"/>
                      </a:cubicBezTo>
                      <a:cubicBezTo>
                        <a:pt x="510" y="30"/>
                        <a:pt x="510" y="54"/>
                        <a:pt x="495" y="69"/>
                      </a:cubicBezTo>
                      <a:cubicBezTo>
                        <a:pt x="69" y="490"/>
                        <a:pt x="69" y="490"/>
                        <a:pt x="69" y="490"/>
                      </a:cubicBezTo>
                      <a:cubicBezTo>
                        <a:pt x="59" y="500"/>
                        <a:pt x="45" y="503"/>
                        <a:pt x="33" y="50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53"/>
                <p:cNvSpPr>
                  <a:spLocks/>
                </p:cNvSpPr>
                <p:nvPr/>
              </p:nvSpPr>
              <p:spPr bwMode="auto">
                <a:xfrm>
                  <a:off x="3943350" y="3133725"/>
                  <a:ext cx="652463" cy="642937"/>
                </a:xfrm>
                <a:custGeom>
                  <a:avLst/>
                  <a:gdLst/>
                  <a:ahLst/>
                  <a:cxnLst>
                    <a:cxn ang="0">
                      <a:pos x="64" y="466"/>
                    </a:cxn>
                    <a:cxn ang="0">
                      <a:pos x="29" y="446"/>
                    </a:cxn>
                    <a:cxn ang="0">
                      <a:pos x="30" y="339"/>
                    </a:cxn>
                    <a:cxn ang="0">
                      <a:pos x="343" y="29"/>
                    </a:cxn>
                    <a:cxn ang="0">
                      <a:pos x="450" y="30"/>
                    </a:cxn>
                    <a:cxn ang="0">
                      <a:pos x="450" y="138"/>
                    </a:cxn>
                    <a:cxn ang="0">
                      <a:pos x="136" y="447"/>
                    </a:cxn>
                    <a:cxn ang="0">
                      <a:pos x="64" y="466"/>
                    </a:cxn>
                  </a:cxnLst>
                  <a:rect l="0" t="0" r="r" b="b"/>
                  <a:pathLst>
                    <a:path w="480" h="473">
                      <a:moveTo>
                        <a:pt x="64" y="466"/>
                      </a:moveTo>
                      <a:cubicBezTo>
                        <a:pt x="51" y="463"/>
                        <a:pt x="39" y="456"/>
                        <a:pt x="29" y="446"/>
                      </a:cubicBezTo>
                      <a:cubicBezTo>
                        <a:pt x="0" y="416"/>
                        <a:pt x="0" y="368"/>
                        <a:pt x="30" y="339"/>
                      </a:cubicBezTo>
                      <a:cubicBezTo>
                        <a:pt x="343" y="29"/>
                        <a:pt x="343" y="29"/>
                        <a:pt x="343" y="29"/>
                      </a:cubicBezTo>
                      <a:cubicBezTo>
                        <a:pt x="373" y="0"/>
                        <a:pt x="421" y="0"/>
                        <a:pt x="450" y="30"/>
                      </a:cubicBezTo>
                      <a:cubicBezTo>
                        <a:pt x="480" y="60"/>
                        <a:pt x="480" y="108"/>
                        <a:pt x="450" y="138"/>
                      </a:cubicBezTo>
                      <a:cubicBezTo>
                        <a:pt x="136" y="447"/>
                        <a:pt x="136" y="447"/>
                        <a:pt x="136" y="447"/>
                      </a:cubicBezTo>
                      <a:cubicBezTo>
                        <a:pt x="117" y="466"/>
                        <a:pt x="89" y="473"/>
                        <a:pt x="64" y="4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54"/>
                <p:cNvSpPr>
                  <a:spLocks/>
                </p:cNvSpPr>
                <p:nvPr/>
              </p:nvSpPr>
              <p:spPr bwMode="auto">
                <a:xfrm>
                  <a:off x="4483100" y="2443163"/>
                  <a:ext cx="809625" cy="809625"/>
                </a:xfrm>
                <a:custGeom>
                  <a:avLst/>
                  <a:gdLst/>
                  <a:ahLst/>
                  <a:cxnLst>
                    <a:cxn ang="0">
                      <a:pos x="594" y="299"/>
                    </a:cxn>
                    <a:cxn ang="0">
                      <a:pos x="370" y="9"/>
                    </a:cxn>
                    <a:cxn ang="0">
                      <a:pos x="299" y="0"/>
                    </a:cxn>
                    <a:cxn ang="0">
                      <a:pos x="89" y="86"/>
                    </a:cxn>
                    <a:cxn ang="0">
                      <a:pos x="1" y="295"/>
                    </a:cxn>
                    <a:cxn ang="0">
                      <a:pos x="225" y="585"/>
                    </a:cxn>
                    <a:cxn ang="0">
                      <a:pos x="296" y="594"/>
                    </a:cxn>
                    <a:cxn ang="0">
                      <a:pos x="506" y="508"/>
                    </a:cxn>
                    <a:cxn ang="0">
                      <a:pos x="594" y="299"/>
                    </a:cxn>
                    <a:cxn ang="0">
                      <a:pos x="453" y="454"/>
                    </a:cxn>
                    <a:cxn ang="0">
                      <a:pos x="296" y="518"/>
                    </a:cxn>
                    <a:cxn ang="0">
                      <a:pos x="244" y="511"/>
                    </a:cxn>
                    <a:cxn ang="0">
                      <a:pos x="77" y="296"/>
                    </a:cxn>
                    <a:cxn ang="0">
                      <a:pos x="142" y="140"/>
                    </a:cxn>
                    <a:cxn ang="0">
                      <a:pos x="299" y="76"/>
                    </a:cxn>
                    <a:cxn ang="0">
                      <a:pos x="351" y="83"/>
                    </a:cxn>
                    <a:cxn ang="0">
                      <a:pos x="518" y="299"/>
                    </a:cxn>
                    <a:cxn ang="0">
                      <a:pos x="453" y="454"/>
                    </a:cxn>
                  </a:cxnLst>
                  <a:rect l="0" t="0" r="r" b="b"/>
                  <a:pathLst>
                    <a:path w="595" h="595">
                      <a:moveTo>
                        <a:pt x="594" y="299"/>
                      </a:moveTo>
                      <a:cubicBezTo>
                        <a:pt x="595" y="162"/>
                        <a:pt x="503" y="43"/>
                        <a:pt x="370" y="9"/>
                      </a:cubicBezTo>
                      <a:cubicBezTo>
                        <a:pt x="347" y="3"/>
                        <a:pt x="323" y="0"/>
                        <a:pt x="299" y="0"/>
                      </a:cubicBezTo>
                      <a:cubicBezTo>
                        <a:pt x="220" y="0"/>
                        <a:pt x="145" y="30"/>
                        <a:pt x="89" y="86"/>
                      </a:cubicBezTo>
                      <a:cubicBezTo>
                        <a:pt x="32" y="142"/>
                        <a:pt x="1" y="216"/>
                        <a:pt x="1" y="295"/>
                      </a:cubicBezTo>
                      <a:cubicBezTo>
                        <a:pt x="0" y="432"/>
                        <a:pt x="92" y="552"/>
                        <a:pt x="225" y="585"/>
                      </a:cubicBezTo>
                      <a:cubicBezTo>
                        <a:pt x="248" y="591"/>
                        <a:pt x="272" y="594"/>
                        <a:pt x="296" y="594"/>
                      </a:cubicBezTo>
                      <a:cubicBezTo>
                        <a:pt x="375" y="595"/>
                        <a:pt x="449" y="564"/>
                        <a:pt x="506" y="508"/>
                      </a:cubicBezTo>
                      <a:cubicBezTo>
                        <a:pt x="562" y="453"/>
                        <a:pt x="594" y="378"/>
                        <a:pt x="594" y="299"/>
                      </a:cubicBezTo>
                      <a:close/>
                      <a:moveTo>
                        <a:pt x="453" y="454"/>
                      </a:moveTo>
                      <a:cubicBezTo>
                        <a:pt x="410" y="496"/>
                        <a:pt x="355" y="518"/>
                        <a:pt x="296" y="518"/>
                      </a:cubicBezTo>
                      <a:cubicBezTo>
                        <a:pt x="278" y="518"/>
                        <a:pt x="261" y="516"/>
                        <a:pt x="244" y="511"/>
                      </a:cubicBezTo>
                      <a:cubicBezTo>
                        <a:pt x="145" y="487"/>
                        <a:pt x="76" y="398"/>
                        <a:pt x="77" y="296"/>
                      </a:cubicBezTo>
                      <a:cubicBezTo>
                        <a:pt x="77" y="237"/>
                        <a:pt x="100" y="182"/>
                        <a:pt x="142" y="140"/>
                      </a:cubicBezTo>
                      <a:cubicBezTo>
                        <a:pt x="184" y="99"/>
                        <a:pt x="240" y="76"/>
                        <a:pt x="299" y="76"/>
                      </a:cubicBezTo>
                      <a:cubicBezTo>
                        <a:pt x="317" y="76"/>
                        <a:pt x="334" y="79"/>
                        <a:pt x="351" y="83"/>
                      </a:cubicBezTo>
                      <a:cubicBezTo>
                        <a:pt x="450" y="108"/>
                        <a:pt x="519" y="196"/>
                        <a:pt x="518" y="299"/>
                      </a:cubicBezTo>
                      <a:cubicBezTo>
                        <a:pt x="518" y="357"/>
                        <a:pt x="495" y="413"/>
                        <a:pt x="453" y="454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55"/>
                <p:cNvSpPr>
                  <a:spLocks/>
                </p:cNvSpPr>
                <p:nvPr/>
              </p:nvSpPr>
              <p:spPr bwMode="auto">
                <a:xfrm>
                  <a:off x="4602163" y="2562225"/>
                  <a:ext cx="512763" cy="481012"/>
                </a:xfrm>
                <a:custGeom>
                  <a:avLst/>
                  <a:gdLst/>
                  <a:ahLst/>
                  <a:cxnLst>
                    <a:cxn ang="0">
                      <a:pos x="22" y="232"/>
                    </a:cxn>
                    <a:cxn ang="0">
                      <a:pos x="84" y="86"/>
                    </a:cxn>
                    <a:cxn ang="0">
                      <a:pos x="231" y="26"/>
                    </a:cxn>
                    <a:cxn ang="0">
                      <a:pos x="280" y="33"/>
                    </a:cxn>
                    <a:cxn ang="0">
                      <a:pos x="376" y="87"/>
                    </a:cxn>
                    <a:cxn ang="0">
                      <a:pos x="258" y="7"/>
                    </a:cxn>
                    <a:cxn ang="0">
                      <a:pos x="209" y="0"/>
                    </a:cxn>
                    <a:cxn ang="0">
                      <a:pos x="62" y="60"/>
                    </a:cxn>
                    <a:cxn ang="0">
                      <a:pos x="0" y="206"/>
                    </a:cxn>
                    <a:cxn ang="0">
                      <a:pos x="61" y="354"/>
                    </a:cxn>
                    <a:cxn ang="0">
                      <a:pos x="22" y="232"/>
                    </a:cxn>
                  </a:cxnLst>
                  <a:rect l="0" t="0" r="r" b="b"/>
                  <a:pathLst>
                    <a:path w="376" h="354">
                      <a:moveTo>
                        <a:pt x="22" y="232"/>
                      </a:moveTo>
                      <a:cubicBezTo>
                        <a:pt x="23" y="177"/>
                        <a:pt x="44" y="125"/>
                        <a:pt x="84" y="86"/>
                      </a:cubicBezTo>
                      <a:cubicBezTo>
                        <a:pt x="123" y="47"/>
                        <a:pt x="175" y="26"/>
                        <a:pt x="231" y="26"/>
                      </a:cubicBezTo>
                      <a:cubicBezTo>
                        <a:pt x="247" y="27"/>
                        <a:pt x="264" y="29"/>
                        <a:pt x="280" y="33"/>
                      </a:cubicBezTo>
                      <a:cubicBezTo>
                        <a:pt x="317" y="42"/>
                        <a:pt x="350" y="61"/>
                        <a:pt x="376" y="87"/>
                      </a:cubicBezTo>
                      <a:cubicBezTo>
                        <a:pt x="348" y="48"/>
                        <a:pt x="307" y="19"/>
                        <a:pt x="258" y="7"/>
                      </a:cubicBezTo>
                      <a:cubicBezTo>
                        <a:pt x="242" y="3"/>
                        <a:pt x="225" y="1"/>
                        <a:pt x="209" y="0"/>
                      </a:cubicBezTo>
                      <a:cubicBezTo>
                        <a:pt x="153" y="0"/>
                        <a:pt x="101" y="21"/>
                        <a:pt x="62" y="60"/>
                      </a:cubicBezTo>
                      <a:cubicBezTo>
                        <a:pt x="22" y="99"/>
                        <a:pt x="0" y="151"/>
                        <a:pt x="0" y="206"/>
                      </a:cubicBezTo>
                      <a:cubicBezTo>
                        <a:pt x="0" y="263"/>
                        <a:pt x="23" y="316"/>
                        <a:pt x="61" y="354"/>
                      </a:cubicBezTo>
                      <a:cubicBezTo>
                        <a:pt x="36" y="320"/>
                        <a:pt x="22" y="277"/>
                        <a:pt x="22" y="23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6" name="Group 56"/>
            <p:cNvGrpSpPr/>
            <p:nvPr/>
          </p:nvGrpSpPr>
          <p:grpSpPr>
            <a:xfrm>
              <a:off x="5746083" y="1552862"/>
              <a:ext cx="756093" cy="756093"/>
              <a:chOff x="3276600" y="1047750"/>
              <a:chExt cx="533400" cy="533400"/>
            </a:xfrm>
          </p:grpSpPr>
          <p:sp>
            <p:nvSpPr>
              <p:cNvPr id="46" name="Oval 57"/>
              <p:cNvSpPr/>
              <p:nvPr/>
            </p:nvSpPr>
            <p:spPr>
              <a:xfrm>
                <a:off x="3276600" y="1047750"/>
                <a:ext cx="533400" cy="533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7" name="Group 58"/>
              <p:cNvGrpSpPr/>
              <p:nvPr/>
            </p:nvGrpSpPr>
            <p:grpSpPr>
              <a:xfrm>
                <a:off x="3381375" y="1151637"/>
                <a:ext cx="323850" cy="325608"/>
                <a:chOff x="4427538" y="2427288"/>
                <a:chExt cx="292101" cy="293688"/>
              </a:xfrm>
              <a:solidFill>
                <a:schemeClr val="bg1"/>
              </a:solidFill>
            </p:grpSpPr>
            <p:sp>
              <p:nvSpPr>
                <p:cNvPr id="48" name="Freeform: Shape 59"/>
                <p:cNvSpPr>
                  <a:spLocks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Freeform: Shape 60"/>
                <p:cNvSpPr>
                  <a:spLocks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Group 61"/>
            <p:cNvGrpSpPr/>
            <p:nvPr/>
          </p:nvGrpSpPr>
          <p:grpSpPr>
            <a:xfrm>
              <a:off x="7662194" y="3497101"/>
              <a:ext cx="756093" cy="756093"/>
              <a:chOff x="7467600" y="2724150"/>
              <a:chExt cx="533400" cy="533400"/>
            </a:xfrm>
          </p:grpSpPr>
          <p:sp>
            <p:nvSpPr>
              <p:cNvPr id="42" name="Oval 62"/>
              <p:cNvSpPr/>
              <p:nvPr/>
            </p:nvSpPr>
            <p:spPr>
              <a:xfrm>
                <a:off x="7467600" y="2724150"/>
                <a:ext cx="533400" cy="533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3" name="Group 63"/>
              <p:cNvGrpSpPr/>
              <p:nvPr/>
            </p:nvGrpSpPr>
            <p:grpSpPr>
              <a:xfrm>
                <a:off x="7627938" y="2844006"/>
                <a:ext cx="212725" cy="293688"/>
                <a:chOff x="5011738" y="2427288"/>
                <a:chExt cx="212725" cy="293688"/>
              </a:xfrm>
              <a:solidFill>
                <a:schemeClr val="bg1"/>
              </a:solidFill>
            </p:grpSpPr>
            <p:sp>
              <p:nvSpPr>
                <p:cNvPr id="44" name="Freeform: Shape 91"/>
                <p:cNvSpPr>
                  <a:spLocks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92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8" name="Group 93"/>
            <p:cNvGrpSpPr/>
            <p:nvPr/>
          </p:nvGrpSpPr>
          <p:grpSpPr>
            <a:xfrm>
              <a:off x="3773713" y="3497101"/>
              <a:ext cx="756093" cy="756093"/>
              <a:chOff x="1524000" y="2876550"/>
              <a:chExt cx="533400" cy="533400"/>
            </a:xfrm>
          </p:grpSpPr>
          <p:sp>
            <p:nvSpPr>
              <p:cNvPr id="40" name="Oval 94"/>
              <p:cNvSpPr/>
              <p:nvPr/>
            </p:nvSpPr>
            <p:spPr>
              <a:xfrm>
                <a:off x="1524000" y="2876550"/>
                <a:ext cx="533400" cy="533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95"/>
              <p:cNvSpPr>
                <a:spLocks/>
              </p:cNvSpPr>
              <p:nvPr/>
            </p:nvSpPr>
            <p:spPr bwMode="auto">
              <a:xfrm>
                <a:off x="1693941" y="2950772"/>
                <a:ext cx="193519" cy="384957"/>
              </a:xfrm>
              <a:custGeom>
                <a:avLst/>
                <a:gdLst/>
                <a:ahLst/>
                <a:cxnLst>
                  <a:cxn ang="0">
                    <a:pos x="43" y="62"/>
                  </a:cxn>
                  <a:cxn ang="0">
                    <a:pos x="43" y="50"/>
                  </a:cxn>
                  <a:cxn ang="0">
                    <a:pos x="43" y="14"/>
                  </a:cxn>
                  <a:cxn ang="0">
                    <a:pos x="29" y="0"/>
                  </a:cxn>
                  <a:cxn ang="0">
                    <a:pos x="14" y="14"/>
                  </a:cxn>
                  <a:cxn ang="0">
                    <a:pos x="14" y="50"/>
                  </a:cxn>
                  <a:cxn ang="0">
                    <a:pos x="14" y="62"/>
                  </a:cxn>
                  <a:cxn ang="0">
                    <a:pos x="0" y="87"/>
                  </a:cxn>
                  <a:cxn ang="0">
                    <a:pos x="29" y="116"/>
                  </a:cxn>
                  <a:cxn ang="0">
                    <a:pos x="58" y="87"/>
                  </a:cxn>
                  <a:cxn ang="0">
                    <a:pos x="43" y="62"/>
                  </a:cxn>
                  <a:cxn ang="0">
                    <a:pos x="21" y="43"/>
                  </a:cxn>
                  <a:cxn ang="0">
                    <a:pos x="29" y="43"/>
                  </a:cxn>
                  <a:cxn ang="0">
                    <a:pos x="29" y="36"/>
                  </a:cxn>
                  <a:cxn ang="0">
                    <a:pos x="21" y="36"/>
                  </a:cxn>
                  <a:cxn ang="0">
                    <a:pos x="21" y="29"/>
                  </a:cxn>
                  <a:cxn ang="0">
                    <a:pos x="29" y="29"/>
                  </a:cxn>
                  <a:cxn ang="0">
                    <a:pos x="29" y="21"/>
                  </a:cxn>
                  <a:cxn ang="0">
                    <a:pos x="21" y="21"/>
                  </a:cxn>
                  <a:cxn ang="0">
                    <a:pos x="21" y="14"/>
                  </a:cxn>
                  <a:cxn ang="0">
                    <a:pos x="29" y="7"/>
                  </a:cxn>
                  <a:cxn ang="0">
                    <a:pos x="36" y="14"/>
                  </a:cxn>
                  <a:cxn ang="0">
                    <a:pos x="36" y="50"/>
                  </a:cxn>
                  <a:cxn ang="0">
                    <a:pos x="21" y="50"/>
                  </a:cxn>
                  <a:cxn ang="0">
                    <a:pos x="21" y="43"/>
                  </a:cxn>
                  <a:cxn ang="0">
                    <a:pos x="29" y="108"/>
                  </a:cxn>
                  <a:cxn ang="0">
                    <a:pos x="7" y="87"/>
                  </a:cxn>
                  <a:cxn ang="0">
                    <a:pos x="7" y="83"/>
                  </a:cxn>
                  <a:cxn ang="0">
                    <a:pos x="29" y="101"/>
                  </a:cxn>
                  <a:cxn ang="0">
                    <a:pos x="50" y="83"/>
                  </a:cxn>
                  <a:cxn ang="0">
                    <a:pos x="50" y="87"/>
                  </a:cxn>
                  <a:cxn ang="0">
                    <a:pos x="29" y="108"/>
                  </a:cxn>
                </a:cxnLst>
                <a:rect l="0" t="0" r="r" b="b"/>
                <a:pathLst>
                  <a:path w="58" h="116">
                    <a:moveTo>
                      <a:pt x="43" y="62"/>
                    </a:moveTo>
                    <a:cubicBezTo>
                      <a:pt x="43" y="50"/>
                      <a:pt x="43" y="50"/>
                      <a:pt x="43" y="50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6"/>
                      <a:pt x="37" y="0"/>
                      <a:pt x="29" y="0"/>
                    </a:cubicBezTo>
                    <a:cubicBezTo>
                      <a:pt x="21" y="0"/>
                      <a:pt x="14" y="6"/>
                      <a:pt x="14" y="14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5" y="67"/>
                      <a:pt x="0" y="76"/>
                      <a:pt x="0" y="87"/>
                    </a:cubicBezTo>
                    <a:cubicBezTo>
                      <a:pt x="0" y="103"/>
                      <a:pt x="13" y="116"/>
                      <a:pt x="29" y="116"/>
                    </a:cubicBezTo>
                    <a:cubicBezTo>
                      <a:pt x="45" y="116"/>
                      <a:pt x="58" y="103"/>
                      <a:pt x="58" y="87"/>
                    </a:cubicBezTo>
                    <a:cubicBezTo>
                      <a:pt x="58" y="76"/>
                      <a:pt x="52" y="67"/>
                      <a:pt x="43" y="62"/>
                    </a:cubicBezTo>
                    <a:close/>
                    <a:moveTo>
                      <a:pt x="21" y="43"/>
                    </a:move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0"/>
                      <a:pt x="25" y="7"/>
                      <a:pt x="29" y="7"/>
                    </a:cubicBezTo>
                    <a:cubicBezTo>
                      <a:pt x="33" y="7"/>
                      <a:pt x="36" y="10"/>
                      <a:pt x="36" y="14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21" y="50"/>
                      <a:pt x="21" y="50"/>
                      <a:pt x="21" y="50"/>
                    </a:cubicBezTo>
                    <a:lnTo>
                      <a:pt x="21" y="43"/>
                    </a:lnTo>
                    <a:close/>
                    <a:moveTo>
                      <a:pt x="29" y="108"/>
                    </a:moveTo>
                    <a:cubicBezTo>
                      <a:pt x="17" y="108"/>
                      <a:pt x="7" y="99"/>
                      <a:pt x="7" y="87"/>
                    </a:cubicBezTo>
                    <a:cubicBezTo>
                      <a:pt x="7" y="85"/>
                      <a:pt x="7" y="84"/>
                      <a:pt x="7" y="83"/>
                    </a:cubicBezTo>
                    <a:cubicBezTo>
                      <a:pt x="9" y="93"/>
                      <a:pt x="18" y="101"/>
                      <a:pt x="29" y="101"/>
                    </a:cubicBezTo>
                    <a:cubicBezTo>
                      <a:pt x="39" y="101"/>
                      <a:pt x="48" y="93"/>
                      <a:pt x="50" y="83"/>
                    </a:cubicBezTo>
                    <a:cubicBezTo>
                      <a:pt x="50" y="84"/>
                      <a:pt x="50" y="85"/>
                      <a:pt x="50" y="87"/>
                    </a:cubicBezTo>
                    <a:cubicBezTo>
                      <a:pt x="50" y="99"/>
                      <a:pt x="41" y="108"/>
                      <a:pt x="29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96"/>
            <p:cNvGrpSpPr/>
            <p:nvPr/>
          </p:nvGrpSpPr>
          <p:grpSpPr>
            <a:xfrm>
              <a:off x="4287904" y="2079664"/>
              <a:ext cx="756093" cy="756093"/>
              <a:chOff x="2286000" y="1809750"/>
              <a:chExt cx="533400" cy="533400"/>
            </a:xfrm>
          </p:grpSpPr>
          <p:sp>
            <p:nvSpPr>
              <p:cNvPr id="38" name="Oval 97"/>
              <p:cNvSpPr/>
              <p:nvPr/>
            </p:nvSpPr>
            <p:spPr>
              <a:xfrm>
                <a:off x="2286000" y="1809750"/>
                <a:ext cx="533400" cy="53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98"/>
              <p:cNvSpPr>
                <a:spLocks/>
              </p:cNvSpPr>
              <p:nvPr/>
            </p:nvSpPr>
            <p:spPr bwMode="auto">
              <a:xfrm>
                <a:off x="2400300" y="1903354"/>
                <a:ext cx="304800" cy="346193"/>
              </a:xfrm>
              <a:custGeom>
                <a:avLst/>
                <a:gdLst/>
                <a:ahLst/>
                <a:cxnLst>
                  <a:cxn ang="0">
                    <a:pos x="87" y="109"/>
                  </a:cxn>
                  <a:cxn ang="0">
                    <a:pos x="82" y="109"/>
                  </a:cxn>
                  <a:cxn ang="0">
                    <a:pos x="102" y="73"/>
                  </a:cxn>
                  <a:cxn ang="0">
                    <a:pos x="69" y="31"/>
                  </a:cxn>
                  <a:cxn ang="0">
                    <a:pos x="77" y="15"/>
                  </a:cxn>
                  <a:cxn ang="0">
                    <a:pos x="76" y="10"/>
                  </a:cxn>
                  <a:cxn ang="0">
                    <a:pos x="56" y="1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28" y="46"/>
                  </a:cxn>
                  <a:cxn ang="0">
                    <a:pos x="31" y="57"/>
                  </a:cxn>
                  <a:cxn ang="0">
                    <a:pos x="28" y="63"/>
                  </a:cxn>
                  <a:cxn ang="0">
                    <a:pos x="41" y="69"/>
                  </a:cxn>
                  <a:cxn ang="0">
                    <a:pos x="44" y="63"/>
                  </a:cxn>
                  <a:cxn ang="0">
                    <a:pos x="44" y="63"/>
                  </a:cxn>
                  <a:cxn ang="0">
                    <a:pos x="54" y="59"/>
                  </a:cxn>
                  <a:cxn ang="0">
                    <a:pos x="62" y="44"/>
                  </a:cxn>
                  <a:cxn ang="0">
                    <a:pos x="87" y="73"/>
                  </a:cxn>
                  <a:cxn ang="0">
                    <a:pos x="58" y="102"/>
                  </a:cxn>
                  <a:cxn ang="0">
                    <a:pos x="37" y="95"/>
                  </a:cxn>
                  <a:cxn ang="0">
                    <a:pos x="37" y="91"/>
                  </a:cxn>
                  <a:cxn ang="0">
                    <a:pos x="40" y="87"/>
                  </a:cxn>
                  <a:cxn ang="0">
                    <a:pos x="58" y="87"/>
                  </a:cxn>
                  <a:cxn ang="0">
                    <a:pos x="58" y="80"/>
                  </a:cxn>
                  <a:cxn ang="0">
                    <a:pos x="30" y="80"/>
                  </a:cxn>
                  <a:cxn ang="0">
                    <a:pos x="16" y="80"/>
                  </a:cxn>
                  <a:cxn ang="0">
                    <a:pos x="0" y="80"/>
                  </a:cxn>
                  <a:cxn ang="0">
                    <a:pos x="0" y="87"/>
                  </a:cxn>
                  <a:cxn ang="0">
                    <a:pos x="17" y="87"/>
                  </a:cxn>
                  <a:cxn ang="0">
                    <a:pos x="18" y="87"/>
                  </a:cxn>
                  <a:cxn ang="0">
                    <a:pos x="22" y="91"/>
                  </a:cxn>
                  <a:cxn ang="0">
                    <a:pos x="22" y="95"/>
                  </a:cxn>
                  <a:cxn ang="0">
                    <a:pos x="22" y="109"/>
                  </a:cxn>
                  <a:cxn ang="0">
                    <a:pos x="8" y="116"/>
                  </a:cxn>
                  <a:cxn ang="0">
                    <a:pos x="102" y="116"/>
                  </a:cxn>
                  <a:cxn ang="0">
                    <a:pos x="87" y="109"/>
                  </a:cxn>
                  <a:cxn ang="0">
                    <a:pos x="62" y="10"/>
                  </a:cxn>
                  <a:cxn ang="0">
                    <a:pos x="60" y="12"/>
                  </a:cxn>
                  <a:cxn ang="0">
                    <a:pos x="43" y="44"/>
                  </a:cxn>
                  <a:cxn ang="0">
                    <a:pos x="37" y="41"/>
                  </a:cxn>
                  <a:cxn ang="0">
                    <a:pos x="37" y="39"/>
                  </a:cxn>
                  <a:cxn ang="0">
                    <a:pos x="53" y="10"/>
                  </a:cxn>
                  <a:cxn ang="0">
                    <a:pos x="55" y="8"/>
                  </a:cxn>
                  <a:cxn ang="0">
                    <a:pos x="58" y="8"/>
                  </a:cxn>
                  <a:cxn ang="0">
                    <a:pos x="62" y="10"/>
                  </a:cxn>
                  <a:cxn ang="0">
                    <a:pos x="62" y="10"/>
                  </a:cxn>
                </a:cxnLst>
                <a:rect l="0" t="0" r="r" b="b"/>
                <a:pathLst>
                  <a:path w="102" h="116">
                    <a:moveTo>
                      <a:pt x="87" y="109"/>
                    </a:moveTo>
                    <a:cubicBezTo>
                      <a:pt x="82" y="109"/>
                      <a:pt x="82" y="109"/>
                      <a:pt x="82" y="109"/>
                    </a:cubicBezTo>
                    <a:cubicBezTo>
                      <a:pt x="94" y="101"/>
                      <a:pt x="102" y="88"/>
                      <a:pt x="102" y="73"/>
                    </a:cubicBezTo>
                    <a:cubicBezTo>
                      <a:pt x="102" y="52"/>
                      <a:pt x="88" y="35"/>
                      <a:pt x="69" y="31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3"/>
                      <a:pt x="77" y="11"/>
                      <a:pt x="76" y="10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ubicBezTo>
                      <a:pt x="52" y="1"/>
                      <a:pt x="52" y="2"/>
                      <a:pt x="51" y="2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6" y="50"/>
                      <a:pt x="28" y="55"/>
                      <a:pt x="31" y="57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8" y="65"/>
                      <a:pt x="52" y="63"/>
                      <a:pt x="54" y="59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76" y="46"/>
                      <a:pt x="87" y="58"/>
                      <a:pt x="87" y="73"/>
                    </a:cubicBezTo>
                    <a:cubicBezTo>
                      <a:pt x="87" y="89"/>
                      <a:pt x="74" y="102"/>
                      <a:pt x="58" y="102"/>
                    </a:cubicBezTo>
                    <a:cubicBezTo>
                      <a:pt x="51" y="102"/>
                      <a:pt x="42" y="99"/>
                      <a:pt x="37" y="95"/>
                    </a:cubicBezTo>
                    <a:cubicBezTo>
                      <a:pt x="37" y="91"/>
                      <a:pt x="37" y="91"/>
                      <a:pt x="37" y="91"/>
                    </a:cubicBezTo>
                    <a:cubicBezTo>
                      <a:pt x="37" y="89"/>
                      <a:pt x="38" y="87"/>
                      <a:pt x="40" y="87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20" y="87"/>
                      <a:pt x="22" y="89"/>
                      <a:pt x="22" y="91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14" y="109"/>
                      <a:pt x="8" y="108"/>
                      <a:pt x="8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cubicBezTo>
                      <a:pt x="102" y="108"/>
                      <a:pt x="95" y="109"/>
                      <a:pt x="87" y="109"/>
                    </a:cubicBezTo>
                    <a:close/>
                    <a:moveTo>
                      <a:pt x="62" y="10"/>
                    </a:moveTo>
                    <a:cubicBezTo>
                      <a:pt x="61" y="10"/>
                      <a:pt x="60" y="11"/>
                      <a:pt x="60" y="12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0"/>
                      <a:pt x="37" y="40"/>
                      <a:pt x="37" y="39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4" y="8"/>
                      <a:pt x="55" y="8"/>
                    </a:cubicBezTo>
                    <a:cubicBezTo>
                      <a:pt x="56" y="7"/>
                      <a:pt x="57" y="7"/>
                      <a:pt x="58" y="8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2" y="10"/>
                      <a:pt x="6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99"/>
            <p:cNvGrpSpPr/>
            <p:nvPr/>
          </p:nvGrpSpPr>
          <p:grpSpPr>
            <a:xfrm>
              <a:off x="7204264" y="2079664"/>
              <a:ext cx="756093" cy="756093"/>
              <a:chOff x="7162800" y="1504950"/>
              <a:chExt cx="533400" cy="533400"/>
            </a:xfrm>
          </p:grpSpPr>
          <p:sp>
            <p:nvSpPr>
              <p:cNvPr id="36" name="Oval 100"/>
              <p:cNvSpPr/>
              <p:nvPr/>
            </p:nvSpPr>
            <p:spPr>
              <a:xfrm>
                <a:off x="7162800" y="1504950"/>
                <a:ext cx="533400" cy="53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01"/>
              <p:cNvSpPr>
                <a:spLocks/>
              </p:cNvSpPr>
              <p:nvPr/>
            </p:nvSpPr>
            <p:spPr bwMode="auto">
              <a:xfrm>
                <a:off x="7292181" y="1625600"/>
                <a:ext cx="274638" cy="29210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15" y="0"/>
                  </a:cxn>
                  <a:cxn ang="0">
                    <a:pos x="7" y="7"/>
                  </a:cxn>
                  <a:cxn ang="0">
                    <a:pos x="7" y="22"/>
                  </a:cxn>
                  <a:cxn ang="0">
                    <a:pos x="18" y="22"/>
                  </a:cxn>
                  <a:cxn ang="0">
                    <a:pos x="22" y="26"/>
                  </a:cxn>
                  <a:cxn ang="0">
                    <a:pos x="18" y="29"/>
                  </a:cxn>
                  <a:cxn ang="0">
                    <a:pos x="4" y="29"/>
                  </a:cxn>
                  <a:cxn ang="0">
                    <a:pos x="0" y="33"/>
                  </a:cxn>
                  <a:cxn ang="0">
                    <a:pos x="4" y="36"/>
                  </a:cxn>
                  <a:cxn ang="0">
                    <a:pos x="7" y="36"/>
                  </a:cxn>
                  <a:cxn ang="0">
                    <a:pos x="7" y="51"/>
                  </a:cxn>
                  <a:cxn ang="0">
                    <a:pos x="18" y="51"/>
                  </a:cxn>
                  <a:cxn ang="0">
                    <a:pos x="22" y="55"/>
                  </a:cxn>
                  <a:cxn ang="0">
                    <a:pos x="18" y="58"/>
                  </a:cxn>
                  <a:cxn ang="0">
                    <a:pos x="4" y="58"/>
                  </a:cxn>
                  <a:cxn ang="0">
                    <a:pos x="0" y="62"/>
                  </a:cxn>
                  <a:cxn ang="0">
                    <a:pos x="4" y="66"/>
                  </a:cxn>
                  <a:cxn ang="0">
                    <a:pos x="7" y="66"/>
                  </a:cxn>
                  <a:cxn ang="0">
                    <a:pos x="7" y="80"/>
                  </a:cxn>
                  <a:cxn ang="0">
                    <a:pos x="18" y="80"/>
                  </a:cxn>
                  <a:cxn ang="0">
                    <a:pos x="22" y="84"/>
                  </a:cxn>
                  <a:cxn ang="0">
                    <a:pos x="18" y="87"/>
                  </a:cxn>
                  <a:cxn ang="0">
                    <a:pos x="4" y="87"/>
                  </a:cxn>
                  <a:cxn ang="0">
                    <a:pos x="0" y="91"/>
                  </a:cxn>
                  <a:cxn ang="0">
                    <a:pos x="4" y="95"/>
                  </a:cxn>
                  <a:cxn ang="0">
                    <a:pos x="7" y="95"/>
                  </a:cxn>
                  <a:cxn ang="0">
                    <a:pos x="7" y="109"/>
                  </a:cxn>
                  <a:cxn ang="0">
                    <a:pos x="15" y="116"/>
                  </a:cxn>
                  <a:cxn ang="0">
                    <a:pos x="102" y="116"/>
                  </a:cxn>
                  <a:cxn ang="0">
                    <a:pos x="109" y="109"/>
                  </a:cxn>
                  <a:cxn ang="0">
                    <a:pos x="109" y="7"/>
                  </a:cxn>
                  <a:cxn ang="0">
                    <a:pos x="102" y="0"/>
                  </a:cxn>
                  <a:cxn ang="0">
                    <a:pos x="87" y="51"/>
                  </a:cxn>
                  <a:cxn ang="0">
                    <a:pos x="44" y="51"/>
                  </a:cxn>
                  <a:cxn ang="0">
                    <a:pos x="44" y="22"/>
                  </a:cxn>
                  <a:cxn ang="0">
                    <a:pos x="87" y="22"/>
                  </a:cxn>
                  <a:cxn ang="0">
                    <a:pos x="87" y="51"/>
                  </a:cxn>
                </a:cxnLst>
                <a:rect l="0" t="0" r="r" b="b"/>
                <a:pathLst>
                  <a:path w="109" h="116">
                    <a:moveTo>
                      <a:pt x="10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1" y="0"/>
                      <a:pt x="7" y="3"/>
                      <a:pt x="7" y="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2"/>
                      <a:pt x="22" y="24"/>
                      <a:pt x="22" y="26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2" y="29"/>
                      <a:pt x="0" y="31"/>
                      <a:pt x="0" y="33"/>
                    </a:cubicBezTo>
                    <a:cubicBezTo>
                      <a:pt x="0" y="35"/>
                      <a:pt x="2" y="36"/>
                      <a:pt x="4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51"/>
                      <a:pt x="22" y="53"/>
                      <a:pt x="22" y="55"/>
                    </a:cubicBezTo>
                    <a:cubicBezTo>
                      <a:pt x="22" y="57"/>
                      <a:pt x="20" y="58"/>
                      <a:pt x="18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2" y="58"/>
                      <a:pt x="0" y="60"/>
                      <a:pt x="0" y="62"/>
                    </a:cubicBezTo>
                    <a:cubicBezTo>
                      <a:pt x="0" y="64"/>
                      <a:pt x="2" y="66"/>
                      <a:pt x="4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20" y="80"/>
                      <a:pt x="22" y="82"/>
                      <a:pt x="22" y="84"/>
                    </a:cubicBezTo>
                    <a:cubicBezTo>
                      <a:pt x="22" y="86"/>
                      <a:pt x="20" y="87"/>
                      <a:pt x="18" y="87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2" y="87"/>
                      <a:pt x="0" y="89"/>
                      <a:pt x="0" y="91"/>
                    </a:cubicBezTo>
                    <a:cubicBezTo>
                      <a:pt x="0" y="93"/>
                      <a:pt x="2" y="95"/>
                      <a:pt x="4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109"/>
                      <a:pt x="7" y="109"/>
                      <a:pt x="7" y="109"/>
                    </a:cubicBezTo>
                    <a:cubicBezTo>
                      <a:pt x="7" y="113"/>
                      <a:pt x="11" y="116"/>
                      <a:pt x="15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cubicBezTo>
                      <a:pt x="106" y="116"/>
                      <a:pt x="109" y="113"/>
                      <a:pt x="109" y="109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9" y="3"/>
                      <a:pt x="106" y="0"/>
                      <a:pt x="102" y="0"/>
                    </a:cubicBezTo>
                    <a:close/>
                    <a:moveTo>
                      <a:pt x="87" y="51"/>
                    </a:move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87" y="22"/>
                      <a:pt x="87" y="22"/>
                      <a:pt x="87" y="22"/>
                    </a:cubicBezTo>
                    <a:lnTo>
                      <a:pt x="87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102"/>
            <p:cNvGrpSpPr/>
            <p:nvPr/>
          </p:nvGrpSpPr>
          <p:grpSpPr>
            <a:xfrm>
              <a:off x="4395916" y="4955281"/>
              <a:ext cx="756093" cy="756093"/>
              <a:chOff x="1143000" y="2266950"/>
              <a:chExt cx="533400" cy="533400"/>
            </a:xfrm>
          </p:grpSpPr>
          <p:sp>
            <p:nvSpPr>
              <p:cNvPr id="29" name="Oval 103"/>
              <p:cNvSpPr/>
              <p:nvPr/>
            </p:nvSpPr>
            <p:spPr>
              <a:xfrm>
                <a:off x="1143000" y="2266950"/>
                <a:ext cx="533400" cy="53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0" name="Group 104"/>
              <p:cNvGrpSpPr/>
              <p:nvPr/>
            </p:nvGrpSpPr>
            <p:grpSpPr>
              <a:xfrm>
                <a:off x="1266578" y="2382309"/>
                <a:ext cx="286232" cy="302682"/>
                <a:chOff x="1497013" y="1843088"/>
                <a:chExt cx="276226" cy="292100"/>
              </a:xfrm>
              <a:solidFill>
                <a:schemeClr val="bg1"/>
              </a:solidFill>
            </p:grpSpPr>
            <p:sp>
              <p:nvSpPr>
                <p:cNvPr id="31" name="Freeform: Shape 105"/>
                <p:cNvSpPr>
                  <a:spLocks/>
                </p:cNvSpPr>
                <p:nvPr/>
              </p:nvSpPr>
              <p:spPr bwMode="auto">
                <a:xfrm>
                  <a:off x="1663701" y="1951038"/>
                  <a:ext cx="109538" cy="184150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22"/>
                    </a:cxn>
                    <a:cxn ang="0">
                      <a:pos x="7" y="38"/>
                    </a:cxn>
                    <a:cxn ang="0">
                      <a:pos x="7" y="73"/>
                    </a:cxn>
                    <a:cxn ang="0">
                      <a:pos x="22" y="58"/>
                    </a:cxn>
                    <a:cxn ang="0">
                      <a:pos x="36" y="73"/>
                    </a:cxn>
                    <a:cxn ang="0">
                      <a:pos x="36" y="38"/>
                    </a:cxn>
                    <a:cxn ang="0">
                      <a:pos x="43" y="22"/>
                    </a:cxn>
                    <a:cxn ang="0">
                      <a:pos x="22" y="0"/>
                    </a:cxn>
                    <a:cxn ang="0">
                      <a:pos x="22" y="37"/>
                    </a:cxn>
                    <a:cxn ang="0">
                      <a:pos x="7" y="22"/>
                    </a:cxn>
                    <a:cxn ang="0">
                      <a:pos x="22" y="7"/>
                    </a:cxn>
                    <a:cxn ang="0">
                      <a:pos x="36" y="22"/>
                    </a:cxn>
                    <a:cxn ang="0">
                      <a:pos x="22" y="37"/>
                    </a:cxn>
                  </a:cxnLst>
                  <a:rect l="0" t="0" r="r" b="b"/>
                  <a:pathLst>
                    <a:path w="43" h="73">
                      <a:moveTo>
                        <a:pt x="22" y="0"/>
                      </a:move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28"/>
                        <a:pt x="3" y="34"/>
                        <a:pt x="7" y="38"/>
                      </a:cubicBezTo>
                      <a:cubicBezTo>
                        <a:pt x="7" y="73"/>
                        <a:pt x="7" y="73"/>
                        <a:pt x="7" y="73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36" y="73"/>
                        <a:pt x="36" y="73"/>
                        <a:pt x="36" y="73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40" y="34"/>
                        <a:pt x="43" y="28"/>
                        <a:pt x="43" y="22"/>
                      </a:cubicBezTo>
                      <a:cubicBezTo>
                        <a:pt x="43" y="10"/>
                        <a:pt x="34" y="0"/>
                        <a:pt x="22" y="0"/>
                      </a:cubicBezTo>
                      <a:close/>
                      <a:moveTo>
                        <a:pt x="22" y="37"/>
                      </a:moveTo>
                      <a:cubicBezTo>
                        <a:pt x="14" y="37"/>
                        <a:pt x="7" y="30"/>
                        <a:pt x="7" y="22"/>
                      </a:cubicBezTo>
                      <a:cubicBezTo>
                        <a:pt x="7" y="14"/>
                        <a:pt x="14" y="7"/>
                        <a:pt x="22" y="7"/>
                      </a:cubicBezTo>
                      <a:cubicBezTo>
                        <a:pt x="30" y="7"/>
                        <a:pt x="36" y="14"/>
                        <a:pt x="36" y="22"/>
                      </a:cubicBezTo>
                      <a:cubicBezTo>
                        <a:pt x="36" y="30"/>
                        <a:pt x="30" y="37"/>
                        <a:pt x="22" y="3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106"/>
                <p:cNvSpPr>
                  <a:spLocks/>
                </p:cNvSpPr>
                <p:nvPr/>
              </p:nvSpPr>
              <p:spPr bwMode="auto">
                <a:xfrm>
                  <a:off x="1497013" y="1843088"/>
                  <a:ext cx="239713" cy="292100"/>
                </a:xfrm>
                <a:custGeom>
                  <a:avLst/>
                  <a:gdLst/>
                  <a:ahLst/>
                  <a:cxnLst>
                    <a:cxn ang="0">
                      <a:pos x="78" y="160"/>
                    </a:cxn>
                    <a:cxn ang="0">
                      <a:pos x="24" y="160"/>
                    </a:cxn>
                    <a:cxn ang="0">
                      <a:pos x="24" y="22"/>
                    </a:cxn>
                    <a:cxn ang="0">
                      <a:pos x="89" y="22"/>
                    </a:cxn>
                    <a:cxn ang="0">
                      <a:pos x="123" y="57"/>
                    </a:cxn>
                    <a:cxn ang="0">
                      <a:pos x="151" y="57"/>
                    </a:cxn>
                    <a:cxn ang="0">
                      <a:pos x="151" y="52"/>
                    </a:cxn>
                    <a:cxn ang="0">
                      <a:pos x="99" y="0"/>
                    </a:cxn>
                    <a:cxn ang="0">
                      <a:pos x="0" y="0"/>
                    </a:cxn>
                    <a:cxn ang="0">
                      <a:pos x="0" y="184"/>
                    </a:cxn>
                    <a:cxn ang="0">
                      <a:pos x="101" y="184"/>
                    </a:cxn>
                    <a:cxn ang="0">
                      <a:pos x="78" y="162"/>
                    </a:cxn>
                    <a:cxn ang="0">
                      <a:pos x="78" y="160"/>
                    </a:cxn>
                  </a:cxnLst>
                  <a:rect l="0" t="0" r="r" b="b"/>
                  <a:pathLst>
                    <a:path w="151" h="184">
                      <a:moveTo>
                        <a:pt x="78" y="160"/>
                      </a:moveTo>
                      <a:lnTo>
                        <a:pt x="24" y="160"/>
                      </a:lnTo>
                      <a:lnTo>
                        <a:pt x="24" y="22"/>
                      </a:lnTo>
                      <a:lnTo>
                        <a:pt x="89" y="22"/>
                      </a:lnTo>
                      <a:lnTo>
                        <a:pt x="123" y="57"/>
                      </a:lnTo>
                      <a:lnTo>
                        <a:pt x="151" y="57"/>
                      </a:lnTo>
                      <a:lnTo>
                        <a:pt x="151" y="52"/>
                      </a:lnTo>
                      <a:lnTo>
                        <a:pt x="99" y="0"/>
                      </a:lnTo>
                      <a:lnTo>
                        <a:pt x="0" y="0"/>
                      </a:lnTo>
                      <a:lnTo>
                        <a:pt x="0" y="184"/>
                      </a:lnTo>
                      <a:lnTo>
                        <a:pt x="101" y="184"/>
                      </a:lnTo>
                      <a:lnTo>
                        <a:pt x="78" y="162"/>
                      </a:lnTo>
                      <a:lnTo>
                        <a:pt x="78" y="16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Rectangle 107"/>
                <p:cNvSpPr>
                  <a:spLocks/>
                </p:cNvSpPr>
                <p:nvPr/>
              </p:nvSpPr>
              <p:spPr bwMode="auto">
                <a:xfrm>
                  <a:off x="1552576" y="1933575"/>
                  <a:ext cx="93663" cy="174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Rectangle 108"/>
                <p:cNvSpPr>
                  <a:spLocks/>
                </p:cNvSpPr>
                <p:nvPr/>
              </p:nvSpPr>
              <p:spPr bwMode="auto">
                <a:xfrm>
                  <a:off x="1552576" y="1968500"/>
                  <a:ext cx="93663" cy="206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Rectangle 109"/>
                <p:cNvSpPr>
                  <a:spLocks/>
                </p:cNvSpPr>
                <p:nvPr/>
              </p:nvSpPr>
              <p:spPr bwMode="auto">
                <a:xfrm>
                  <a:off x="1552576" y="2006600"/>
                  <a:ext cx="93663" cy="174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2" name="Group 110"/>
            <p:cNvGrpSpPr/>
            <p:nvPr/>
          </p:nvGrpSpPr>
          <p:grpSpPr>
            <a:xfrm>
              <a:off x="7096251" y="4955281"/>
              <a:ext cx="756093" cy="756093"/>
              <a:chOff x="6858000" y="2647950"/>
              <a:chExt cx="533400" cy="533400"/>
            </a:xfrm>
          </p:grpSpPr>
          <p:sp>
            <p:nvSpPr>
              <p:cNvPr id="20" name="Oval 111"/>
              <p:cNvSpPr/>
              <p:nvPr/>
            </p:nvSpPr>
            <p:spPr>
              <a:xfrm>
                <a:off x="6858000" y="2647950"/>
                <a:ext cx="533400" cy="53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1" name="Group 112"/>
              <p:cNvGrpSpPr/>
              <p:nvPr/>
            </p:nvGrpSpPr>
            <p:grpSpPr>
              <a:xfrm>
                <a:off x="6928379" y="2716243"/>
                <a:ext cx="392518" cy="396785"/>
                <a:chOff x="4427538" y="1254125"/>
                <a:chExt cx="292100" cy="295275"/>
              </a:xfrm>
              <a:solidFill>
                <a:schemeClr val="bg1"/>
              </a:solidFill>
            </p:grpSpPr>
            <p:sp>
              <p:nvSpPr>
                <p:cNvPr id="22" name="Freeform: Shape 113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Freeform: Shape 114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Freeform: Shape 115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Freeform: Shape 116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Freeform: Shape 117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118"/>
                <p:cNvSpPr>
                  <a:spLocks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Freeform: Shape 119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74" name="组合 73"/>
          <p:cNvGrpSpPr/>
          <p:nvPr/>
        </p:nvGrpSpPr>
        <p:grpSpPr>
          <a:xfrm>
            <a:off x="1831289" y="4645025"/>
            <a:ext cx="2272663" cy="938234"/>
            <a:chOff x="6798184" y="1678126"/>
            <a:chExt cx="2272662" cy="938234"/>
          </a:xfrm>
        </p:grpSpPr>
        <p:sp>
          <p:nvSpPr>
            <p:cNvPr id="75" name="矩形 74"/>
            <p:cNvSpPr/>
            <p:nvPr/>
          </p:nvSpPr>
          <p:spPr>
            <a:xfrm>
              <a:off x="6798184" y="2030750"/>
              <a:ext cx="2272660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6828871" y="1678126"/>
              <a:ext cx="2241975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088055" y="4645025"/>
            <a:ext cx="2272660" cy="938234"/>
            <a:chOff x="6798184" y="1678126"/>
            <a:chExt cx="2272660" cy="938234"/>
          </a:xfrm>
        </p:grpSpPr>
        <p:sp>
          <p:nvSpPr>
            <p:cNvPr id="92" name="矩形 91"/>
            <p:cNvSpPr/>
            <p:nvPr/>
          </p:nvSpPr>
          <p:spPr>
            <a:xfrm>
              <a:off x="6798184" y="2030750"/>
              <a:ext cx="2272660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6798184" y="1678126"/>
              <a:ext cx="2241975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088055" y="1659854"/>
            <a:ext cx="2272660" cy="938234"/>
            <a:chOff x="6798184" y="1678126"/>
            <a:chExt cx="2272660" cy="938234"/>
          </a:xfrm>
        </p:grpSpPr>
        <p:sp>
          <p:nvSpPr>
            <p:cNvPr id="96" name="矩形 95"/>
            <p:cNvSpPr/>
            <p:nvPr/>
          </p:nvSpPr>
          <p:spPr>
            <a:xfrm>
              <a:off x="6798184" y="2030750"/>
              <a:ext cx="2272660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6798184" y="1678126"/>
              <a:ext cx="2241975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831289" y="1659854"/>
            <a:ext cx="2272663" cy="938234"/>
            <a:chOff x="6798184" y="1678126"/>
            <a:chExt cx="2272662" cy="938234"/>
          </a:xfrm>
        </p:grpSpPr>
        <p:sp>
          <p:nvSpPr>
            <p:cNvPr id="102" name="矩形 101"/>
            <p:cNvSpPr/>
            <p:nvPr/>
          </p:nvSpPr>
          <p:spPr>
            <a:xfrm>
              <a:off x="6798184" y="2030750"/>
              <a:ext cx="2272660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6828871" y="1678126"/>
              <a:ext cx="2241975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641731" y="3152439"/>
            <a:ext cx="2272660" cy="938234"/>
            <a:chOff x="6798184" y="1678126"/>
            <a:chExt cx="2272660" cy="938234"/>
          </a:xfrm>
        </p:grpSpPr>
        <p:sp>
          <p:nvSpPr>
            <p:cNvPr id="105" name="矩形 104"/>
            <p:cNvSpPr/>
            <p:nvPr/>
          </p:nvSpPr>
          <p:spPr>
            <a:xfrm>
              <a:off x="6798184" y="2030750"/>
              <a:ext cx="2272660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6798184" y="1678126"/>
              <a:ext cx="2241975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291337" y="3152439"/>
            <a:ext cx="2272663" cy="938234"/>
            <a:chOff x="6798184" y="1678126"/>
            <a:chExt cx="2272662" cy="938234"/>
          </a:xfrm>
        </p:grpSpPr>
        <p:sp>
          <p:nvSpPr>
            <p:cNvPr id="108" name="矩形 107"/>
            <p:cNvSpPr/>
            <p:nvPr/>
          </p:nvSpPr>
          <p:spPr>
            <a:xfrm>
              <a:off x="6798184" y="2030750"/>
              <a:ext cx="2272660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6828871" y="1678126"/>
              <a:ext cx="2241975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6" t="49071" r="13915" b="43280"/>
          <a:stretch/>
        </p:blipFill>
        <p:spPr>
          <a:xfrm>
            <a:off x="-49163" y="5825615"/>
            <a:ext cx="12241163" cy="1032387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7" t="37561" r="6225" b="46155"/>
          <a:stretch/>
        </p:blipFill>
        <p:spPr>
          <a:xfrm>
            <a:off x="19051" y="2"/>
            <a:ext cx="6352721" cy="776665"/>
          </a:xfrm>
          <a:prstGeom prst="rect">
            <a:avLst/>
          </a:prstGeom>
        </p:spPr>
      </p:pic>
      <p:sp>
        <p:nvSpPr>
          <p:cNvPr id="85" name="文本框 84"/>
          <p:cNvSpPr txBox="1"/>
          <p:nvPr/>
        </p:nvSpPr>
        <p:spPr>
          <a:xfrm>
            <a:off x="4287905" y="371760"/>
            <a:ext cx="3672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Add title text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6" name="直接连接符 85"/>
          <p:cNvCxnSpPr/>
          <p:nvPr/>
        </p:nvCxnSpPr>
        <p:spPr>
          <a:xfrm>
            <a:off x="5659627" y="1163181"/>
            <a:ext cx="872748" cy="0"/>
          </a:xfrm>
          <a:prstGeom prst="line">
            <a:avLst/>
          </a:prstGeom>
          <a:solidFill>
            <a:srgbClr val="080808"/>
          </a:solidFill>
          <a:ln w="2540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80103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GrpSpPr/>
          <p:nvPr/>
        </p:nvGrpSpPr>
        <p:grpSpPr>
          <a:xfrm>
            <a:off x="1" y="2874381"/>
            <a:ext cx="9800372" cy="429435"/>
            <a:chOff x="0" y="3774266"/>
            <a:chExt cx="9800372" cy="429435"/>
          </a:xfrm>
          <a:solidFill>
            <a:schemeClr val="bg1">
              <a:lumMod val="85000"/>
            </a:schemeClr>
          </a:solidFill>
        </p:grpSpPr>
        <p:grpSp>
          <p:nvGrpSpPr>
            <p:cNvPr id="3" name="그룹 130"/>
            <p:cNvGrpSpPr/>
            <p:nvPr/>
          </p:nvGrpSpPr>
          <p:grpSpPr>
            <a:xfrm>
              <a:off x="8618901" y="3774266"/>
              <a:ext cx="1181471" cy="429435"/>
              <a:chOff x="6464176" y="3509280"/>
              <a:chExt cx="886103" cy="322076"/>
            </a:xfrm>
            <a:grpFill/>
          </p:grpSpPr>
          <p:sp>
            <p:nvSpPr>
              <p:cNvPr id="9" name="직사각형 124"/>
              <p:cNvSpPr/>
              <p:nvPr/>
            </p:nvSpPr>
            <p:spPr>
              <a:xfrm>
                <a:off x="6464176" y="3610318"/>
                <a:ext cx="633741" cy="12000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dirty="0">
                    <a:latin typeface="Roboto condensed"/>
                    <a:cs typeface="Roboto condensed"/>
                  </a:rPr>
                  <a:t> </a:t>
                </a:r>
                <a:endParaRPr lang="ko-KR" altLang="en-US" sz="3200" dirty="0">
                  <a:latin typeface="Roboto condensed"/>
                  <a:cs typeface="Roboto condensed"/>
                </a:endParaRPr>
              </a:p>
            </p:txBody>
          </p:sp>
          <p:grpSp>
            <p:nvGrpSpPr>
              <p:cNvPr id="10" name="그룹 148"/>
              <p:cNvGrpSpPr/>
              <p:nvPr/>
            </p:nvGrpSpPr>
            <p:grpSpPr>
              <a:xfrm>
                <a:off x="6973472" y="3509280"/>
                <a:ext cx="376807" cy="322076"/>
                <a:chOff x="8245075" y="3509280"/>
                <a:chExt cx="376807" cy="322076"/>
              </a:xfrm>
              <a:grpFill/>
            </p:grpSpPr>
            <p:sp>
              <p:nvSpPr>
                <p:cNvPr id="11" name="이등변 삼각형 16"/>
                <p:cNvSpPr/>
                <p:nvPr/>
              </p:nvSpPr>
              <p:spPr>
                <a:xfrm rot="5400000">
                  <a:off x="8334228" y="3543702"/>
                  <a:ext cx="322076" cy="253232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200" dirty="0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12" name="직각 삼각형 17"/>
                <p:cNvSpPr>
                  <a:spLocks/>
                </p:cNvSpPr>
                <p:nvPr/>
              </p:nvSpPr>
              <p:spPr>
                <a:xfrm rot="10800000">
                  <a:off x="8245075" y="3610318"/>
                  <a:ext cx="118800" cy="120000"/>
                </a:xfrm>
                <a:prstGeom prst="rtTriangl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200" dirty="0">
                    <a:latin typeface="Roboto condensed"/>
                    <a:cs typeface="Roboto condensed"/>
                  </a:endParaRPr>
                </a:p>
              </p:txBody>
            </p:sp>
          </p:grpSp>
        </p:grpSp>
        <p:sp>
          <p:nvSpPr>
            <p:cNvPr id="4" name="직사각형 100"/>
            <p:cNvSpPr/>
            <p:nvPr/>
          </p:nvSpPr>
          <p:spPr>
            <a:xfrm>
              <a:off x="1895194" y="3908983"/>
              <a:ext cx="1677907" cy="16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dirty="0">
                  <a:latin typeface="Roboto condensed"/>
                  <a:cs typeface="Roboto condensed"/>
                </a:rPr>
                <a:t> </a:t>
              </a:r>
              <a:endParaRPr lang="ko-KR" altLang="en-US" sz="3200" dirty="0">
                <a:latin typeface="Roboto condensed"/>
                <a:cs typeface="Roboto condensed"/>
              </a:endParaRPr>
            </a:p>
          </p:txBody>
        </p:sp>
        <p:sp>
          <p:nvSpPr>
            <p:cNvPr id="5" name="직사각형 102"/>
            <p:cNvSpPr/>
            <p:nvPr/>
          </p:nvSpPr>
          <p:spPr>
            <a:xfrm>
              <a:off x="3573102" y="3908983"/>
              <a:ext cx="1677907" cy="16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dirty="0">
                  <a:latin typeface="Roboto condensed"/>
                  <a:cs typeface="Roboto condensed"/>
                </a:rPr>
                <a:t> </a:t>
              </a:r>
              <a:endParaRPr lang="ko-KR" altLang="en-US" sz="3200" dirty="0">
                <a:latin typeface="Roboto condensed"/>
                <a:cs typeface="Roboto condensed"/>
              </a:endParaRPr>
            </a:p>
          </p:txBody>
        </p:sp>
        <p:sp>
          <p:nvSpPr>
            <p:cNvPr id="6" name="직사각형 108"/>
            <p:cNvSpPr/>
            <p:nvPr/>
          </p:nvSpPr>
          <p:spPr>
            <a:xfrm>
              <a:off x="5221190" y="3908983"/>
              <a:ext cx="1725836" cy="16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dirty="0">
                  <a:latin typeface="Roboto condensed"/>
                  <a:cs typeface="Roboto condensed"/>
                </a:rPr>
                <a:t> </a:t>
              </a:r>
              <a:endParaRPr lang="ko-KR" altLang="en-US" sz="3200" dirty="0">
                <a:latin typeface="Roboto condensed"/>
                <a:cs typeface="Roboto condensed"/>
              </a:endParaRPr>
            </a:p>
          </p:txBody>
        </p:sp>
        <p:sp>
          <p:nvSpPr>
            <p:cNvPr id="7" name="직사각형 117"/>
            <p:cNvSpPr/>
            <p:nvPr/>
          </p:nvSpPr>
          <p:spPr>
            <a:xfrm>
              <a:off x="6947027" y="3908983"/>
              <a:ext cx="1677907" cy="16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dirty="0">
                  <a:latin typeface="Roboto condensed"/>
                  <a:cs typeface="Roboto condensed"/>
                </a:rPr>
                <a:t> </a:t>
              </a:r>
              <a:endParaRPr lang="ko-KR" altLang="en-US" sz="3200" dirty="0">
                <a:latin typeface="Roboto condensed"/>
                <a:cs typeface="Roboto condensed"/>
              </a:endParaRPr>
            </a:p>
          </p:txBody>
        </p:sp>
        <p:sp>
          <p:nvSpPr>
            <p:cNvPr id="8" name="직사각형 101"/>
            <p:cNvSpPr/>
            <p:nvPr/>
          </p:nvSpPr>
          <p:spPr>
            <a:xfrm>
              <a:off x="0" y="3908983"/>
              <a:ext cx="1895192" cy="16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dirty="0">
                  <a:latin typeface="Roboto condensed"/>
                  <a:cs typeface="Roboto condensed"/>
                </a:rPr>
                <a:t> </a:t>
              </a:r>
              <a:endParaRPr lang="ko-KR" altLang="en-US" sz="3200" dirty="0">
                <a:latin typeface="Roboto condensed"/>
                <a:cs typeface="Roboto condensed"/>
              </a:endParaRPr>
            </a:p>
          </p:txBody>
        </p:sp>
      </p:grpSp>
      <p:sp>
        <p:nvSpPr>
          <p:cNvPr id="13" name="Shape 47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SpPr/>
          <p:nvPr/>
        </p:nvSpPr>
        <p:spPr>
          <a:xfrm>
            <a:off x="1228858" y="1981203"/>
            <a:ext cx="133267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spcBef>
                <a:spcPts val="0"/>
              </a:spcBef>
              <a:defRPr sz="3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Novecento wide Light" panose="00000405000000000000" pitchFamily="50" charset="0"/>
                <a:cs typeface="Clear Sans Light" panose="020B0303030202020304" pitchFamily="34" charset="0"/>
              </a:rPr>
              <a:t>Idea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Novecento wide Light" panose="00000405000000000000" pitchFamily="50" charset="0"/>
              <a:cs typeface="Clear Sans Light" panose="020B0303030202020304" pitchFamily="34" charset="0"/>
            </a:endParaRPr>
          </a:p>
        </p:txBody>
      </p:sp>
      <p:grpSp>
        <p:nvGrpSpPr>
          <p:cNvPr id="14" name="Group 51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GrpSpPr/>
          <p:nvPr/>
        </p:nvGrpSpPr>
        <p:grpSpPr>
          <a:xfrm>
            <a:off x="3398647" y="2819657"/>
            <a:ext cx="508339" cy="508339"/>
            <a:chOff x="4996802" y="3719542"/>
            <a:chExt cx="508339" cy="508339"/>
          </a:xfrm>
        </p:grpSpPr>
        <p:sp>
          <p:nvSpPr>
            <p:cNvPr id="15" name="AutoShape 195"/>
            <p:cNvSpPr>
              <a:spLocks/>
            </p:cNvSpPr>
            <p:nvPr/>
          </p:nvSpPr>
          <p:spPr bwMode="auto">
            <a:xfrm>
              <a:off x="5307973" y="3927384"/>
              <a:ext cx="10280" cy="4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6007" y="16818"/>
                    <a:pt x="8457" y="9069"/>
                    <a:pt x="0" y="0"/>
                  </a:cubicBezTo>
                  <a:cubicBezTo>
                    <a:pt x="6420" y="10388"/>
                    <a:pt x="13700" y="17478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200"/>
            </a:p>
          </p:txBody>
        </p:sp>
        <p:sp>
          <p:nvSpPr>
            <p:cNvPr id="16" name="타원 58"/>
            <p:cNvSpPr/>
            <p:nvPr/>
          </p:nvSpPr>
          <p:spPr>
            <a:xfrm>
              <a:off x="4996802" y="3719542"/>
              <a:ext cx="508339" cy="50833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en-US" altLang="ko-KR" sz="4667" dirty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0" scaled="1"/>
                </a:gradFill>
                <a:latin typeface="Roboto condensed"/>
                <a:ea typeface="Roboto Light" pitchFamily="2" charset="0"/>
                <a:cs typeface="Roboto condensed"/>
              </a:endParaRPr>
            </a:p>
          </p:txBody>
        </p:sp>
        <p:sp>
          <p:nvSpPr>
            <p:cNvPr id="17" name="Shape 3659"/>
            <p:cNvSpPr/>
            <p:nvPr/>
          </p:nvSpPr>
          <p:spPr>
            <a:xfrm>
              <a:off x="5115091" y="3846281"/>
              <a:ext cx="271839" cy="254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18" name="Group 55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GrpSpPr/>
          <p:nvPr/>
        </p:nvGrpSpPr>
        <p:grpSpPr>
          <a:xfrm>
            <a:off x="8090956" y="2499553"/>
            <a:ext cx="1055891" cy="1055891"/>
            <a:chOff x="6489366" y="3399438"/>
            <a:chExt cx="1055891" cy="1055891"/>
          </a:xfrm>
        </p:grpSpPr>
        <p:sp>
          <p:nvSpPr>
            <p:cNvPr id="19" name="타원 50"/>
            <p:cNvSpPr/>
            <p:nvPr/>
          </p:nvSpPr>
          <p:spPr>
            <a:xfrm>
              <a:off x="6489366" y="3399438"/>
              <a:ext cx="1055891" cy="10558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en-US" altLang="ko-KR" sz="4667" dirty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0" scaled="1"/>
                </a:gradFill>
                <a:latin typeface="Roboto condensed"/>
                <a:ea typeface="Roboto Light" pitchFamily="2" charset="0"/>
                <a:cs typeface="Roboto condensed"/>
              </a:endParaRPr>
            </a:p>
          </p:txBody>
        </p:sp>
        <p:sp>
          <p:nvSpPr>
            <p:cNvPr id="20" name="Freeform 263"/>
            <p:cNvSpPr>
              <a:spLocks noEditPoints="1"/>
            </p:cNvSpPr>
            <p:nvPr/>
          </p:nvSpPr>
          <p:spPr bwMode="auto">
            <a:xfrm>
              <a:off x="6690167" y="3575008"/>
              <a:ext cx="675078" cy="704750"/>
            </a:xfrm>
            <a:custGeom>
              <a:avLst/>
              <a:gdLst>
                <a:gd name="T0" fmla="*/ 3 w 77"/>
                <a:gd name="T1" fmla="*/ 30 h 77"/>
                <a:gd name="T2" fmla="*/ 30 w 77"/>
                <a:gd name="T3" fmla="*/ 5 h 77"/>
                <a:gd name="T4" fmla="*/ 7 w 77"/>
                <a:gd name="T5" fmla="*/ 31 h 77"/>
                <a:gd name="T6" fmla="*/ 71 w 77"/>
                <a:gd name="T7" fmla="*/ 31 h 77"/>
                <a:gd name="T8" fmla="*/ 74 w 77"/>
                <a:gd name="T9" fmla="*/ 30 h 77"/>
                <a:gd name="T10" fmla="*/ 47 w 77"/>
                <a:gd name="T11" fmla="*/ 5 h 77"/>
                <a:gd name="T12" fmla="*/ 71 w 77"/>
                <a:gd name="T13" fmla="*/ 31 h 77"/>
                <a:gd name="T14" fmla="*/ 72 w 77"/>
                <a:gd name="T15" fmla="*/ 43 h 77"/>
                <a:gd name="T16" fmla="*/ 61 w 77"/>
                <a:gd name="T17" fmla="*/ 40 h 77"/>
                <a:gd name="T18" fmla="*/ 55 w 77"/>
                <a:gd name="T19" fmla="*/ 61 h 77"/>
                <a:gd name="T20" fmla="*/ 40 w 77"/>
                <a:gd name="T21" fmla="*/ 68 h 77"/>
                <a:gd name="T22" fmla="*/ 39 w 77"/>
                <a:gd name="T23" fmla="*/ 77 h 77"/>
                <a:gd name="T24" fmla="*/ 38 w 77"/>
                <a:gd name="T25" fmla="*/ 68 h 77"/>
                <a:gd name="T26" fmla="*/ 22 w 77"/>
                <a:gd name="T27" fmla="*/ 61 h 77"/>
                <a:gd name="T28" fmla="*/ 16 w 77"/>
                <a:gd name="T29" fmla="*/ 40 h 77"/>
                <a:gd name="T30" fmla="*/ 5 w 77"/>
                <a:gd name="T31" fmla="*/ 43 h 77"/>
                <a:gd name="T32" fmla="*/ 5 w 77"/>
                <a:gd name="T33" fmla="*/ 34 h 77"/>
                <a:gd name="T34" fmla="*/ 16 w 77"/>
                <a:gd name="T35" fmla="*/ 38 h 77"/>
                <a:gd name="T36" fmla="*/ 22 w 77"/>
                <a:gd name="T37" fmla="*/ 16 h 77"/>
                <a:gd name="T38" fmla="*/ 38 w 77"/>
                <a:gd name="T39" fmla="*/ 9 h 77"/>
                <a:gd name="T40" fmla="*/ 39 w 77"/>
                <a:gd name="T41" fmla="*/ 0 h 77"/>
                <a:gd name="T42" fmla="*/ 40 w 77"/>
                <a:gd name="T43" fmla="*/ 9 h 77"/>
                <a:gd name="T44" fmla="*/ 55 w 77"/>
                <a:gd name="T45" fmla="*/ 16 h 77"/>
                <a:gd name="T46" fmla="*/ 61 w 77"/>
                <a:gd name="T47" fmla="*/ 38 h 77"/>
                <a:gd name="T48" fmla="*/ 72 w 77"/>
                <a:gd name="T49" fmla="*/ 34 h 77"/>
                <a:gd name="T50" fmla="*/ 39 w 77"/>
                <a:gd name="T51" fmla="*/ 8 h 77"/>
                <a:gd name="T52" fmla="*/ 39 w 77"/>
                <a:gd name="T53" fmla="*/ 2 h 77"/>
                <a:gd name="T54" fmla="*/ 39 w 77"/>
                <a:gd name="T55" fmla="*/ 8 h 77"/>
                <a:gd name="T56" fmla="*/ 5 w 77"/>
                <a:gd name="T57" fmla="*/ 36 h 77"/>
                <a:gd name="T58" fmla="*/ 5 w 77"/>
                <a:gd name="T59" fmla="*/ 41 h 77"/>
                <a:gd name="T60" fmla="*/ 39 w 77"/>
                <a:gd name="T61" fmla="*/ 70 h 77"/>
                <a:gd name="T62" fmla="*/ 39 w 77"/>
                <a:gd name="T63" fmla="*/ 75 h 77"/>
                <a:gd name="T64" fmla="*/ 39 w 77"/>
                <a:gd name="T65" fmla="*/ 70 h 77"/>
                <a:gd name="T66" fmla="*/ 52 w 77"/>
                <a:gd name="T67" fmla="*/ 47 h 77"/>
                <a:gd name="T68" fmla="*/ 42 w 77"/>
                <a:gd name="T69" fmla="*/ 39 h 77"/>
                <a:gd name="T70" fmla="*/ 46 w 77"/>
                <a:gd name="T71" fmla="*/ 33 h 77"/>
                <a:gd name="T72" fmla="*/ 45 w 77"/>
                <a:gd name="T73" fmla="*/ 30 h 77"/>
                <a:gd name="T74" fmla="*/ 32 w 77"/>
                <a:gd name="T75" fmla="*/ 30 h 77"/>
                <a:gd name="T76" fmla="*/ 31 w 77"/>
                <a:gd name="T77" fmla="*/ 33 h 77"/>
                <a:gd name="T78" fmla="*/ 35 w 77"/>
                <a:gd name="T79" fmla="*/ 39 h 77"/>
                <a:gd name="T80" fmla="*/ 25 w 77"/>
                <a:gd name="T81" fmla="*/ 47 h 77"/>
                <a:gd name="T82" fmla="*/ 55 w 77"/>
                <a:gd name="T83" fmla="*/ 54 h 77"/>
                <a:gd name="T84" fmla="*/ 72 w 77"/>
                <a:gd name="T85" fmla="*/ 36 h 77"/>
                <a:gd name="T86" fmla="*/ 72 w 77"/>
                <a:gd name="T87" fmla="*/ 41 h 77"/>
                <a:gd name="T88" fmla="*/ 71 w 77"/>
                <a:gd name="T89" fmla="*/ 47 h 77"/>
                <a:gd name="T90" fmla="*/ 47 w 77"/>
                <a:gd name="T91" fmla="*/ 73 h 77"/>
                <a:gd name="T92" fmla="*/ 74 w 77"/>
                <a:gd name="T93" fmla="*/ 47 h 77"/>
                <a:gd name="T94" fmla="*/ 71 w 77"/>
                <a:gd name="T95" fmla="*/ 47 h 77"/>
                <a:gd name="T96" fmla="*/ 5 w 77"/>
                <a:gd name="T97" fmla="*/ 47 h 77"/>
                <a:gd name="T98" fmla="*/ 30 w 77"/>
                <a:gd name="T99" fmla="*/ 74 h 77"/>
                <a:gd name="T100" fmla="*/ 30 w 77"/>
                <a:gd name="T101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" h="77">
                  <a:moveTo>
                    <a:pt x="5" y="30"/>
                  </a:moveTo>
                  <a:cubicBezTo>
                    <a:pt x="4" y="30"/>
                    <a:pt x="4" y="30"/>
                    <a:pt x="3" y="30"/>
                  </a:cubicBezTo>
                  <a:cubicBezTo>
                    <a:pt x="7" y="17"/>
                    <a:pt x="17" y="7"/>
                    <a:pt x="30" y="4"/>
                  </a:cubicBezTo>
                  <a:cubicBezTo>
                    <a:pt x="30" y="4"/>
                    <a:pt x="30" y="4"/>
                    <a:pt x="30" y="5"/>
                  </a:cubicBezTo>
                  <a:cubicBezTo>
                    <a:pt x="30" y="5"/>
                    <a:pt x="30" y="6"/>
                    <a:pt x="30" y="7"/>
                  </a:cubicBezTo>
                  <a:cubicBezTo>
                    <a:pt x="19" y="10"/>
                    <a:pt x="9" y="19"/>
                    <a:pt x="7" y="31"/>
                  </a:cubicBezTo>
                  <a:cubicBezTo>
                    <a:pt x="6" y="30"/>
                    <a:pt x="5" y="30"/>
                    <a:pt x="5" y="30"/>
                  </a:cubicBezTo>
                  <a:close/>
                  <a:moveTo>
                    <a:pt x="71" y="31"/>
                  </a:moveTo>
                  <a:cubicBezTo>
                    <a:pt x="71" y="30"/>
                    <a:pt x="72" y="30"/>
                    <a:pt x="72" y="30"/>
                  </a:cubicBezTo>
                  <a:cubicBezTo>
                    <a:pt x="73" y="30"/>
                    <a:pt x="73" y="30"/>
                    <a:pt x="74" y="30"/>
                  </a:cubicBezTo>
                  <a:cubicBezTo>
                    <a:pt x="70" y="17"/>
                    <a:pt x="60" y="7"/>
                    <a:pt x="47" y="4"/>
                  </a:cubicBezTo>
                  <a:cubicBezTo>
                    <a:pt x="47" y="4"/>
                    <a:pt x="47" y="4"/>
                    <a:pt x="47" y="5"/>
                  </a:cubicBezTo>
                  <a:cubicBezTo>
                    <a:pt x="47" y="5"/>
                    <a:pt x="47" y="6"/>
                    <a:pt x="47" y="7"/>
                  </a:cubicBezTo>
                  <a:cubicBezTo>
                    <a:pt x="58" y="10"/>
                    <a:pt x="68" y="19"/>
                    <a:pt x="71" y="31"/>
                  </a:cubicBezTo>
                  <a:close/>
                  <a:moveTo>
                    <a:pt x="77" y="39"/>
                  </a:moveTo>
                  <a:cubicBezTo>
                    <a:pt x="77" y="41"/>
                    <a:pt x="75" y="43"/>
                    <a:pt x="72" y="43"/>
                  </a:cubicBezTo>
                  <a:cubicBezTo>
                    <a:pt x="70" y="43"/>
                    <a:pt x="68" y="42"/>
                    <a:pt x="68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2" y="68"/>
                    <a:pt x="43" y="70"/>
                    <a:pt x="43" y="73"/>
                  </a:cubicBezTo>
                  <a:cubicBezTo>
                    <a:pt x="43" y="75"/>
                    <a:pt x="41" y="77"/>
                    <a:pt x="39" y="77"/>
                  </a:cubicBezTo>
                  <a:cubicBezTo>
                    <a:pt x="36" y="77"/>
                    <a:pt x="34" y="75"/>
                    <a:pt x="34" y="73"/>
                  </a:cubicBezTo>
                  <a:cubicBezTo>
                    <a:pt x="34" y="70"/>
                    <a:pt x="35" y="68"/>
                    <a:pt x="38" y="68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19" y="61"/>
                    <a:pt x="16" y="58"/>
                    <a:pt x="16" y="55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2"/>
                    <a:pt x="7" y="43"/>
                    <a:pt x="5" y="43"/>
                  </a:cubicBezTo>
                  <a:cubicBezTo>
                    <a:pt x="2" y="43"/>
                    <a:pt x="0" y="41"/>
                    <a:pt x="0" y="39"/>
                  </a:cubicBezTo>
                  <a:cubicBezTo>
                    <a:pt x="0" y="36"/>
                    <a:pt x="2" y="34"/>
                    <a:pt x="5" y="34"/>
                  </a:cubicBezTo>
                  <a:cubicBezTo>
                    <a:pt x="7" y="34"/>
                    <a:pt x="9" y="36"/>
                    <a:pt x="9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9"/>
                    <a:pt x="34" y="7"/>
                    <a:pt x="34" y="5"/>
                  </a:cubicBezTo>
                  <a:cubicBezTo>
                    <a:pt x="34" y="2"/>
                    <a:pt x="36" y="0"/>
                    <a:pt x="39" y="0"/>
                  </a:cubicBezTo>
                  <a:cubicBezTo>
                    <a:pt x="41" y="0"/>
                    <a:pt x="43" y="2"/>
                    <a:pt x="43" y="5"/>
                  </a:cubicBezTo>
                  <a:cubicBezTo>
                    <a:pt x="43" y="7"/>
                    <a:pt x="42" y="9"/>
                    <a:pt x="40" y="9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8" y="16"/>
                    <a:pt x="61" y="19"/>
                    <a:pt x="61" y="22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6"/>
                    <a:pt x="70" y="34"/>
                    <a:pt x="72" y="34"/>
                  </a:cubicBezTo>
                  <a:cubicBezTo>
                    <a:pt x="75" y="34"/>
                    <a:pt x="77" y="36"/>
                    <a:pt x="77" y="39"/>
                  </a:cubicBezTo>
                  <a:close/>
                  <a:moveTo>
                    <a:pt x="39" y="8"/>
                  </a:moveTo>
                  <a:cubicBezTo>
                    <a:pt x="40" y="8"/>
                    <a:pt x="41" y="6"/>
                    <a:pt x="41" y="5"/>
                  </a:cubicBezTo>
                  <a:cubicBezTo>
                    <a:pt x="41" y="3"/>
                    <a:pt x="40" y="2"/>
                    <a:pt x="39" y="2"/>
                  </a:cubicBezTo>
                  <a:cubicBezTo>
                    <a:pt x="37" y="2"/>
                    <a:pt x="36" y="3"/>
                    <a:pt x="36" y="5"/>
                  </a:cubicBezTo>
                  <a:cubicBezTo>
                    <a:pt x="36" y="6"/>
                    <a:pt x="37" y="8"/>
                    <a:pt x="39" y="8"/>
                  </a:cubicBezTo>
                  <a:close/>
                  <a:moveTo>
                    <a:pt x="7" y="39"/>
                  </a:moveTo>
                  <a:cubicBezTo>
                    <a:pt x="7" y="37"/>
                    <a:pt x="6" y="36"/>
                    <a:pt x="5" y="36"/>
                  </a:cubicBezTo>
                  <a:cubicBezTo>
                    <a:pt x="3" y="36"/>
                    <a:pt x="2" y="37"/>
                    <a:pt x="2" y="39"/>
                  </a:cubicBezTo>
                  <a:cubicBezTo>
                    <a:pt x="2" y="40"/>
                    <a:pt x="3" y="41"/>
                    <a:pt x="5" y="41"/>
                  </a:cubicBezTo>
                  <a:cubicBezTo>
                    <a:pt x="6" y="41"/>
                    <a:pt x="7" y="40"/>
                    <a:pt x="7" y="39"/>
                  </a:cubicBezTo>
                  <a:close/>
                  <a:moveTo>
                    <a:pt x="39" y="70"/>
                  </a:moveTo>
                  <a:cubicBezTo>
                    <a:pt x="37" y="70"/>
                    <a:pt x="36" y="71"/>
                    <a:pt x="36" y="73"/>
                  </a:cubicBezTo>
                  <a:cubicBezTo>
                    <a:pt x="36" y="74"/>
                    <a:pt x="37" y="75"/>
                    <a:pt x="39" y="75"/>
                  </a:cubicBezTo>
                  <a:cubicBezTo>
                    <a:pt x="40" y="75"/>
                    <a:pt x="41" y="74"/>
                    <a:pt x="41" y="73"/>
                  </a:cubicBezTo>
                  <a:cubicBezTo>
                    <a:pt x="41" y="71"/>
                    <a:pt x="40" y="70"/>
                    <a:pt x="39" y="70"/>
                  </a:cubicBezTo>
                  <a:close/>
                  <a:moveTo>
                    <a:pt x="55" y="54"/>
                  </a:moveTo>
                  <a:cubicBezTo>
                    <a:pt x="55" y="54"/>
                    <a:pt x="54" y="49"/>
                    <a:pt x="52" y="47"/>
                  </a:cubicBezTo>
                  <a:cubicBezTo>
                    <a:pt x="51" y="45"/>
                    <a:pt x="44" y="44"/>
                    <a:pt x="43" y="43"/>
                  </a:cubicBezTo>
                  <a:cubicBezTo>
                    <a:pt x="42" y="42"/>
                    <a:pt x="42" y="40"/>
                    <a:pt x="42" y="39"/>
                  </a:cubicBezTo>
                  <a:cubicBezTo>
                    <a:pt x="43" y="38"/>
                    <a:pt x="44" y="37"/>
                    <a:pt x="44" y="35"/>
                  </a:cubicBezTo>
                  <a:cubicBezTo>
                    <a:pt x="45" y="35"/>
                    <a:pt x="45" y="34"/>
                    <a:pt x="46" y="33"/>
                  </a:cubicBezTo>
                  <a:cubicBezTo>
                    <a:pt x="46" y="32"/>
                    <a:pt x="45" y="32"/>
                    <a:pt x="45" y="31"/>
                  </a:cubicBezTo>
                  <a:cubicBezTo>
                    <a:pt x="45" y="31"/>
                    <a:pt x="45" y="31"/>
                    <a:pt x="45" y="30"/>
                  </a:cubicBezTo>
                  <a:cubicBezTo>
                    <a:pt x="45" y="26"/>
                    <a:pt x="42" y="23"/>
                    <a:pt x="39" y="23"/>
                  </a:cubicBezTo>
                  <a:cubicBezTo>
                    <a:pt x="35" y="23"/>
                    <a:pt x="32" y="26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2"/>
                    <a:pt x="31" y="33"/>
                  </a:cubicBezTo>
                  <a:cubicBezTo>
                    <a:pt x="32" y="34"/>
                    <a:pt x="32" y="35"/>
                    <a:pt x="33" y="35"/>
                  </a:cubicBezTo>
                  <a:cubicBezTo>
                    <a:pt x="33" y="37"/>
                    <a:pt x="34" y="38"/>
                    <a:pt x="35" y="39"/>
                  </a:cubicBezTo>
                  <a:cubicBezTo>
                    <a:pt x="35" y="40"/>
                    <a:pt x="35" y="42"/>
                    <a:pt x="34" y="43"/>
                  </a:cubicBezTo>
                  <a:cubicBezTo>
                    <a:pt x="34" y="44"/>
                    <a:pt x="26" y="45"/>
                    <a:pt x="25" y="47"/>
                  </a:cubicBezTo>
                  <a:cubicBezTo>
                    <a:pt x="24" y="49"/>
                    <a:pt x="22" y="54"/>
                    <a:pt x="22" y="54"/>
                  </a:cubicBezTo>
                  <a:lnTo>
                    <a:pt x="55" y="54"/>
                  </a:lnTo>
                  <a:close/>
                  <a:moveTo>
                    <a:pt x="75" y="39"/>
                  </a:moveTo>
                  <a:cubicBezTo>
                    <a:pt x="75" y="37"/>
                    <a:pt x="74" y="36"/>
                    <a:pt x="72" y="36"/>
                  </a:cubicBezTo>
                  <a:cubicBezTo>
                    <a:pt x="71" y="36"/>
                    <a:pt x="70" y="37"/>
                    <a:pt x="70" y="39"/>
                  </a:cubicBezTo>
                  <a:cubicBezTo>
                    <a:pt x="70" y="40"/>
                    <a:pt x="71" y="41"/>
                    <a:pt x="72" y="41"/>
                  </a:cubicBezTo>
                  <a:cubicBezTo>
                    <a:pt x="74" y="41"/>
                    <a:pt x="75" y="40"/>
                    <a:pt x="75" y="39"/>
                  </a:cubicBezTo>
                  <a:close/>
                  <a:moveTo>
                    <a:pt x="71" y="47"/>
                  </a:moveTo>
                  <a:cubicBezTo>
                    <a:pt x="68" y="58"/>
                    <a:pt x="58" y="68"/>
                    <a:pt x="47" y="71"/>
                  </a:cubicBezTo>
                  <a:cubicBezTo>
                    <a:pt x="47" y="71"/>
                    <a:pt x="47" y="72"/>
                    <a:pt x="47" y="73"/>
                  </a:cubicBezTo>
                  <a:cubicBezTo>
                    <a:pt x="47" y="73"/>
                    <a:pt x="47" y="73"/>
                    <a:pt x="47" y="74"/>
                  </a:cubicBezTo>
                  <a:cubicBezTo>
                    <a:pt x="60" y="71"/>
                    <a:pt x="70" y="60"/>
                    <a:pt x="74" y="47"/>
                  </a:cubicBezTo>
                  <a:cubicBezTo>
                    <a:pt x="73" y="47"/>
                    <a:pt x="73" y="47"/>
                    <a:pt x="72" y="47"/>
                  </a:cubicBezTo>
                  <a:cubicBezTo>
                    <a:pt x="72" y="47"/>
                    <a:pt x="71" y="47"/>
                    <a:pt x="71" y="47"/>
                  </a:cubicBezTo>
                  <a:close/>
                  <a:moveTo>
                    <a:pt x="7" y="47"/>
                  </a:moveTo>
                  <a:cubicBezTo>
                    <a:pt x="6" y="47"/>
                    <a:pt x="5" y="47"/>
                    <a:pt x="5" y="47"/>
                  </a:cubicBezTo>
                  <a:cubicBezTo>
                    <a:pt x="4" y="47"/>
                    <a:pt x="4" y="47"/>
                    <a:pt x="3" y="47"/>
                  </a:cubicBezTo>
                  <a:cubicBezTo>
                    <a:pt x="7" y="60"/>
                    <a:pt x="17" y="71"/>
                    <a:pt x="30" y="74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2"/>
                    <a:pt x="30" y="71"/>
                    <a:pt x="30" y="71"/>
                  </a:cubicBezTo>
                  <a:cubicBezTo>
                    <a:pt x="19" y="68"/>
                    <a:pt x="9" y="58"/>
                    <a:pt x="7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Shape 47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SpPr/>
          <p:nvPr/>
        </p:nvSpPr>
        <p:spPr>
          <a:xfrm>
            <a:off x="4596307" y="1981203"/>
            <a:ext cx="133267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spcBef>
                <a:spcPts val="0"/>
              </a:spcBef>
              <a:defRPr sz="3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Novecento wide Light" panose="00000405000000000000" pitchFamily="50" charset="0"/>
                <a:cs typeface="Clear Sans Light" panose="020B0303030202020304" pitchFamily="34" charset="0"/>
              </a:rPr>
              <a:t>Review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Novecento wide Light" panose="00000405000000000000" pitchFamily="50" charset="0"/>
              <a:cs typeface="Clear Sans Light" panose="020B0303030202020304" pitchFamily="34" charset="0"/>
            </a:endParaRPr>
          </a:p>
        </p:txBody>
      </p:sp>
      <p:sp>
        <p:nvSpPr>
          <p:cNvPr id="22" name="Shape 47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SpPr/>
          <p:nvPr/>
        </p:nvSpPr>
        <p:spPr>
          <a:xfrm>
            <a:off x="7827397" y="1981202"/>
            <a:ext cx="151466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spcBef>
                <a:spcPts val="0"/>
              </a:spcBef>
              <a:defRPr sz="3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Novecento wide Light" panose="00000405000000000000" pitchFamily="50" charset="0"/>
                <a:cs typeface="Clear Sans Light" panose="020B0303030202020304" pitchFamily="34" charset="0"/>
              </a:rPr>
              <a:t>Promotion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Novecento wide Light" panose="00000405000000000000" pitchFamily="50" charset="0"/>
              <a:cs typeface="Clear Sans Light" panose="020B0303030202020304" pitchFamily="34" charset="0"/>
            </a:endParaRPr>
          </a:p>
        </p:txBody>
      </p:sp>
      <p:sp>
        <p:nvSpPr>
          <p:cNvPr id="23" name="Shape 47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SpPr/>
          <p:nvPr/>
        </p:nvSpPr>
        <p:spPr>
          <a:xfrm>
            <a:off x="2986481" y="3409350"/>
            <a:ext cx="133267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spcBef>
                <a:spcPts val="0"/>
              </a:spcBef>
              <a:defRPr sz="3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Novecento wide Light" panose="00000405000000000000" pitchFamily="50" charset="0"/>
                <a:cs typeface="Clear Sans Light" panose="020B0303030202020304" pitchFamily="34" charset="0"/>
              </a:rPr>
              <a:t>Plan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Novecento wide Light" panose="00000405000000000000" pitchFamily="50" charset="0"/>
              <a:cs typeface="Clear Sans Light" panose="020B0303030202020304" pitchFamily="34" charset="0"/>
            </a:endParaRPr>
          </a:p>
        </p:txBody>
      </p:sp>
      <p:sp>
        <p:nvSpPr>
          <p:cNvPr id="24" name="Shape 47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SpPr/>
          <p:nvPr/>
        </p:nvSpPr>
        <p:spPr>
          <a:xfrm>
            <a:off x="6134102" y="3409349"/>
            <a:ext cx="180445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spcBef>
                <a:spcPts val="0"/>
              </a:spcBef>
              <a:defRPr sz="3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Novecento wide Light" panose="00000405000000000000" pitchFamily="50" charset="0"/>
                <a:cs typeface="Clear Sans Light" panose="020B0303030202020304" pitchFamily="34" charset="0"/>
              </a:rPr>
              <a:t>Development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Novecento wide Light" panose="00000405000000000000" pitchFamily="50" charset="0"/>
              <a:cs typeface="Clear Sans Light" panose="020B0303030202020304" pitchFamily="34" charset="0"/>
            </a:endParaRPr>
          </a:p>
        </p:txBody>
      </p:sp>
      <p:grpSp>
        <p:nvGrpSpPr>
          <p:cNvPr id="26" name="Group 12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GrpSpPr/>
          <p:nvPr/>
        </p:nvGrpSpPr>
        <p:grpSpPr>
          <a:xfrm>
            <a:off x="4738621" y="2515107"/>
            <a:ext cx="1024779" cy="1024778"/>
            <a:chOff x="4738621" y="3278922"/>
            <a:chExt cx="1024778" cy="1024778"/>
          </a:xfrm>
        </p:grpSpPr>
        <p:sp>
          <p:nvSpPr>
            <p:cNvPr id="27" name="타원 50"/>
            <p:cNvSpPr/>
            <p:nvPr/>
          </p:nvSpPr>
          <p:spPr>
            <a:xfrm>
              <a:off x="4738621" y="3278922"/>
              <a:ext cx="1024778" cy="10247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en-US" altLang="ko-KR" sz="4667" dirty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0" scaled="1"/>
                </a:gradFill>
                <a:latin typeface="Roboto condensed"/>
                <a:ea typeface="Roboto Light" pitchFamily="2" charset="0"/>
                <a:cs typeface="Roboto condensed"/>
              </a:endParaRPr>
            </a:p>
          </p:txBody>
        </p:sp>
        <p:sp>
          <p:nvSpPr>
            <p:cNvPr id="28" name="Freeform 16"/>
            <p:cNvSpPr>
              <a:spLocks noEditPoints="1"/>
            </p:cNvSpPr>
            <p:nvPr/>
          </p:nvSpPr>
          <p:spPr bwMode="auto">
            <a:xfrm>
              <a:off x="5008526" y="3547143"/>
              <a:ext cx="503249" cy="560296"/>
            </a:xfrm>
            <a:custGeom>
              <a:avLst/>
              <a:gdLst>
                <a:gd name="T0" fmla="*/ 1146 w 1181"/>
                <a:gd name="T1" fmla="*/ 102 h 1315"/>
                <a:gd name="T2" fmla="*/ 591 w 1181"/>
                <a:gd name="T3" fmla="*/ 0 h 1315"/>
                <a:gd name="T4" fmla="*/ 35 w 1181"/>
                <a:gd name="T5" fmla="*/ 102 h 1315"/>
                <a:gd name="T6" fmla="*/ 1 w 1181"/>
                <a:gd name="T7" fmla="*/ 165 h 1315"/>
                <a:gd name="T8" fmla="*/ 80 w 1181"/>
                <a:gd name="T9" fmla="*/ 582 h 1315"/>
                <a:gd name="T10" fmla="*/ 243 w 1181"/>
                <a:gd name="T11" fmla="*/ 952 h 1315"/>
                <a:gd name="T12" fmla="*/ 547 w 1181"/>
                <a:gd name="T13" fmla="*/ 1300 h 1315"/>
                <a:gd name="T14" fmla="*/ 591 w 1181"/>
                <a:gd name="T15" fmla="*/ 1315 h 1315"/>
                <a:gd name="T16" fmla="*/ 634 w 1181"/>
                <a:gd name="T17" fmla="*/ 1300 h 1315"/>
                <a:gd name="T18" fmla="*/ 938 w 1181"/>
                <a:gd name="T19" fmla="*/ 952 h 1315"/>
                <a:gd name="T20" fmla="*/ 1101 w 1181"/>
                <a:gd name="T21" fmla="*/ 582 h 1315"/>
                <a:gd name="T22" fmla="*/ 1180 w 1181"/>
                <a:gd name="T23" fmla="*/ 165 h 1315"/>
                <a:gd name="T24" fmla="*/ 1146 w 1181"/>
                <a:gd name="T25" fmla="*/ 102 h 1315"/>
                <a:gd name="T26" fmla="*/ 852 w 1181"/>
                <a:gd name="T27" fmla="*/ 443 h 1315"/>
                <a:gd name="T28" fmla="*/ 541 w 1181"/>
                <a:gd name="T29" fmla="*/ 754 h 1315"/>
                <a:gd name="T30" fmla="*/ 507 w 1181"/>
                <a:gd name="T31" fmla="*/ 768 h 1315"/>
                <a:gd name="T32" fmla="*/ 473 w 1181"/>
                <a:gd name="T33" fmla="*/ 754 h 1315"/>
                <a:gd name="T34" fmla="*/ 329 w 1181"/>
                <a:gd name="T35" fmla="*/ 610 h 1315"/>
                <a:gd name="T36" fmla="*/ 329 w 1181"/>
                <a:gd name="T37" fmla="*/ 543 h 1315"/>
                <a:gd name="T38" fmla="*/ 357 w 1181"/>
                <a:gd name="T39" fmla="*/ 515 h 1315"/>
                <a:gd name="T40" fmla="*/ 391 w 1181"/>
                <a:gd name="T41" fmla="*/ 501 h 1315"/>
                <a:gd name="T42" fmla="*/ 424 w 1181"/>
                <a:gd name="T43" fmla="*/ 515 h 1315"/>
                <a:gd name="T44" fmla="*/ 507 w 1181"/>
                <a:gd name="T45" fmla="*/ 597 h 1315"/>
                <a:gd name="T46" fmla="*/ 756 w 1181"/>
                <a:gd name="T47" fmla="*/ 348 h 1315"/>
                <a:gd name="T48" fmla="*/ 790 w 1181"/>
                <a:gd name="T49" fmla="*/ 334 h 1315"/>
                <a:gd name="T50" fmla="*/ 824 w 1181"/>
                <a:gd name="T51" fmla="*/ 348 h 1315"/>
                <a:gd name="T52" fmla="*/ 852 w 1181"/>
                <a:gd name="T53" fmla="*/ 376 h 1315"/>
                <a:gd name="T54" fmla="*/ 852 w 1181"/>
                <a:gd name="T55" fmla="*/ 443 h 1315"/>
                <a:gd name="T56" fmla="*/ 852 w 1181"/>
                <a:gd name="T57" fmla="*/ 443 h 1315"/>
                <a:gd name="T58" fmla="*/ 852 w 1181"/>
                <a:gd name="T59" fmla="*/ 443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81" h="1315">
                  <a:moveTo>
                    <a:pt x="1146" y="102"/>
                  </a:moveTo>
                  <a:cubicBezTo>
                    <a:pt x="1139" y="98"/>
                    <a:pt x="974" y="0"/>
                    <a:pt x="591" y="0"/>
                  </a:cubicBezTo>
                  <a:cubicBezTo>
                    <a:pt x="207" y="0"/>
                    <a:pt x="42" y="98"/>
                    <a:pt x="35" y="102"/>
                  </a:cubicBezTo>
                  <a:cubicBezTo>
                    <a:pt x="13" y="116"/>
                    <a:pt x="0" y="140"/>
                    <a:pt x="1" y="165"/>
                  </a:cubicBezTo>
                  <a:cubicBezTo>
                    <a:pt x="1" y="173"/>
                    <a:pt x="10" y="353"/>
                    <a:pt x="80" y="582"/>
                  </a:cubicBezTo>
                  <a:cubicBezTo>
                    <a:pt x="122" y="717"/>
                    <a:pt x="176" y="841"/>
                    <a:pt x="243" y="952"/>
                  </a:cubicBezTo>
                  <a:cubicBezTo>
                    <a:pt x="326" y="1091"/>
                    <a:pt x="429" y="1208"/>
                    <a:pt x="547" y="1300"/>
                  </a:cubicBezTo>
                  <a:cubicBezTo>
                    <a:pt x="560" y="1310"/>
                    <a:pt x="575" y="1315"/>
                    <a:pt x="591" y="1315"/>
                  </a:cubicBezTo>
                  <a:cubicBezTo>
                    <a:pt x="606" y="1315"/>
                    <a:pt x="621" y="1310"/>
                    <a:pt x="634" y="1300"/>
                  </a:cubicBezTo>
                  <a:cubicBezTo>
                    <a:pt x="752" y="1208"/>
                    <a:pt x="855" y="1091"/>
                    <a:pt x="938" y="952"/>
                  </a:cubicBezTo>
                  <a:cubicBezTo>
                    <a:pt x="1005" y="841"/>
                    <a:pt x="1059" y="717"/>
                    <a:pt x="1101" y="582"/>
                  </a:cubicBezTo>
                  <a:cubicBezTo>
                    <a:pt x="1171" y="353"/>
                    <a:pt x="1180" y="173"/>
                    <a:pt x="1180" y="165"/>
                  </a:cubicBezTo>
                  <a:cubicBezTo>
                    <a:pt x="1181" y="140"/>
                    <a:pt x="1168" y="116"/>
                    <a:pt x="1146" y="102"/>
                  </a:cubicBezTo>
                  <a:close/>
                  <a:moveTo>
                    <a:pt x="852" y="443"/>
                  </a:moveTo>
                  <a:cubicBezTo>
                    <a:pt x="541" y="754"/>
                    <a:pt x="541" y="754"/>
                    <a:pt x="541" y="754"/>
                  </a:cubicBezTo>
                  <a:cubicBezTo>
                    <a:pt x="532" y="763"/>
                    <a:pt x="520" y="768"/>
                    <a:pt x="507" y="768"/>
                  </a:cubicBezTo>
                  <a:cubicBezTo>
                    <a:pt x="494" y="768"/>
                    <a:pt x="482" y="763"/>
                    <a:pt x="473" y="754"/>
                  </a:cubicBezTo>
                  <a:cubicBezTo>
                    <a:pt x="329" y="610"/>
                    <a:pt x="329" y="610"/>
                    <a:pt x="329" y="610"/>
                  </a:cubicBezTo>
                  <a:cubicBezTo>
                    <a:pt x="311" y="591"/>
                    <a:pt x="311" y="561"/>
                    <a:pt x="329" y="543"/>
                  </a:cubicBezTo>
                  <a:cubicBezTo>
                    <a:pt x="357" y="515"/>
                    <a:pt x="357" y="515"/>
                    <a:pt x="357" y="515"/>
                  </a:cubicBezTo>
                  <a:cubicBezTo>
                    <a:pt x="366" y="506"/>
                    <a:pt x="378" y="501"/>
                    <a:pt x="391" y="501"/>
                  </a:cubicBezTo>
                  <a:cubicBezTo>
                    <a:pt x="403" y="501"/>
                    <a:pt x="415" y="506"/>
                    <a:pt x="424" y="515"/>
                  </a:cubicBezTo>
                  <a:cubicBezTo>
                    <a:pt x="507" y="597"/>
                    <a:pt x="507" y="597"/>
                    <a:pt x="507" y="597"/>
                  </a:cubicBezTo>
                  <a:cubicBezTo>
                    <a:pt x="756" y="348"/>
                    <a:pt x="756" y="348"/>
                    <a:pt x="756" y="348"/>
                  </a:cubicBezTo>
                  <a:cubicBezTo>
                    <a:pt x="765" y="339"/>
                    <a:pt x="777" y="334"/>
                    <a:pt x="790" y="334"/>
                  </a:cubicBezTo>
                  <a:cubicBezTo>
                    <a:pt x="803" y="334"/>
                    <a:pt x="815" y="339"/>
                    <a:pt x="824" y="348"/>
                  </a:cubicBezTo>
                  <a:cubicBezTo>
                    <a:pt x="852" y="376"/>
                    <a:pt x="852" y="376"/>
                    <a:pt x="852" y="376"/>
                  </a:cubicBezTo>
                  <a:cubicBezTo>
                    <a:pt x="870" y="395"/>
                    <a:pt x="870" y="425"/>
                    <a:pt x="852" y="443"/>
                  </a:cubicBezTo>
                  <a:close/>
                  <a:moveTo>
                    <a:pt x="852" y="443"/>
                  </a:moveTo>
                  <a:cubicBezTo>
                    <a:pt x="852" y="443"/>
                    <a:pt x="852" y="443"/>
                    <a:pt x="852" y="4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grpSp>
        <p:nvGrpSpPr>
          <p:cNvPr id="29" name="Group 14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GrpSpPr/>
          <p:nvPr/>
        </p:nvGrpSpPr>
        <p:grpSpPr>
          <a:xfrm>
            <a:off x="6770979" y="2819657"/>
            <a:ext cx="508339" cy="508339"/>
            <a:chOff x="6770978" y="3583470"/>
            <a:chExt cx="508339" cy="508339"/>
          </a:xfrm>
        </p:grpSpPr>
        <p:grpSp>
          <p:nvGrpSpPr>
            <p:cNvPr id="30" name="Group 58"/>
            <p:cNvGrpSpPr/>
            <p:nvPr/>
          </p:nvGrpSpPr>
          <p:grpSpPr>
            <a:xfrm>
              <a:off x="6770978" y="3583470"/>
              <a:ext cx="508339" cy="508339"/>
              <a:chOff x="4996802" y="3719542"/>
              <a:chExt cx="508339" cy="508339"/>
            </a:xfrm>
          </p:grpSpPr>
          <p:sp>
            <p:nvSpPr>
              <p:cNvPr id="35" name="AutoShape 195"/>
              <p:cNvSpPr>
                <a:spLocks/>
              </p:cNvSpPr>
              <p:nvPr/>
            </p:nvSpPr>
            <p:spPr bwMode="auto">
              <a:xfrm>
                <a:off x="5307973" y="3927384"/>
                <a:ext cx="10280" cy="4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6007" y="16818"/>
                      <a:pt x="8457" y="9069"/>
                      <a:pt x="0" y="0"/>
                    </a:cubicBezTo>
                    <a:cubicBezTo>
                      <a:pt x="6420" y="10388"/>
                      <a:pt x="13700" y="17478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3200"/>
              </a:p>
            </p:txBody>
          </p:sp>
          <p:sp>
            <p:nvSpPr>
              <p:cNvPr id="36" name="타원 58"/>
              <p:cNvSpPr/>
              <p:nvPr/>
            </p:nvSpPr>
            <p:spPr>
              <a:xfrm>
                <a:off x="4996802" y="3719542"/>
                <a:ext cx="508339" cy="50833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2400"/>
                  </a:lnSpc>
                </a:pPr>
                <a:endParaRPr lang="en-US" altLang="ko-KR" sz="4667" dirty="0">
                  <a:gradFill>
                    <a:gsLst>
                      <a:gs pos="0">
                        <a:schemeClr val="bg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atin typeface="Roboto condensed"/>
                  <a:ea typeface="Roboto Light" pitchFamily="2" charset="0"/>
                  <a:cs typeface="Roboto condensed"/>
                </a:endParaRPr>
              </a:p>
            </p:txBody>
          </p:sp>
        </p:grpSp>
        <p:grpSp>
          <p:nvGrpSpPr>
            <p:cNvPr id="31" name="Group 46"/>
            <p:cNvGrpSpPr/>
            <p:nvPr/>
          </p:nvGrpSpPr>
          <p:grpSpPr>
            <a:xfrm>
              <a:off x="6892698" y="3708808"/>
              <a:ext cx="249369" cy="224103"/>
              <a:chOff x="5583238" y="3892551"/>
              <a:chExt cx="360363" cy="3238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5811838" y="3892551"/>
                <a:ext cx="131763" cy="323850"/>
              </a:xfrm>
              <a:custGeom>
                <a:avLst/>
                <a:gdLst>
                  <a:gd name="T0" fmla="*/ 17 w 83"/>
                  <a:gd name="T1" fmla="*/ 57 h 204"/>
                  <a:gd name="T2" fmla="*/ 0 w 83"/>
                  <a:gd name="T3" fmla="*/ 57 h 204"/>
                  <a:gd name="T4" fmla="*/ 43 w 83"/>
                  <a:gd name="T5" fmla="*/ 0 h 204"/>
                  <a:gd name="T6" fmla="*/ 83 w 83"/>
                  <a:gd name="T7" fmla="*/ 57 h 204"/>
                  <a:gd name="T8" fmla="*/ 67 w 83"/>
                  <a:gd name="T9" fmla="*/ 57 h 204"/>
                  <a:gd name="T10" fmla="*/ 67 w 83"/>
                  <a:gd name="T11" fmla="*/ 204 h 204"/>
                  <a:gd name="T12" fmla="*/ 17 w 83"/>
                  <a:gd name="T13" fmla="*/ 204 h 204"/>
                  <a:gd name="T14" fmla="*/ 17 w 83"/>
                  <a:gd name="T15" fmla="*/ 5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204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7" y="57"/>
                    </a:lnTo>
                    <a:lnTo>
                      <a:pt x="67" y="204"/>
                    </a:lnTo>
                    <a:lnTo>
                      <a:pt x="17" y="204"/>
                    </a:lnTo>
                    <a:lnTo>
                      <a:pt x="17" y="5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5695951" y="3978276"/>
                <a:ext cx="131763" cy="238125"/>
              </a:xfrm>
              <a:custGeom>
                <a:avLst/>
                <a:gdLst>
                  <a:gd name="T0" fmla="*/ 66 w 83"/>
                  <a:gd name="T1" fmla="*/ 150 h 150"/>
                  <a:gd name="T2" fmla="*/ 19 w 83"/>
                  <a:gd name="T3" fmla="*/ 150 h 150"/>
                  <a:gd name="T4" fmla="*/ 19 w 83"/>
                  <a:gd name="T5" fmla="*/ 60 h 150"/>
                  <a:gd name="T6" fmla="*/ 0 w 83"/>
                  <a:gd name="T7" fmla="*/ 60 h 150"/>
                  <a:gd name="T8" fmla="*/ 43 w 83"/>
                  <a:gd name="T9" fmla="*/ 0 h 150"/>
                  <a:gd name="T10" fmla="*/ 83 w 83"/>
                  <a:gd name="T11" fmla="*/ 60 h 150"/>
                  <a:gd name="T12" fmla="*/ 66 w 83"/>
                  <a:gd name="T13" fmla="*/ 60 h 150"/>
                  <a:gd name="T14" fmla="*/ 66 w 83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150">
                    <a:moveTo>
                      <a:pt x="66" y="150"/>
                    </a:moveTo>
                    <a:lnTo>
                      <a:pt x="19" y="150"/>
                    </a:lnTo>
                    <a:lnTo>
                      <a:pt x="19" y="60"/>
                    </a:lnTo>
                    <a:lnTo>
                      <a:pt x="0" y="60"/>
                    </a:lnTo>
                    <a:lnTo>
                      <a:pt x="43" y="0"/>
                    </a:lnTo>
                    <a:lnTo>
                      <a:pt x="83" y="60"/>
                    </a:lnTo>
                    <a:lnTo>
                      <a:pt x="66" y="60"/>
                    </a:lnTo>
                    <a:lnTo>
                      <a:pt x="66" y="1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5583238" y="4068763"/>
                <a:ext cx="131763" cy="147638"/>
              </a:xfrm>
              <a:custGeom>
                <a:avLst/>
                <a:gdLst>
                  <a:gd name="T0" fmla="*/ 17 w 83"/>
                  <a:gd name="T1" fmla="*/ 57 h 93"/>
                  <a:gd name="T2" fmla="*/ 0 w 83"/>
                  <a:gd name="T3" fmla="*/ 57 h 93"/>
                  <a:gd name="T4" fmla="*/ 43 w 83"/>
                  <a:gd name="T5" fmla="*/ 0 h 93"/>
                  <a:gd name="T6" fmla="*/ 83 w 83"/>
                  <a:gd name="T7" fmla="*/ 57 h 93"/>
                  <a:gd name="T8" fmla="*/ 66 w 83"/>
                  <a:gd name="T9" fmla="*/ 57 h 93"/>
                  <a:gd name="T10" fmla="*/ 66 w 83"/>
                  <a:gd name="T11" fmla="*/ 93 h 93"/>
                  <a:gd name="T12" fmla="*/ 17 w 83"/>
                  <a:gd name="T13" fmla="*/ 93 h 93"/>
                  <a:gd name="T14" fmla="*/ 17 w 83"/>
                  <a:gd name="T15" fmla="*/ 5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93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6" y="57"/>
                    </a:lnTo>
                    <a:lnTo>
                      <a:pt x="66" y="93"/>
                    </a:lnTo>
                    <a:lnTo>
                      <a:pt x="17" y="93"/>
                    </a:lnTo>
                    <a:lnTo>
                      <a:pt x="17" y="5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7" name="Group 13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GrpSpPr/>
          <p:nvPr/>
        </p:nvGrpSpPr>
        <p:grpSpPr>
          <a:xfrm>
            <a:off x="1379621" y="2515107"/>
            <a:ext cx="1024779" cy="1024778"/>
            <a:chOff x="1379622" y="3278922"/>
            <a:chExt cx="1024778" cy="1024778"/>
          </a:xfrm>
        </p:grpSpPr>
        <p:sp>
          <p:nvSpPr>
            <p:cNvPr id="38" name="타원 50"/>
            <p:cNvSpPr/>
            <p:nvPr/>
          </p:nvSpPr>
          <p:spPr>
            <a:xfrm>
              <a:off x="1379622" y="3278922"/>
              <a:ext cx="1024778" cy="10247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en-US" altLang="ko-KR" sz="4667" dirty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0" scaled="1"/>
                </a:gradFill>
                <a:latin typeface="Roboto condensed"/>
                <a:ea typeface="Roboto Light" pitchFamily="2" charset="0"/>
                <a:cs typeface="Roboto condensed"/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605066" y="3487705"/>
              <a:ext cx="573933" cy="579924"/>
            </a:xfrm>
            <a:custGeom>
              <a:avLst/>
              <a:gdLst>
                <a:gd name="T0" fmla="*/ 138 w 306"/>
                <a:gd name="T1" fmla="*/ 226 h 309"/>
                <a:gd name="T2" fmla="*/ 149 w 306"/>
                <a:gd name="T3" fmla="*/ 229 h 309"/>
                <a:gd name="T4" fmla="*/ 198 w 306"/>
                <a:gd name="T5" fmla="*/ 216 h 309"/>
                <a:gd name="T6" fmla="*/ 226 w 306"/>
                <a:gd name="T7" fmla="*/ 169 h 309"/>
                <a:gd name="T8" fmla="*/ 215 w 306"/>
                <a:gd name="T9" fmla="*/ 147 h 309"/>
                <a:gd name="T10" fmla="*/ 171 w 306"/>
                <a:gd name="T11" fmla="*/ 209 h 309"/>
                <a:gd name="T12" fmla="*/ 138 w 306"/>
                <a:gd name="T13" fmla="*/ 226 h 309"/>
                <a:gd name="T14" fmla="*/ 80 w 306"/>
                <a:gd name="T15" fmla="*/ 107 h 309"/>
                <a:gd name="T16" fmla="*/ 142 w 306"/>
                <a:gd name="T17" fmla="*/ 15 h 309"/>
                <a:gd name="T18" fmla="*/ 164 w 306"/>
                <a:gd name="T19" fmla="*/ 16 h 309"/>
                <a:gd name="T20" fmla="*/ 225 w 306"/>
                <a:gd name="T21" fmla="*/ 107 h 309"/>
                <a:gd name="T22" fmla="*/ 241 w 306"/>
                <a:gd name="T23" fmla="*/ 153 h 309"/>
                <a:gd name="T24" fmla="*/ 193 w 306"/>
                <a:gd name="T25" fmla="*/ 237 h 309"/>
                <a:gd name="T26" fmla="*/ 112 w 306"/>
                <a:gd name="T27" fmla="*/ 237 h 309"/>
                <a:gd name="T28" fmla="*/ 65 w 306"/>
                <a:gd name="T29" fmla="*/ 153 h 309"/>
                <a:gd name="T30" fmla="*/ 80 w 306"/>
                <a:gd name="T31" fmla="*/ 107 h 309"/>
                <a:gd name="T32" fmla="*/ 153 w 306"/>
                <a:gd name="T33" fmla="*/ 277 h 309"/>
                <a:gd name="T34" fmla="*/ 238 w 306"/>
                <a:gd name="T35" fmla="*/ 257 h 309"/>
                <a:gd name="T36" fmla="*/ 237 w 306"/>
                <a:gd name="T37" fmla="*/ 226 h 309"/>
                <a:gd name="T38" fmla="*/ 234 w 306"/>
                <a:gd name="T39" fmla="*/ 224 h 309"/>
                <a:gd name="T40" fmla="*/ 246 w 306"/>
                <a:gd name="T41" fmla="*/ 205 h 309"/>
                <a:gd name="T42" fmla="*/ 295 w 306"/>
                <a:gd name="T43" fmla="*/ 260 h 309"/>
                <a:gd name="T44" fmla="*/ 252 w 306"/>
                <a:gd name="T45" fmla="*/ 294 h 309"/>
                <a:gd name="T46" fmla="*/ 153 w 306"/>
                <a:gd name="T47" fmla="*/ 309 h 309"/>
                <a:gd name="T48" fmla="*/ 53 w 306"/>
                <a:gd name="T49" fmla="*/ 294 h 309"/>
                <a:gd name="T50" fmla="*/ 10 w 306"/>
                <a:gd name="T51" fmla="*/ 260 h 309"/>
                <a:gd name="T52" fmla="*/ 60 w 306"/>
                <a:gd name="T53" fmla="*/ 205 h 309"/>
                <a:gd name="T54" fmla="*/ 71 w 306"/>
                <a:gd name="T55" fmla="*/ 224 h 309"/>
                <a:gd name="T56" fmla="*/ 69 w 306"/>
                <a:gd name="T57" fmla="*/ 226 h 309"/>
                <a:gd name="T58" fmla="*/ 67 w 306"/>
                <a:gd name="T59" fmla="*/ 257 h 309"/>
                <a:gd name="T60" fmla="*/ 153 w 306"/>
                <a:gd name="T61" fmla="*/ 27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6" h="309">
                  <a:moveTo>
                    <a:pt x="138" y="226"/>
                  </a:moveTo>
                  <a:cubicBezTo>
                    <a:pt x="141" y="227"/>
                    <a:pt x="145" y="229"/>
                    <a:pt x="149" y="229"/>
                  </a:cubicBezTo>
                  <a:cubicBezTo>
                    <a:pt x="164" y="232"/>
                    <a:pt x="182" y="227"/>
                    <a:pt x="198" y="216"/>
                  </a:cubicBezTo>
                  <a:cubicBezTo>
                    <a:pt x="215" y="204"/>
                    <a:pt x="226" y="186"/>
                    <a:pt x="226" y="169"/>
                  </a:cubicBezTo>
                  <a:cubicBezTo>
                    <a:pt x="226" y="160"/>
                    <a:pt x="220" y="151"/>
                    <a:pt x="215" y="147"/>
                  </a:cubicBezTo>
                  <a:cubicBezTo>
                    <a:pt x="210" y="170"/>
                    <a:pt x="193" y="193"/>
                    <a:pt x="171" y="209"/>
                  </a:cubicBezTo>
                  <a:cubicBezTo>
                    <a:pt x="160" y="216"/>
                    <a:pt x="149" y="222"/>
                    <a:pt x="138" y="226"/>
                  </a:cubicBezTo>
                  <a:close/>
                  <a:moveTo>
                    <a:pt x="80" y="107"/>
                  </a:moveTo>
                  <a:cubicBezTo>
                    <a:pt x="98" y="76"/>
                    <a:pt x="122" y="47"/>
                    <a:pt x="142" y="15"/>
                  </a:cubicBezTo>
                  <a:cubicBezTo>
                    <a:pt x="151" y="1"/>
                    <a:pt x="154" y="0"/>
                    <a:pt x="164" y="16"/>
                  </a:cubicBezTo>
                  <a:cubicBezTo>
                    <a:pt x="183" y="47"/>
                    <a:pt x="207" y="76"/>
                    <a:pt x="225" y="107"/>
                  </a:cubicBezTo>
                  <a:cubicBezTo>
                    <a:pt x="234" y="122"/>
                    <a:pt x="241" y="138"/>
                    <a:pt x="241" y="153"/>
                  </a:cubicBezTo>
                  <a:cubicBezTo>
                    <a:pt x="241" y="190"/>
                    <a:pt x="221" y="222"/>
                    <a:pt x="193" y="237"/>
                  </a:cubicBezTo>
                  <a:cubicBezTo>
                    <a:pt x="167" y="251"/>
                    <a:pt x="137" y="251"/>
                    <a:pt x="112" y="237"/>
                  </a:cubicBezTo>
                  <a:cubicBezTo>
                    <a:pt x="84" y="221"/>
                    <a:pt x="65" y="190"/>
                    <a:pt x="65" y="153"/>
                  </a:cubicBezTo>
                  <a:cubicBezTo>
                    <a:pt x="65" y="138"/>
                    <a:pt x="71" y="122"/>
                    <a:pt x="80" y="107"/>
                  </a:cubicBezTo>
                  <a:close/>
                  <a:moveTo>
                    <a:pt x="153" y="277"/>
                  </a:moveTo>
                  <a:cubicBezTo>
                    <a:pt x="178" y="277"/>
                    <a:pt x="218" y="273"/>
                    <a:pt x="238" y="257"/>
                  </a:cubicBezTo>
                  <a:cubicBezTo>
                    <a:pt x="251" y="247"/>
                    <a:pt x="250" y="236"/>
                    <a:pt x="237" y="226"/>
                  </a:cubicBezTo>
                  <a:cubicBezTo>
                    <a:pt x="236" y="226"/>
                    <a:pt x="235" y="225"/>
                    <a:pt x="234" y="224"/>
                  </a:cubicBezTo>
                  <a:cubicBezTo>
                    <a:pt x="239" y="218"/>
                    <a:pt x="243" y="212"/>
                    <a:pt x="246" y="205"/>
                  </a:cubicBezTo>
                  <a:cubicBezTo>
                    <a:pt x="267" y="213"/>
                    <a:pt x="306" y="232"/>
                    <a:pt x="295" y="260"/>
                  </a:cubicBezTo>
                  <a:cubicBezTo>
                    <a:pt x="289" y="277"/>
                    <a:pt x="268" y="288"/>
                    <a:pt x="252" y="294"/>
                  </a:cubicBezTo>
                  <a:cubicBezTo>
                    <a:pt x="225" y="304"/>
                    <a:pt x="189" y="309"/>
                    <a:pt x="153" y="309"/>
                  </a:cubicBezTo>
                  <a:cubicBezTo>
                    <a:pt x="116" y="309"/>
                    <a:pt x="80" y="304"/>
                    <a:pt x="53" y="294"/>
                  </a:cubicBezTo>
                  <a:cubicBezTo>
                    <a:pt x="38" y="288"/>
                    <a:pt x="16" y="277"/>
                    <a:pt x="10" y="260"/>
                  </a:cubicBezTo>
                  <a:cubicBezTo>
                    <a:pt x="0" y="232"/>
                    <a:pt x="38" y="213"/>
                    <a:pt x="60" y="205"/>
                  </a:cubicBezTo>
                  <a:cubicBezTo>
                    <a:pt x="63" y="212"/>
                    <a:pt x="67" y="218"/>
                    <a:pt x="71" y="224"/>
                  </a:cubicBezTo>
                  <a:cubicBezTo>
                    <a:pt x="70" y="225"/>
                    <a:pt x="70" y="226"/>
                    <a:pt x="69" y="226"/>
                  </a:cubicBezTo>
                  <a:cubicBezTo>
                    <a:pt x="56" y="236"/>
                    <a:pt x="54" y="247"/>
                    <a:pt x="67" y="257"/>
                  </a:cubicBezTo>
                  <a:cubicBezTo>
                    <a:pt x="88" y="273"/>
                    <a:pt x="128" y="277"/>
                    <a:pt x="153" y="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矩形 42"/>
          <p:cNvSpPr/>
          <p:nvPr/>
        </p:nvSpPr>
        <p:spPr>
          <a:xfrm>
            <a:off x="2976891" y="4237348"/>
            <a:ext cx="7922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</a:t>
            </a:r>
            <a:r>
              <a:rPr lang="en-US" altLang="zh-CN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etc.Click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6" t="49071" r="13915" b="43280"/>
          <a:stretch/>
        </p:blipFill>
        <p:spPr>
          <a:xfrm>
            <a:off x="-49163" y="5825615"/>
            <a:ext cx="12241163" cy="103238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7" t="37561" r="6225" b="46155"/>
          <a:stretch/>
        </p:blipFill>
        <p:spPr>
          <a:xfrm>
            <a:off x="19051" y="2"/>
            <a:ext cx="6352721" cy="776665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319151" y="371760"/>
            <a:ext cx="3508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Add title text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5659627" y="1163181"/>
            <a:ext cx="872748" cy="0"/>
          </a:xfrm>
          <a:prstGeom prst="line">
            <a:avLst/>
          </a:prstGeom>
          <a:solidFill>
            <a:srgbClr val="080808"/>
          </a:solidFill>
          <a:ln w="2540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6033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ma14="http://schemas.microsoft.com/office/mac/drawingml/2011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  <p:bldP spid="23" grpId="0"/>
      <p:bldP spid="24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/>
          <p:nvPr/>
        </p:nvGrpSpPr>
        <p:grpSpPr>
          <a:xfrm>
            <a:off x="1480458" y="1646428"/>
            <a:ext cx="9231087" cy="4188554"/>
            <a:chOff x="2009546" y="1880828"/>
            <a:chExt cx="8172908" cy="3708412"/>
          </a:xfrm>
        </p:grpSpPr>
        <p:sp>
          <p:nvSpPr>
            <p:cNvPr id="6" name="Rectangle 4"/>
            <p:cNvSpPr>
              <a:spLocks/>
            </p:cNvSpPr>
            <p:nvPr/>
          </p:nvSpPr>
          <p:spPr bwMode="auto">
            <a:xfrm>
              <a:off x="2009546" y="1880828"/>
              <a:ext cx="2043227" cy="185420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7" name="Rectangle 5"/>
            <p:cNvSpPr>
              <a:spLocks/>
            </p:cNvSpPr>
            <p:nvPr/>
          </p:nvSpPr>
          <p:spPr bwMode="auto">
            <a:xfrm>
              <a:off x="4052773" y="1880828"/>
              <a:ext cx="2043227" cy="18542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8" name="Rectangle 6"/>
            <p:cNvSpPr>
              <a:spLocks/>
            </p:cNvSpPr>
            <p:nvPr/>
          </p:nvSpPr>
          <p:spPr bwMode="auto">
            <a:xfrm>
              <a:off x="6096000" y="1880828"/>
              <a:ext cx="2043227" cy="185420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9" name="Rectangle 7"/>
            <p:cNvSpPr>
              <a:spLocks/>
            </p:cNvSpPr>
            <p:nvPr/>
          </p:nvSpPr>
          <p:spPr bwMode="auto">
            <a:xfrm>
              <a:off x="8139227" y="1880828"/>
              <a:ext cx="2043227" cy="18542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2009546" y="3735034"/>
              <a:ext cx="2043227" cy="18542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4052773" y="3735034"/>
              <a:ext cx="2043227" cy="185420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2" name="Rectangle 11"/>
            <p:cNvSpPr>
              <a:spLocks/>
            </p:cNvSpPr>
            <p:nvPr/>
          </p:nvSpPr>
          <p:spPr bwMode="auto">
            <a:xfrm>
              <a:off x="6096000" y="3735034"/>
              <a:ext cx="2043227" cy="18542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3" name="Rectangle 12"/>
            <p:cNvSpPr>
              <a:spLocks/>
            </p:cNvSpPr>
            <p:nvPr/>
          </p:nvSpPr>
          <p:spPr bwMode="auto">
            <a:xfrm>
              <a:off x="8139227" y="3735034"/>
              <a:ext cx="2043227" cy="185420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4" name="Freeform: Shape 14"/>
            <p:cNvSpPr>
              <a:spLocks/>
            </p:cNvSpPr>
            <p:nvPr/>
          </p:nvSpPr>
          <p:spPr bwMode="auto">
            <a:xfrm>
              <a:off x="6827245" y="4239090"/>
              <a:ext cx="580737" cy="580737"/>
            </a:xfrm>
            <a:custGeom>
              <a:avLst/>
              <a:gdLst/>
              <a:ahLst/>
              <a:cxnLst/>
              <a:rect l="0" t="0" r="r" b="b"/>
              <a:pathLst>
                <a:path w="14245316" h="14255088">
                  <a:moveTo>
                    <a:pt x="7593642" y="12119807"/>
                  </a:moveTo>
                  <a:lnTo>
                    <a:pt x="7662036" y="12774427"/>
                  </a:lnTo>
                  <a:lnTo>
                    <a:pt x="7564332" y="12784197"/>
                  </a:lnTo>
                  <a:lnTo>
                    <a:pt x="7505708" y="12129577"/>
                  </a:lnTo>
                  <a:lnTo>
                    <a:pt x="7593642" y="12119807"/>
                  </a:lnTo>
                  <a:close/>
                  <a:moveTo>
                    <a:pt x="6626368" y="12119807"/>
                  </a:moveTo>
                  <a:lnTo>
                    <a:pt x="6714302" y="12129577"/>
                  </a:lnTo>
                  <a:lnTo>
                    <a:pt x="6665448" y="12784197"/>
                  </a:lnTo>
                  <a:lnTo>
                    <a:pt x="6567744" y="12774427"/>
                  </a:lnTo>
                  <a:lnTo>
                    <a:pt x="6626368" y="12119807"/>
                  </a:lnTo>
                  <a:close/>
                  <a:moveTo>
                    <a:pt x="8463212" y="11963479"/>
                  </a:moveTo>
                  <a:lnTo>
                    <a:pt x="8639080" y="12598559"/>
                  </a:lnTo>
                  <a:lnTo>
                    <a:pt x="8541376" y="12618100"/>
                  </a:lnTo>
                  <a:lnTo>
                    <a:pt x="8375278" y="11983020"/>
                  </a:lnTo>
                  <a:lnTo>
                    <a:pt x="8463212" y="11963479"/>
                  </a:lnTo>
                  <a:close/>
                  <a:moveTo>
                    <a:pt x="5756798" y="11953709"/>
                  </a:moveTo>
                  <a:lnTo>
                    <a:pt x="5844732" y="11983020"/>
                  </a:lnTo>
                  <a:lnTo>
                    <a:pt x="5678634" y="12618100"/>
                  </a:lnTo>
                  <a:lnTo>
                    <a:pt x="5590700" y="12598559"/>
                  </a:lnTo>
                  <a:lnTo>
                    <a:pt x="5756798" y="11953709"/>
                  </a:lnTo>
                  <a:close/>
                  <a:moveTo>
                    <a:pt x="7085580" y="11728989"/>
                  </a:moveTo>
                  <a:lnTo>
                    <a:pt x="7173512" y="11728989"/>
                  </a:lnTo>
                  <a:lnTo>
                    <a:pt x="7173512" y="12803738"/>
                  </a:lnTo>
                  <a:lnTo>
                    <a:pt x="7085580" y="12803738"/>
                  </a:lnTo>
                  <a:lnTo>
                    <a:pt x="7085580" y="11728989"/>
                  </a:lnTo>
                  <a:close/>
                  <a:moveTo>
                    <a:pt x="6264860" y="11650825"/>
                  </a:moveTo>
                  <a:lnTo>
                    <a:pt x="6352796" y="11660595"/>
                  </a:lnTo>
                  <a:lnTo>
                    <a:pt x="6167156" y="12725575"/>
                  </a:lnTo>
                  <a:lnTo>
                    <a:pt x="6079222" y="12706034"/>
                  </a:lnTo>
                  <a:lnTo>
                    <a:pt x="6264860" y="11650825"/>
                  </a:lnTo>
                  <a:close/>
                  <a:moveTo>
                    <a:pt x="4936080" y="11650825"/>
                  </a:moveTo>
                  <a:lnTo>
                    <a:pt x="5014244" y="11689907"/>
                  </a:lnTo>
                  <a:lnTo>
                    <a:pt x="4740672" y="12285904"/>
                  </a:lnTo>
                  <a:lnTo>
                    <a:pt x="4652736" y="12246823"/>
                  </a:lnTo>
                  <a:lnTo>
                    <a:pt x="4936080" y="11650825"/>
                  </a:lnTo>
                  <a:close/>
                  <a:moveTo>
                    <a:pt x="9303472" y="11641055"/>
                  </a:moveTo>
                  <a:lnTo>
                    <a:pt x="9596584" y="12237052"/>
                  </a:lnTo>
                  <a:lnTo>
                    <a:pt x="9508650" y="12276134"/>
                  </a:lnTo>
                  <a:lnTo>
                    <a:pt x="9225308" y="11680136"/>
                  </a:lnTo>
                  <a:lnTo>
                    <a:pt x="9303472" y="11641055"/>
                  </a:lnTo>
                  <a:close/>
                  <a:moveTo>
                    <a:pt x="7974690" y="11641055"/>
                  </a:moveTo>
                  <a:lnTo>
                    <a:pt x="8160328" y="12706034"/>
                  </a:lnTo>
                  <a:lnTo>
                    <a:pt x="8072394" y="12725575"/>
                  </a:lnTo>
                  <a:lnTo>
                    <a:pt x="7886756" y="11660595"/>
                  </a:lnTo>
                  <a:lnTo>
                    <a:pt x="7974690" y="11641055"/>
                  </a:lnTo>
                  <a:close/>
                  <a:moveTo>
                    <a:pt x="5492996" y="11435875"/>
                  </a:moveTo>
                  <a:lnTo>
                    <a:pt x="5580928" y="11465186"/>
                  </a:lnTo>
                  <a:lnTo>
                    <a:pt x="5209652" y="12481313"/>
                  </a:lnTo>
                  <a:lnTo>
                    <a:pt x="5121718" y="12452002"/>
                  </a:lnTo>
                  <a:lnTo>
                    <a:pt x="5492996" y="11435875"/>
                  </a:lnTo>
                  <a:close/>
                  <a:moveTo>
                    <a:pt x="8756326" y="11426105"/>
                  </a:moveTo>
                  <a:lnTo>
                    <a:pt x="9127604" y="12442232"/>
                  </a:lnTo>
                  <a:lnTo>
                    <a:pt x="9039668" y="12471543"/>
                  </a:lnTo>
                  <a:lnTo>
                    <a:pt x="8668392" y="11455416"/>
                  </a:lnTo>
                  <a:lnTo>
                    <a:pt x="8756326" y="11426105"/>
                  </a:lnTo>
                  <a:close/>
                  <a:moveTo>
                    <a:pt x="10065566" y="11191614"/>
                  </a:moveTo>
                  <a:lnTo>
                    <a:pt x="10446612" y="11738759"/>
                  </a:lnTo>
                  <a:lnTo>
                    <a:pt x="10368450" y="11787611"/>
                  </a:lnTo>
                  <a:lnTo>
                    <a:pt x="9987402" y="11250237"/>
                  </a:lnTo>
                  <a:lnTo>
                    <a:pt x="10065566" y="11191614"/>
                  </a:lnTo>
                  <a:close/>
                  <a:moveTo>
                    <a:pt x="4154444" y="11191614"/>
                  </a:moveTo>
                  <a:lnTo>
                    <a:pt x="4232608" y="11240466"/>
                  </a:lnTo>
                  <a:lnTo>
                    <a:pt x="3851560" y="11787611"/>
                  </a:lnTo>
                  <a:lnTo>
                    <a:pt x="3773396" y="11728989"/>
                  </a:lnTo>
                  <a:lnTo>
                    <a:pt x="4154444" y="11191614"/>
                  </a:lnTo>
                  <a:close/>
                  <a:moveTo>
                    <a:pt x="4760212" y="11084139"/>
                  </a:moveTo>
                  <a:lnTo>
                    <a:pt x="4838376" y="11132991"/>
                  </a:lnTo>
                  <a:lnTo>
                    <a:pt x="4301000" y="12070954"/>
                  </a:lnTo>
                  <a:lnTo>
                    <a:pt x="4222836" y="12022102"/>
                  </a:lnTo>
                  <a:lnTo>
                    <a:pt x="4760212" y="11084139"/>
                  </a:lnTo>
                  <a:close/>
                  <a:moveTo>
                    <a:pt x="9489108" y="11074368"/>
                  </a:moveTo>
                  <a:lnTo>
                    <a:pt x="10026484" y="12012332"/>
                  </a:lnTo>
                  <a:lnTo>
                    <a:pt x="9948320" y="12051414"/>
                  </a:lnTo>
                  <a:lnTo>
                    <a:pt x="9401176" y="11123221"/>
                  </a:lnTo>
                  <a:lnTo>
                    <a:pt x="9489108" y="11074368"/>
                  </a:lnTo>
                  <a:close/>
                  <a:moveTo>
                    <a:pt x="10739728" y="10615157"/>
                  </a:moveTo>
                  <a:lnTo>
                    <a:pt x="11208708" y="11084139"/>
                  </a:lnTo>
                  <a:lnTo>
                    <a:pt x="11140316" y="11152532"/>
                  </a:lnTo>
                  <a:lnTo>
                    <a:pt x="10671334" y="10683550"/>
                  </a:lnTo>
                  <a:lnTo>
                    <a:pt x="10739728" y="10615157"/>
                  </a:lnTo>
                  <a:close/>
                  <a:moveTo>
                    <a:pt x="4095820" y="10615157"/>
                  </a:moveTo>
                  <a:lnTo>
                    <a:pt x="4164214" y="10673780"/>
                  </a:lnTo>
                  <a:lnTo>
                    <a:pt x="3470512" y="11504268"/>
                  </a:lnTo>
                  <a:lnTo>
                    <a:pt x="3402120" y="11435875"/>
                  </a:lnTo>
                  <a:lnTo>
                    <a:pt x="4095820" y="10615157"/>
                  </a:lnTo>
                  <a:close/>
                  <a:moveTo>
                    <a:pt x="10133960" y="10605387"/>
                  </a:moveTo>
                  <a:lnTo>
                    <a:pt x="10827660" y="11435875"/>
                  </a:lnTo>
                  <a:lnTo>
                    <a:pt x="10759268" y="11494498"/>
                  </a:lnTo>
                  <a:lnTo>
                    <a:pt x="10065566" y="10664009"/>
                  </a:lnTo>
                  <a:lnTo>
                    <a:pt x="10133960" y="10605387"/>
                  </a:lnTo>
                  <a:close/>
                  <a:moveTo>
                    <a:pt x="3529136" y="10038701"/>
                  </a:moveTo>
                  <a:lnTo>
                    <a:pt x="3587758" y="10116864"/>
                  </a:lnTo>
                  <a:lnTo>
                    <a:pt x="2767040" y="10810566"/>
                  </a:lnTo>
                  <a:lnTo>
                    <a:pt x="2708416" y="10732403"/>
                  </a:lnTo>
                  <a:lnTo>
                    <a:pt x="3529136" y="10038701"/>
                  </a:lnTo>
                  <a:close/>
                  <a:moveTo>
                    <a:pt x="10710416" y="10019160"/>
                  </a:moveTo>
                  <a:lnTo>
                    <a:pt x="11540904" y="10712862"/>
                  </a:lnTo>
                  <a:lnTo>
                    <a:pt x="11482280" y="10781255"/>
                  </a:lnTo>
                  <a:lnTo>
                    <a:pt x="10651792" y="10087553"/>
                  </a:lnTo>
                  <a:lnTo>
                    <a:pt x="10710416" y="10019160"/>
                  </a:lnTo>
                  <a:close/>
                  <a:moveTo>
                    <a:pt x="11296644" y="9940996"/>
                  </a:moveTo>
                  <a:lnTo>
                    <a:pt x="11843788" y="10312273"/>
                  </a:lnTo>
                  <a:lnTo>
                    <a:pt x="11785164" y="10390437"/>
                  </a:lnTo>
                  <a:lnTo>
                    <a:pt x="11238020" y="10009389"/>
                  </a:lnTo>
                  <a:lnTo>
                    <a:pt x="11296644" y="9940996"/>
                  </a:lnTo>
                  <a:close/>
                  <a:moveTo>
                    <a:pt x="2933136" y="9940996"/>
                  </a:moveTo>
                  <a:lnTo>
                    <a:pt x="2981990" y="10009389"/>
                  </a:lnTo>
                  <a:lnTo>
                    <a:pt x="2444616" y="10400207"/>
                  </a:lnTo>
                  <a:lnTo>
                    <a:pt x="2385992" y="10322044"/>
                  </a:lnTo>
                  <a:lnTo>
                    <a:pt x="2933136" y="9940996"/>
                  </a:lnTo>
                  <a:close/>
                  <a:moveTo>
                    <a:pt x="3069924" y="9364540"/>
                  </a:moveTo>
                  <a:lnTo>
                    <a:pt x="3109006" y="9442703"/>
                  </a:lnTo>
                  <a:lnTo>
                    <a:pt x="2180812" y="9989848"/>
                  </a:lnTo>
                  <a:lnTo>
                    <a:pt x="2131960" y="9901914"/>
                  </a:lnTo>
                  <a:lnTo>
                    <a:pt x="3069924" y="9364540"/>
                  </a:lnTo>
                  <a:close/>
                  <a:moveTo>
                    <a:pt x="11159856" y="9354769"/>
                  </a:moveTo>
                  <a:lnTo>
                    <a:pt x="12097820" y="9892144"/>
                  </a:lnTo>
                  <a:lnTo>
                    <a:pt x="12048968" y="9980078"/>
                  </a:lnTo>
                  <a:lnTo>
                    <a:pt x="11120774" y="9432933"/>
                  </a:lnTo>
                  <a:lnTo>
                    <a:pt x="11159856" y="9354769"/>
                  </a:lnTo>
                  <a:close/>
                  <a:moveTo>
                    <a:pt x="2513008" y="9208213"/>
                  </a:moveTo>
                  <a:lnTo>
                    <a:pt x="2552090" y="9286376"/>
                  </a:lnTo>
                  <a:lnTo>
                    <a:pt x="1965864" y="9589260"/>
                  </a:lnTo>
                  <a:lnTo>
                    <a:pt x="1917012" y="9501326"/>
                  </a:lnTo>
                  <a:lnTo>
                    <a:pt x="2513008" y="9208213"/>
                  </a:lnTo>
                  <a:close/>
                  <a:moveTo>
                    <a:pt x="11726542" y="9169131"/>
                  </a:moveTo>
                  <a:lnTo>
                    <a:pt x="12332310" y="9442703"/>
                  </a:lnTo>
                  <a:lnTo>
                    <a:pt x="12283458" y="9530637"/>
                  </a:lnTo>
                  <a:lnTo>
                    <a:pt x="11687460" y="9257065"/>
                  </a:lnTo>
                  <a:lnTo>
                    <a:pt x="11726542" y="9169131"/>
                  </a:lnTo>
                  <a:close/>
                  <a:moveTo>
                    <a:pt x="2737728" y="8641526"/>
                  </a:moveTo>
                  <a:lnTo>
                    <a:pt x="2767040" y="8719690"/>
                  </a:lnTo>
                  <a:lnTo>
                    <a:pt x="1750912" y="9100738"/>
                  </a:lnTo>
                  <a:lnTo>
                    <a:pt x="1721602" y="9003033"/>
                  </a:lnTo>
                  <a:lnTo>
                    <a:pt x="2737728" y="8641526"/>
                  </a:lnTo>
                  <a:close/>
                  <a:moveTo>
                    <a:pt x="11462740" y="8612215"/>
                  </a:moveTo>
                  <a:lnTo>
                    <a:pt x="12517948" y="8983492"/>
                  </a:lnTo>
                  <a:lnTo>
                    <a:pt x="12478868" y="9071426"/>
                  </a:lnTo>
                  <a:lnTo>
                    <a:pt x="11433428" y="8690379"/>
                  </a:lnTo>
                  <a:lnTo>
                    <a:pt x="11462740" y="8612215"/>
                  </a:lnTo>
                  <a:close/>
                  <a:moveTo>
                    <a:pt x="2219896" y="8377724"/>
                  </a:moveTo>
                  <a:lnTo>
                    <a:pt x="2239436" y="8465658"/>
                  </a:lnTo>
                  <a:lnTo>
                    <a:pt x="1604356" y="8661067"/>
                  </a:lnTo>
                  <a:lnTo>
                    <a:pt x="1584816" y="8563363"/>
                  </a:lnTo>
                  <a:lnTo>
                    <a:pt x="2219896" y="8377724"/>
                  </a:lnTo>
                  <a:close/>
                  <a:moveTo>
                    <a:pt x="12019656" y="8319101"/>
                  </a:moveTo>
                  <a:lnTo>
                    <a:pt x="12664506" y="8485199"/>
                  </a:lnTo>
                  <a:lnTo>
                    <a:pt x="12644964" y="8573133"/>
                  </a:lnTo>
                  <a:lnTo>
                    <a:pt x="12000116" y="8407036"/>
                  </a:lnTo>
                  <a:lnTo>
                    <a:pt x="12019656" y="8319101"/>
                  </a:lnTo>
                  <a:close/>
                  <a:moveTo>
                    <a:pt x="2532548" y="7859890"/>
                  </a:moveTo>
                  <a:lnTo>
                    <a:pt x="2542320" y="7947824"/>
                  </a:lnTo>
                  <a:lnTo>
                    <a:pt x="1487112" y="8133463"/>
                  </a:lnTo>
                  <a:lnTo>
                    <a:pt x="1467570" y="8045529"/>
                  </a:lnTo>
                  <a:lnTo>
                    <a:pt x="2532548" y="7859890"/>
                  </a:lnTo>
                  <a:close/>
                  <a:moveTo>
                    <a:pt x="11667920" y="7830579"/>
                  </a:moveTo>
                  <a:lnTo>
                    <a:pt x="12762210" y="8016218"/>
                  </a:lnTo>
                  <a:lnTo>
                    <a:pt x="12742668" y="8113922"/>
                  </a:lnTo>
                  <a:lnTo>
                    <a:pt x="11648380" y="7918513"/>
                  </a:lnTo>
                  <a:lnTo>
                    <a:pt x="11667920" y="7830579"/>
                  </a:lnTo>
                  <a:close/>
                  <a:moveTo>
                    <a:pt x="2063568" y="7488613"/>
                  </a:moveTo>
                  <a:lnTo>
                    <a:pt x="2073338" y="7586318"/>
                  </a:lnTo>
                  <a:lnTo>
                    <a:pt x="1408948" y="7654711"/>
                  </a:lnTo>
                  <a:lnTo>
                    <a:pt x="1408948" y="7566777"/>
                  </a:lnTo>
                  <a:lnTo>
                    <a:pt x="2063568" y="7488613"/>
                  </a:lnTo>
                  <a:close/>
                  <a:moveTo>
                    <a:pt x="12166212" y="7459302"/>
                  </a:moveTo>
                  <a:lnTo>
                    <a:pt x="12830604" y="7508154"/>
                  </a:lnTo>
                  <a:lnTo>
                    <a:pt x="12820832" y="7596088"/>
                  </a:lnTo>
                  <a:lnTo>
                    <a:pt x="12156442" y="7547236"/>
                  </a:lnTo>
                  <a:lnTo>
                    <a:pt x="12166212" y="7459302"/>
                  </a:lnTo>
                  <a:close/>
                  <a:moveTo>
                    <a:pt x="1379636" y="7039172"/>
                  </a:moveTo>
                  <a:lnTo>
                    <a:pt x="2464156" y="7039172"/>
                  </a:lnTo>
                  <a:lnTo>
                    <a:pt x="2464156" y="7127106"/>
                  </a:lnTo>
                  <a:lnTo>
                    <a:pt x="1379636" y="7136877"/>
                  </a:lnTo>
                  <a:lnTo>
                    <a:pt x="1379636" y="7039172"/>
                  </a:lnTo>
                  <a:close/>
                  <a:moveTo>
                    <a:pt x="11726542" y="7019632"/>
                  </a:moveTo>
                  <a:lnTo>
                    <a:pt x="12840374" y="7019632"/>
                  </a:lnTo>
                  <a:lnTo>
                    <a:pt x="12840374" y="7107566"/>
                  </a:lnTo>
                  <a:lnTo>
                    <a:pt x="11726542" y="7117336"/>
                  </a:lnTo>
                  <a:lnTo>
                    <a:pt x="11726542" y="7019632"/>
                  </a:lnTo>
                  <a:close/>
                  <a:moveTo>
                    <a:pt x="1408948" y="6550650"/>
                  </a:moveTo>
                  <a:lnTo>
                    <a:pt x="2063568" y="6599502"/>
                  </a:lnTo>
                  <a:lnTo>
                    <a:pt x="2063568" y="6687436"/>
                  </a:lnTo>
                  <a:lnTo>
                    <a:pt x="1399176" y="6648354"/>
                  </a:lnTo>
                  <a:lnTo>
                    <a:pt x="1408948" y="6550650"/>
                  </a:lnTo>
                  <a:close/>
                  <a:moveTo>
                    <a:pt x="12811062" y="6492028"/>
                  </a:moveTo>
                  <a:lnTo>
                    <a:pt x="12820832" y="6589732"/>
                  </a:lnTo>
                  <a:lnTo>
                    <a:pt x="12166212" y="6648354"/>
                  </a:lnTo>
                  <a:lnTo>
                    <a:pt x="12156442" y="6560420"/>
                  </a:lnTo>
                  <a:lnTo>
                    <a:pt x="12811062" y="6492028"/>
                  </a:lnTo>
                  <a:close/>
                  <a:moveTo>
                    <a:pt x="1477340" y="6032816"/>
                  </a:moveTo>
                  <a:lnTo>
                    <a:pt x="2542320" y="6228225"/>
                  </a:lnTo>
                  <a:lnTo>
                    <a:pt x="2522778" y="6316159"/>
                  </a:lnTo>
                  <a:lnTo>
                    <a:pt x="1457800" y="6130520"/>
                  </a:lnTo>
                  <a:lnTo>
                    <a:pt x="1477340" y="6032816"/>
                  </a:lnTo>
                  <a:close/>
                  <a:moveTo>
                    <a:pt x="12742668" y="6013276"/>
                  </a:moveTo>
                  <a:lnTo>
                    <a:pt x="12762210" y="6110980"/>
                  </a:lnTo>
                  <a:lnTo>
                    <a:pt x="11658148" y="6306389"/>
                  </a:lnTo>
                  <a:lnTo>
                    <a:pt x="11648380" y="6218455"/>
                  </a:lnTo>
                  <a:lnTo>
                    <a:pt x="12742668" y="6013276"/>
                  </a:lnTo>
                  <a:close/>
                  <a:moveTo>
                    <a:pt x="1584816" y="5573605"/>
                  </a:moveTo>
                  <a:lnTo>
                    <a:pt x="2229664" y="5729932"/>
                  </a:lnTo>
                  <a:lnTo>
                    <a:pt x="2200354" y="5817866"/>
                  </a:lnTo>
                  <a:lnTo>
                    <a:pt x="1555504" y="5661539"/>
                  </a:lnTo>
                  <a:lnTo>
                    <a:pt x="1584816" y="5573605"/>
                  </a:lnTo>
                  <a:close/>
                  <a:moveTo>
                    <a:pt x="12615652" y="5495441"/>
                  </a:moveTo>
                  <a:lnTo>
                    <a:pt x="12644964" y="5583375"/>
                  </a:lnTo>
                  <a:lnTo>
                    <a:pt x="12009884" y="5759243"/>
                  </a:lnTo>
                  <a:lnTo>
                    <a:pt x="11980574" y="5671309"/>
                  </a:lnTo>
                  <a:lnTo>
                    <a:pt x="12615652" y="5495441"/>
                  </a:lnTo>
                  <a:close/>
                  <a:moveTo>
                    <a:pt x="1741144" y="5075312"/>
                  </a:moveTo>
                  <a:lnTo>
                    <a:pt x="2757268" y="5446589"/>
                  </a:lnTo>
                  <a:lnTo>
                    <a:pt x="2727958" y="5534523"/>
                  </a:lnTo>
                  <a:lnTo>
                    <a:pt x="1711832" y="5163246"/>
                  </a:lnTo>
                  <a:lnTo>
                    <a:pt x="1741144" y="5075312"/>
                  </a:lnTo>
                  <a:close/>
                  <a:moveTo>
                    <a:pt x="12469096" y="5055771"/>
                  </a:moveTo>
                  <a:lnTo>
                    <a:pt x="12508178" y="5143705"/>
                  </a:lnTo>
                  <a:lnTo>
                    <a:pt x="11462740" y="5524752"/>
                  </a:lnTo>
                  <a:lnTo>
                    <a:pt x="11423658" y="5446589"/>
                  </a:lnTo>
                  <a:lnTo>
                    <a:pt x="12469096" y="5055771"/>
                  </a:lnTo>
                  <a:close/>
                  <a:moveTo>
                    <a:pt x="1936552" y="4616101"/>
                  </a:moveTo>
                  <a:lnTo>
                    <a:pt x="2542320" y="4889673"/>
                  </a:lnTo>
                  <a:lnTo>
                    <a:pt x="2503238" y="4967837"/>
                  </a:lnTo>
                  <a:lnTo>
                    <a:pt x="1897470" y="4704035"/>
                  </a:lnTo>
                  <a:lnTo>
                    <a:pt x="1936552" y="4616101"/>
                  </a:lnTo>
                  <a:close/>
                  <a:moveTo>
                    <a:pt x="12263916" y="4567248"/>
                  </a:moveTo>
                  <a:lnTo>
                    <a:pt x="12303000" y="4645412"/>
                  </a:lnTo>
                  <a:lnTo>
                    <a:pt x="11707000" y="4938527"/>
                  </a:lnTo>
                  <a:lnTo>
                    <a:pt x="11667920" y="4850592"/>
                  </a:lnTo>
                  <a:lnTo>
                    <a:pt x="12263916" y="4567248"/>
                  </a:lnTo>
                  <a:close/>
                  <a:moveTo>
                    <a:pt x="12048968" y="4166660"/>
                  </a:moveTo>
                  <a:lnTo>
                    <a:pt x="12097820" y="4244824"/>
                  </a:lnTo>
                  <a:lnTo>
                    <a:pt x="11130544" y="4801739"/>
                  </a:lnTo>
                  <a:lnTo>
                    <a:pt x="11081692" y="4723576"/>
                  </a:lnTo>
                  <a:lnTo>
                    <a:pt x="12048968" y="4166660"/>
                  </a:lnTo>
                  <a:close/>
                  <a:moveTo>
                    <a:pt x="2171042" y="4166660"/>
                  </a:moveTo>
                  <a:lnTo>
                    <a:pt x="3138316" y="4723576"/>
                  </a:lnTo>
                  <a:lnTo>
                    <a:pt x="3099236" y="4811510"/>
                  </a:lnTo>
                  <a:lnTo>
                    <a:pt x="2122190" y="4254594"/>
                  </a:lnTo>
                  <a:lnTo>
                    <a:pt x="2171042" y="4166660"/>
                  </a:lnTo>
                  <a:close/>
                  <a:moveTo>
                    <a:pt x="11785164" y="3756301"/>
                  </a:moveTo>
                  <a:lnTo>
                    <a:pt x="11834016" y="3834465"/>
                  </a:lnTo>
                  <a:lnTo>
                    <a:pt x="11296644" y="4215512"/>
                  </a:lnTo>
                  <a:lnTo>
                    <a:pt x="11247790" y="4147119"/>
                  </a:lnTo>
                  <a:lnTo>
                    <a:pt x="11785164" y="3756301"/>
                  </a:lnTo>
                  <a:close/>
                  <a:moveTo>
                    <a:pt x="2444616" y="3756301"/>
                  </a:moveTo>
                  <a:lnTo>
                    <a:pt x="2991760" y="4127578"/>
                  </a:lnTo>
                  <a:lnTo>
                    <a:pt x="2933136" y="4205742"/>
                  </a:lnTo>
                  <a:lnTo>
                    <a:pt x="2385992" y="3834465"/>
                  </a:lnTo>
                  <a:lnTo>
                    <a:pt x="2444616" y="3756301"/>
                  </a:lnTo>
                  <a:close/>
                  <a:moveTo>
                    <a:pt x="2747500" y="3365483"/>
                  </a:moveTo>
                  <a:lnTo>
                    <a:pt x="3607300" y="4078726"/>
                  </a:lnTo>
                  <a:lnTo>
                    <a:pt x="3548676" y="4147119"/>
                  </a:lnTo>
                  <a:lnTo>
                    <a:pt x="2688876" y="3433876"/>
                  </a:lnTo>
                  <a:lnTo>
                    <a:pt x="2747500" y="3365483"/>
                  </a:lnTo>
                  <a:close/>
                  <a:moveTo>
                    <a:pt x="11462740" y="3336172"/>
                  </a:moveTo>
                  <a:lnTo>
                    <a:pt x="11521364" y="3414335"/>
                  </a:lnTo>
                  <a:lnTo>
                    <a:pt x="10671334" y="4137349"/>
                  </a:lnTo>
                  <a:lnTo>
                    <a:pt x="10602940" y="4059185"/>
                  </a:lnTo>
                  <a:lnTo>
                    <a:pt x="11462740" y="3336172"/>
                  </a:lnTo>
                  <a:close/>
                  <a:moveTo>
                    <a:pt x="3079694" y="3003979"/>
                  </a:moveTo>
                  <a:lnTo>
                    <a:pt x="3558446" y="3463187"/>
                  </a:lnTo>
                  <a:lnTo>
                    <a:pt x="3490052" y="3521810"/>
                  </a:lnTo>
                  <a:lnTo>
                    <a:pt x="3021072" y="3072369"/>
                  </a:lnTo>
                  <a:lnTo>
                    <a:pt x="3079694" y="3003979"/>
                  </a:lnTo>
                  <a:close/>
                  <a:moveTo>
                    <a:pt x="11391810" y="2760793"/>
                  </a:moveTo>
                  <a:lnTo>
                    <a:pt x="7705476" y="7719161"/>
                  </a:lnTo>
                  <a:lnTo>
                    <a:pt x="7706432" y="7720110"/>
                  </a:lnTo>
                  <a:lnTo>
                    <a:pt x="7702608" y="7723017"/>
                  </a:lnTo>
                  <a:lnTo>
                    <a:pt x="7699740" y="7726874"/>
                  </a:lnTo>
                  <a:lnTo>
                    <a:pt x="7698782" y="7725925"/>
                  </a:lnTo>
                  <a:lnTo>
                    <a:pt x="2779492" y="11464244"/>
                  </a:lnTo>
                  <a:lnTo>
                    <a:pt x="2968736" y="11644670"/>
                  </a:lnTo>
                  <a:cubicBezTo>
                    <a:pt x="4056068" y="12632934"/>
                    <a:pt x="5500482" y="13235266"/>
                    <a:pt x="7085580" y="13235266"/>
                  </a:cubicBezTo>
                  <a:cubicBezTo>
                    <a:pt x="10467116" y="13235266"/>
                    <a:pt x="13208396" y="10493988"/>
                    <a:pt x="13208396" y="7112449"/>
                  </a:cubicBezTo>
                  <a:cubicBezTo>
                    <a:pt x="13208396" y="5421680"/>
                    <a:pt x="12523076" y="3890975"/>
                    <a:pt x="11415064" y="2782964"/>
                  </a:cubicBezTo>
                  <a:lnTo>
                    <a:pt x="11391810" y="2760793"/>
                  </a:lnTo>
                  <a:close/>
                  <a:moveTo>
                    <a:pt x="10749496" y="2652240"/>
                  </a:moveTo>
                  <a:lnTo>
                    <a:pt x="10827660" y="2710863"/>
                  </a:lnTo>
                  <a:lnTo>
                    <a:pt x="10104648" y="3570662"/>
                  </a:lnTo>
                  <a:lnTo>
                    <a:pt x="10036254" y="3512040"/>
                  </a:lnTo>
                  <a:lnTo>
                    <a:pt x="10749496" y="2652240"/>
                  </a:lnTo>
                  <a:close/>
                  <a:moveTo>
                    <a:pt x="3470512" y="2652240"/>
                  </a:moveTo>
                  <a:lnTo>
                    <a:pt x="4183756" y="3512040"/>
                  </a:lnTo>
                  <a:lnTo>
                    <a:pt x="4115362" y="3570662"/>
                  </a:lnTo>
                  <a:lnTo>
                    <a:pt x="3392348" y="2710863"/>
                  </a:lnTo>
                  <a:lnTo>
                    <a:pt x="3470512" y="2652240"/>
                  </a:lnTo>
                  <a:close/>
                  <a:moveTo>
                    <a:pt x="10368450" y="2359126"/>
                  </a:moveTo>
                  <a:lnTo>
                    <a:pt x="10446612" y="2417749"/>
                  </a:lnTo>
                  <a:lnTo>
                    <a:pt x="10075336" y="2964894"/>
                  </a:lnTo>
                  <a:lnTo>
                    <a:pt x="9997172" y="2906275"/>
                  </a:lnTo>
                  <a:lnTo>
                    <a:pt x="10368450" y="2359126"/>
                  </a:lnTo>
                  <a:close/>
                  <a:moveTo>
                    <a:pt x="3861330" y="2359126"/>
                  </a:moveTo>
                  <a:lnTo>
                    <a:pt x="4242378" y="2896501"/>
                  </a:lnTo>
                  <a:lnTo>
                    <a:pt x="4173984" y="2945353"/>
                  </a:lnTo>
                  <a:lnTo>
                    <a:pt x="3783168" y="2417749"/>
                  </a:lnTo>
                  <a:lnTo>
                    <a:pt x="3861330" y="2359126"/>
                  </a:lnTo>
                  <a:close/>
                  <a:moveTo>
                    <a:pt x="4281460" y="2095324"/>
                  </a:moveTo>
                  <a:lnTo>
                    <a:pt x="4838376" y="3062599"/>
                  </a:lnTo>
                  <a:lnTo>
                    <a:pt x="4760212" y="3101681"/>
                  </a:lnTo>
                  <a:lnTo>
                    <a:pt x="4203296" y="2144177"/>
                  </a:lnTo>
                  <a:lnTo>
                    <a:pt x="4281460" y="2095324"/>
                  </a:lnTo>
                  <a:close/>
                  <a:moveTo>
                    <a:pt x="9919008" y="2075783"/>
                  </a:moveTo>
                  <a:lnTo>
                    <a:pt x="10006944" y="2124636"/>
                  </a:lnTo>
                  <a:lnTo>
                    <a:pt x="9450028" y="3091910"/>
                  </a:lnTo>
                  <a:lnTo>
                    <a:pt x="9371864" y="3052828"/>
                  </a:lnTo>
                  <a:lnTo>
                    <a:pt x="9919008" y="2075783"/>
                  </a:lnTo>
                  <a:close/>
                  <a:moveTo>
                    <a:pt x="4721130" y="1870604"/>
                  </a:moveTo>
                  <a:lnTo>
                    <a:pt x="5004472" y="2466601"/>
                  </a:lnTo>
                  <a:lnTo>
                    <a:pt x="4926308" y="2505683"/>
                  </a:lnTo>
                  <a:lnTo>
                    <a:pt x="4633196" y="1909686"/>
                  </a:lnTo>
                  <a:lnTo>
                    <a:pt x="4721130" y="1870604"/>
                  </a:lnTo>
                  <a:close/>
                  <a:moveTo>
                    <a:pt x="9479340" y="1860833"/>
                  </a:moveTo>
                  <a:lnTo>
                    <a:pt x="9567272" y="1899915"/>
                  </a:lnTo>
                  <a:lnTo>
                    <a:pt x="9303472" y="2505683"/>
                  </a:lnTo>
                  <a:lnTo>
                    <a:pt x="9215536" y="2466601"/>
                  </a:lnTo>
                  <a:lnTo>
                    <a:pt x="9479340" y="1860833"/>
                  </a:lnTo>
                  <a:close/>
                  <a:moveTo>
                    <a:pt x="5190112" y="1675195"/>
                  </a:moveTo>
                  <a:lnTo>
                    <a:pt x="5571160" y="2730403"/>
                  </a:lnTo>
                  <a:lnTo>
                    <a:pt x="5483224" y="2759715"/>
                  </a:lnTo>
                  <a:lnTo>
                    <a:pt x="5102176" y="1714277"/>
                  </a:lnTo>
                  <a:lnTo>
                    <a:pt x="5190112" y="1675195"/>
                  </a:lnTo>
                  <a:close/>
                  <a:moveTo>
                    <a:pt x="9010356" y="1665425"/>
                  </a:moveTo>
                  <a:lnTo>
                    <a:pt x="9098292" y="1704506"/>
                  </a:lnTo>
                  <a:lnTo>
                    <a:pt x="8727014" y="2749944"/>
                  </a:lnTo>
                  <a:lnTo>
                    <a:pt x="8639080" y="2720633"/>
                  </a:lnTo>
                  <a:lnTo>
                    <a:pt x="9010356" y="1665425"/>
                  </a:lnTo>
                  <a:close/>
                  <a:moveTo>
                    <a:pt x="8551146" y="1528638"/>
                  </a:moveTo>
                  <a:lnTo>
                    <a:pt x="8639080" y="1548179"/>
                  </a:lnTo>
                  <a:lnTo>
                    <a:pt x="8472984" y="2193029"/>
                  </a:lnTo>
                  <a:lnTo>
                    <a:pt x="8385048" y="2173488"/>
                  </a:lnTo>
                  <a:lnTo>
                    <a:pt x="8551146" y="1528638"/>
                  </a:lnTo>
                  <a:close/>
                  <a:moveTo>
                    <a:pt x="5678634" y="1528638"/>
                  </a:moveTo>
                  <a:lnTo>
                    <a:pt x="5864272" y="2163717"/>
                  </a:lnTo>
                  <a:lnTo>
                    <a:pt x="5766568" y="2183261"/>
                  </a:lnTo>
                  <a:lnTo>
                    <a:pt x="5590700" y="1548179"/>
                  </a:lnTo>
                  <a:lnTo>
                    <a:pt x="5678634" y="1528638"/>
                  </a:lnTo>
                  <a:close/>
                  <a:moveTo>
                    <a:pt x="8052852" y="1421164"/>
                  </a:moveTo>
                  <a:lnTo>
                    <a:pt x="8150558" y="1440704"/>
                  </a:lnTo>
                  <a:lnTo>
                    <a:pt x="7955148" y="2534995"/>
                  </a:lnTo>
                  <a:lnTo>
                    <a:pt x="7867216" y="2525224"/>
                  </a:lnTo>
                  <a:lnTo>
                    <a:pt x="8052852" y="1421164"/>
                  </a:lnTo>
                  <a:close/>
                  <a:moveTo>
                    <a:pt x="6157386" y="1421164"/>
                  </a:moveTo>
                  <a:lnTo>
                    <a:pt x="6352796" y="2525224"/>
                  </a:lnTo>
                  <a:lnTo>
                    <a:pt x="6264860" y="2544768"/>
                  </a:lnTo>
                  <a:lnTo>
                    <a:pt x="6059680" y="1440704"/>
                  </a:lnTo>
                  <a:lnTo>
                    <a:pt x="6157386" y="1421164"/>
                  </a:lnTo>
                  <a:close/>
                  <a:moveTo>
                    <a:pt x="7564332" y="1362543"/>
                  </a:moveTo>
                  <a:lnTo>
                    <a:pt x="7652264" y="1372311"/>
                  </a:lnTo>
                  <a:lnTo>
                    <a:pt x="7603412" y="2026931"/>
                  </a:lnTo>
                  <a:lnTo>
                    <a:pt x="7515480" y="2026931"/>
                  </a:lnTo>
                  <a:lnTo>
                    <a:pt x="7564332" y="1362543"/>
                  </a:lnTo>
                  <a:close/>
                  <a:moveTo>
                    <a:pt x="6655680" y="1362543"/>
                  </a:moveTo>
                  <a:lnTo>
                    <a:pt x="6724072" y="2017164"/>
                  </a:lnTo>
                  <a:lnTo>
                    <a:pt x="6636138" y="2026931"/>
                  </a:lnTo>
                  <a:lnTo>
                    <a:pt x="6567744" y="1372311"/>
                  </a:lnTo>
                  <a:lnTo>
                    <a:pt x="6655680" y="1362543"/>
                  </a:lnTo>
                  <a:close/>
                  <a:moveTo>
                    <a:pt x="7046496" y="1342999"/>
                  </a:moveTo>
                  <a:lnTo>
                    <a:pt x="7144200" y="1342999"/>
                  </a:lnTo>
                  <a:lnTo>
                    <a:pt x="7144200" y="2466601"/>
                  </a:lnTo>
                  <a:lnTo>
                    <a:pt x="7056268" y="2466601"/>
                  </a:lnTo>
                  <a:lnTo>
                    <a:pt x="7046496" y="1342999"/>
                  </a:lnTo>
                  <a:close/>
                  <a:moveTo>
                    <a:pt x="7085580" y="989632"/>
                  </a:moveTo>
                  <a:cubicBezTo>
                    <a:pt x="3704040" y="989632"/>
                    <a:pt x="962764" y="3730910"/>
                    <a:pt x="962764" y="7112449"/>
                  </a:cubicBezTo>
                  <a:cubicBezTo>
                    <a:pt x="962764" y="8803219"/>
                    <a:pt x="1648082" y="10333923"/>
                    <a:pt x="2756092" y="11441934"/>
                  </a:cubicBezTo>
                  <a:lnTo>
                    <a:pt x="2779362" y="11464120"/>
                  </a:lnTo>
                  <a:lnTo>
                    <a:pt x="6588734" y="6627501"/>
                  </a:lnTo>
                  <a:lnTo>
                    <a:pt x="6587966" y="6626741"/>
                  </a:lnTo>
                  <a:lnTo>
                    <a:pt x="6591696" y="6623740"/>
                  </a:lnTo>
                  <a:lnTo>
                    <a:pt x="6594660" y="6619978"/>
                  </a:lnTo>
                  <a:lnTo>
                    <a:pt x="6595428" y="6620737"/>
                  </a:lnTo>
                  <a:lnTo>
                    <a:pt x="11391680" y="2760668"/>
                  </a:lnTo>
                  <a:lnTo>
                    <a:pt x="11202422" y="2580229"/>
                  </a:lnTo>
                  <a:cubicBezTo>
                    <a:pt x="10115088" y="1591964"/>
                    <a:pt x="8670676" y="989632"/>
                    <a:pt x="7085580" y="989632"/>
                  </a:cubicBezTo>
                  <a:close/>
                  <a:moveTo>
                    <a:pt x="4474866" y="0"/>
                  </a:moveTo>
                  <a:lnTo>
                    <a:pt x="9770450" y="0"/>
                  </a:lnTo>
                  <a:lnTo>
                    <a:pt x="10288284" y="9771"/>
                  </a:lnTo>
                  <a:lnTo>
                    <a:pt x="10718184" y="9771"/>
                  </a:lnTo>
                  <a:lnTo>
                    <a:pt x="10962444" y="19541"/>
                  </a:lnTo>
                  <a:lnTo>
                    <a:pt x="11196936" y="29312"/>
                  </a:lnTo>
                  <a:lnTo>
                    <a:pt x="11431426" y="58623"/>
                  </a:lnTo>
                  <a:lnTo>
                    <a:pt x="11656148" y="87934"/>
                  </a:lnTo>
                  <a:lnTo>
                    <a:pt x="11880868" y="136787"/>
                  </a:lnTo>
                  <a:lnTo>
                    <a:pt x="12105588" y="205180"/>
                  </a:lnTo>
                  <a:lnTo>
                    <a:pt x="12330308" y="283343"/>
                  </a:lnTo>
                  <a:lnTo>
                    <a:pt x="12545258" y="381048"/>
                  </a:lnTo>
                  <a:lnTo>
                    <a:pt x="12652732" y="439671"/>
                  </a:lnTo>
                  <a:lnTo>
                    <a:pt x="12750436" y="498293"/>
                  </a:lnTo>
                  <a:lnTo>
                    <a:pt x="12945846" y="635080"/>
                  </a:lnTo>
                  <a:lnTo>
                    <a:pt x="13131484" y="781636"/>
                  </a:lnTo>
                  <a:lnTo>
                    <a:pt x="13307352" y="947734"/>
                  </a:lnTo>
                  <a:lnTo>
                    <a:pt x="13463680" y="1113832"/>
                  </a:lnTo>
                  <a:lnTo>
                    <a:pt x="13620008" y="1299470"/>
                  </a:lnTo>
                  <a:lnTo>
                    <a:pt x="13756792" y="1504650"/>
                  </a:lnTo>
                  <a:lnTo>
                    <a:pt x="13815416" y="1602354"/>
                  </a:lnTo>
                  <a:lnTo>
                    <a:pt x="13874040" y="1709829"/>
                  </a:lnTo>
                  <a:lnTo>
                    <a:pt x="13971744" y="1924779"/>
                  </a:lnTo>
                  <a:lnTo>
                    <a:pt x="14049908" y="2139729"/>
                  </a:lnTo>
                  <a:lnTo>
                    <a:pt x="14108530" y="2364450"/>
                  </a:lnTo>
                  <a:lnTo>
                    <a:pt x="14157382" y="2598940"/>
                  </a:lnTo>
                  <a:lnTo>
                    <a:pt x="14196464" y="2823661"/>
                  </a:lnTo>
                  <a:lnTo>
                    <a:pt x="14216004" y="3058152"/>
                  </a:lnTo>
                  <a:lnTo>
                    <a:pt x="14235546" y="3292642"/>
                  </a:lnTo>
                  <a:lnTo>
                    <a:pt x="14245316" y="3527133"/>
                  </a:lnTo>
                  <a:lnTo>
                    <a:pt x="14245316" y="3957033"/>
                  </a:lnTo>
                  <a:lnTo>
                    <a:pt x="14245316" y="4484637"/>
                  </a:lnTo>
                  <a:lnTo>
                    <a:pt x="14245316" y="9770451"/>
                  </a:lnTo>
                  <a:lnTo>
                    <a:pt x="14245316" y="10298055"/>
                  </a:lnTo>
                  <a:lnTo>
                    <a:pt x="14245316" y="10727955"/>
                  </a:lnTo>
                  <a:lnTo>
                    <a:pt x="14235546" y="10962446"/>
                  </a:lnTo>
                  <a:lnTo>
                    <a:pt x="14216004" y="11206707"/>
                  </a:lnTo>
                  <a:lnTo>
                    <a:pt x="14196464" y="11431428"/>
                  </a:lnTo>
                  <a:lnTo>
                    <a:pt x="14157382" y="11656148"/>
                  </a:lnTo>
                  <a:lnTo>
                    <a:pt x="14108530" y="11890639"/>
                  </a:lnTo>
                  <a:lnTo>
                    <a:pt x="14049908" y="12115359"/>
                  </a:lnTo>
                  <a:lnTo>
                    <a:pt x="13971744" y="12330309"/>
                  </a:lnTo>
                  <a:lnTo>
                    <a:pt x="13874040" y="12545259"/>
                  </a:lnTo>
                  <a:lnTo>
                    <a:pt x="13815416" y="12652734"/>
                  </a:lnTo>
                  <a:lnTo>
                    <a:pt x="13756792" y="12760209"/>
                  </a:lnTo>
                  <a:lnTo>
                    <a:pt x="13620008" y="12955618"/>
                  </a:lnTo>
                  <a:lnTo>
                    <a:pt x="13463680" y="13141257"/>
                  </a:lnTo>
                  <a:lnTo>
                    <a:pt x="13307352" y="13317125"/>
                  </a:lnTo>
                  <a:lnTo>
                    <a:pt x="13131484" y="13473452"/>
                  </a:lnTo>
                  <a:lnTo>
                    <a:pt x="12945846" y="13620009"/>
                  </a:lnTo>
                  <a:lnTo>
                    <a:pt x="12750436" y="13756795"/>
                  </a:lnTo>
                  <a:lnTo>
                    <a:pt x="12652732" y="13825188"/>
                  </a:lnTo>
                  <a:lnTo>
                    <a:pt x="12545258" y="13883811"/>
                  </a:lnTo>
                  <a:lnTo>
                    <a:pt x="12330308" y="13981515"/>
                  </a:lnTo>
                  <a:lnTo>
                    <a:pt x="12105588" y="14059679"/>
                  </a:lnTo>
                  <a:lnTo>
                    <a:pt x="11880868" y="14118302"/>
                  </a:lnTo>
                  <a:lnTo>
                    <a:pt x="11656148" y="14167154"/>
                  </a:lnTo>
                  <a:lnTo>
                    <a:pt x="11431426" y="14196465"/>
                  </a:lnTo>
                  <a:lnTo>
                    <a:pt x="11196936" y="14225777"/>
                  </a:lnTo>
                  <a:lnTo>
                    <a:pt x="10962444" y="14235547"/>
                  </a:lnTo>
                  <a:lnTo>
                    <a:pt x="10718184" y="14245318"/>
                  </a:lnTo>
                  <a:lnTo>
                    <a:pt x="10288284" y="14255088"/>
                  </a:lnTo>
                  <a:lnTo>
                    <a:pt x="9770450" y="14255088"/>
                  </a:lnTo>
                  <a:lnTo>
                    <a:pt x="4474866" y="14255088"/>
                  </a:lnTo>
                  <a:lnTo>
                    <a:pt x="3957032" y="14255088"/>
                  </a:lnTo>
                  <a:lnTo>
                    <a:pt x="3527132" y="14245318"/>
                  </a:lnTo>
                  <a:lnTo>
                    <a:pt x="3282870" y="14235547"/>
                  </a:lnTo>
                  <a:lnTo>
                    <a:pt x="3048380" y="14225777"/>
                  </a:lnTo>
                  <a:lnTo>
                    <a:pt x="2813888" y="14196465"/>
                  </a:lnTo>
                  <a:lnTo>
                    <a:pt x="2589168" y="14167154"/>
                  </a:lnTo>
                  <a:lnTo>
                    <a:pt x="2364448" y="14118302"/>
                  </a:lnTo>
                  <a:lnTo>
                    <a:pt x="2139728" y="14059679"/>
                  </a:lnTo>
                  <a:lnTo>
                    <a:pt x="1924778" y="13981515"/>
                  </a:lnTo>
                  <a:lnTo>
                    <a:pt x="1709828" y="13883811"/>
                  </a:lnTo>
                  <a:lnTo>
                    <a:pt x="1602352" y="13825188"/>
                  </a:lnTo>
                  <a:lnTo>
                    <a:pt x="1494878" y="13756795"/>
                  </a:lnTo>
                  <a:lnTo>
                    <a:pt x="1299468" y="13620009"/>
                  </a:lnTo>
                  <a:lnTo>
                    <a:pt x="1113832" y="13473452"/>
                  </a:lnTo>
                  <a:lnTo>
                    <a:pt x="937964" y="13317125"/>
                  </a:lnTo>
                  <a:lnTo>
                    <a:pt x="781636" y="13141257"/>
                  </a:lnTo>
                  <a:lnTo>
                    <a:pt x="625308" y="12955618"/>
                  </a:lnTo>
                  <a:lnTo>
                    <a:pt x="488520" y="12760209"/>
                  </a:lnTo>
                  <a:lnTo>
                    <a:pt x="429900" y="12652734"/>
                  </a:lnTo>
                  <a:lnTo>
                    <a:pt x="371276" y="12545259"/>
                  </a:lnTo>
                  <a:lnTo>
                    <a:pt x="273572" y="12330309"/>
                  </a:lnTo>
                  <a:lnTo>
                    <a:pt x="195408" y="12115359"/>
                  </a:lnTo>
                  <a:lnTo>
                    <a:pt x="136784" y="11890639"/>
                  </a:lnTo>
                  <a:lnTo>
                    <a:pt x="87932" y="11656148"/>
                  </a:lnTo>
                  <a:lnTo>
                    <a:pt x="48852" y="11431428"/>
                  </a:lnTo>
                  <a:lnTo>
                    <a:pt x="29312" y="11206707"/>
                  </a:lnTo>
                  <a:lnTo>
                    <a:pt x="9768" y="10962446"/>
                  </a:lnTo>
                  <a:lnTo>
                    <a:pt x="9768" y="10727955"/>
                  </a:lnTo>
                  <a:lnTo>
                    <a:pt x="0" y="10298055"/>
                  </a:lnTo>
                  <a:lnTo>
                    <a:pt x="0" y="9770451"/>
                  </a:lnTo>
                  <a:lnTo>
                    <a:pt x="0" y="4484637"/>
                  </a:lnTo>
                  <a:lnTo>
                    <a:pt x="0" y="3957033"/>
                  </a:lnTo>
                  <a:lnTo>
                    <a:pt x="9768" y="3527133"/>
                  </a:lnTo>
                  <a:lnTo>
                    <a:pt x="9768" y="3292642"/>
                  </a:lnTo>
                  <a:lnTo>
                    <a:pt x="29312" y="3058152"/>
                  </a:lnTo>
                  <a:lnTo>
                    <a:pt x="48852" y="2823661"/>
                  </a:lnTo>
                  <a:lnTo>
                    <a:pt x="87932" y="2598940"/>
                  </a:lnTo>
                  <a:lnTo>
                    <a:pt x="136784" y="2364450"/>
                  </a:lnTo>
                  <a:lnTo>
                    <a:pt x="195408" y="2139729"/>
                  </a:lnTo>
                  <a:lnTo>
                    <a:pt x="273572" y="1924779"/>
                  </a:lnTo>
                  <a:lnTo>
                    <a:pt x="371276" y="1709829"/>
                  </a:lnTo>
                  <a:lnTo>
                    <a:pt x="429900" y="1602354"/>
                  </a:lnTo>
                  <a:lnTo>
                    <a:pt x="488520" y="1504650"/>
                  </a:lnTo>
                  <a:lnTo>
                    <a:pt x="625308" y="1299470"/>
                  </a:lnTo>
                  <a:lnTo>
                    <a:pt x="781636" y="1113832"/>
                  </a:lnTo>
                  <a:lnTo>
                    <a:pt x="937964" y="947734"/>
                  </a:lnTo>
                  <a:lnTo>
                    <a:pt x="1113832" y="781636"/>
                  </a:lnTo>
                  <a:lnTo>
                    <a:pt x="1299468" y="635080"/>
                  </a:lnTo>
                  <a:lnTo>
                    <a:pt x="1494878" y="498293"/>
                  </a:lnTo>
                  <a:lnTo>
                    <a:pt x="1602352" y="439671"/>
                  </a:lnTo>
                  <a:lnTo>
                    <a:pt x="1709828" y="381048"/>
                  </a:lnTo>
                  <a:lnTo>
                    <a:pt x="1924778" y="283343"/>
                  </a:lnTo>
                  <a:lnTo>
                    <a:pt x="2139728" y="205180"/>
                  </a:lnTo>
                  <a:lnTo>
                    <a:pt x="2364448" y="136787"/>
                  </a:lnTo>
                  <a:lnTo>
                    <a:pt x="2589168" y="87934"/>
                  </a:lnTo>
                  <a:lnTo>
                    <a:pt x="2813888" y="58623"/>
                  </a:lnTo>
                  <a:lnTo>
                    <a:pt x="3048380" y="29312"/>
                  </a:lnTo>
                  <a:lnTo>
                    <a:pt x="3282870" y="19541"/>
                  </a:lnTo>
                  <a:lnTo>
                    <a:pt x="3527132" y="9771"/>
                  </a:lnTo>
                  <a:lnTo>
                    <a:pt x="3957032" y="9771"/>
                  </a:lnTo>
                  <a:lnTo>
                    <a:pt x="44748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5" name="Freeform: Shape 15"/>
            <p:cNvSpPr>
              <a:spLocks/>
            </p:cNvSpPr>
            <p:nvPr/>
          </p:nvSpPr>
          <p:spPr bwMode="auto">
            <a:xfrm>
              <a:off x="2740791" y="2384884"/>
              <a:ext cx="580737" cy="580737"/>
            </a:xfrm>
            <a:custGeom>
              <a:avLst/>
              <a:gdLst/>
              <a:ahLst/>
              <a:cxnLst/>
              <a:rect l="0" t="0" r="r" b="b"/>
              <a:pathLst>
                <a:path w="4629150" h="4629150">
                  <a:moveTo>
                    <a:pt x="2317164" y="3859790"/>
                  </a:moveTo>
                  <a:cubicBezTo>
                    <a:pt x="2297115" y="3859790"/>
                    <a:pt x="2280107" y="3866979"/>
                    <a:pt x="2266139" y="3881358"/>
                  </a:cubicBezTo>
                  <a:cubicBezTo>
                    <a:pt x="2252171" y="3895737"/>
                    <a:pt x="2245187" y="3914594"/>
                    <a:pt x="2245187" y="3937929"/>
                  </a:cubicBezTo>
                  <a:cubicBezTo>
                    <a:pt x="2245187" y="3953212"/>
                    <a:pt x="2248432" y="3967838"/>
                    <a:pt x="2254923" y="3981806"/>
                  </a:cubicBezTo>
                  <a:cubicBezTo>
                    <a:pt x="2261414" y="3995774"/>
                    <a:pt x="2270494" y="4006414"/>
                    <a:pt x="2282161" y="4013727"/>
                  </a:cubicBezTo>
                  <a:cubicBezTo>
                    <a:pt x="2293829" y="4021040"/>
                    <a:pt x="2306071" y="4024696"/>
                    <a:pt x="2318889" y="4024696"/>
                  </a:cubicBezTo>
                  <a:cubicBezTo>
                    <a:pt x="2337623" y="4024696"/>
                    <a:pt x="2353727" y="4017137"/>
                    <a:pt x="2367203" y="4002018"/>
                  </a:cubicBezTo>
                  <a:cubicBezTo>
                    <a:pt x="2380678" y="3986900"/>
                    <a:pt x="2387415" y="3966359"/>
                    <a:pt x="2387415" y="3940394"/>
                  </a:cubicBezTo>
                  <a:cubicBezTo>
                    <a:pt x="2387415" y="3915416"/>
                    <a:pt x="2380760" y="3895737"/>
                    <a:pt x="2367449" y="3881358"/>
                  </a:cubicBezTo>
                  <a:cubicBezTo>
                    <a:pt x="2354138" y="3866979"/>
                    <a:pt x="2337376" y="3859790"/>
                    <a:pt x="2317164" y="3859790"/>
                  </a:cubicBezTo>
                  <a:close/>
                  <a:moveTo>
                    <a:pt x="2323819" y="3692172"/>
                  </a:moveTo>
                  <a:cubicBezTo>
                    <a:pt x="2352248" y="3692172"/>
                    <a:pt x="2375542" y="3700142"/>
                    <a:pt x="2393701" y="3716082"/>
                  </a:cubicBezTo>
                  <a:cubicBezTo>
                    <a:pt x="2411860" y="3732023"/>
                    <a:pt x="2422746" y="3754043"/>
                    <a:pt x="2426362" y="3782144"/>
                  </a:cubicBezTo>
                  <a:lnTo>
                    <a:pt x="2382239" y="3785594"/>
                  </a:lnTo>
                  <a:cubicBezTo>
                    <a:pt x="2378295" y="3768175"/>
                    <a:pt x="2372708" y="3755522"/>
                    <a:pt x="2365477" y="3747634"/>
                  </a:cubicBezTo>
                  <a:cubicBezTo>
                    <a:pt x="2353481" y="3734980"/>
                    <a:pt x="2338691" y="3728654"/>
                    <a:pt x="2321108" y="3728654"/>
                  </a:cubicBezTo>
                  <a:cubicBezTo>
                    <a:pt x="2306975" y="3728654"/>
                    <a:pt x="2294568" y="3732598"/>
                    <a:pt x="2283887" y="3740486"/>
                  </a:cubicBezTo>
                  <a:cubicBezTo>
                    <a:pt x="2269919" y="3750674"/>
                    <a:pt x="2258908" y="3765546"/>
                    <a:pt x="2250856" y="3785101"/>
                  </a:cubicBezTo>
                  <a:cubicBezTo>
                    <a:pt x="2242804" y="3804657"/>
                    <a:pt x="2238614" y="3832511"/>
                    <a:pt x="2238285" y="3868664"/>
                  </a:cubicBezTo>
                  <a:cubicBezTo>
                    <a:pt x="2248966" y="3852395"/>
                    <a:pt x="2262031" y="3840317"/>
                    <a:pt x="2277478" y="3832429"/>
                  </a:cubicBezTo>
                  <a:cubicBezTo>
                    <a:pt x="2292925" y="3824541"/>
                    <a:pt x="2309112" y="3820597"/>
                    <a:pt x="2326038" y="3820597"/>
                  </a:cubicBezTo>
                  <a:cubicBezTo>
                    <a:pt x="2355617" y="3820597"/>
                    <a:pt x="2380801" y="3831484"/>
                    <a:pt x="2401589" y="3853258"/>
                  </a:cubicBezTo>
                  <a:cubicBezTo>
                    <a:pt x="2422377" y="3875032"/>
                    <a:pt x="2432771" y="3903173"/>
                    <a:pt x="2432771" y="3937683"/>
                  </a:cubicBezTo>
                  <a:cubicBezTo>
                    <a:pt x="2432771" y="3960361"/>
                    <a:pt x="2427882" y="3981436"/>
                    <a:pt x="2418104" y="4000909"/>
                  </a:cubicBezTo>
                  <a:cubicBezTo>
                    <a:pt x="2408326" y="4020382"/>
                    <a:pt x="2394892" y="4035296"/>
                    <a:pt x="2377802" y="4045648"/>
                  </a:cubicBezTo>
                  <a:cubicBezTo>
                    <a:pt x="2360712" y="4056001"/>
                    <a:pt x="2341320" y="4061178"/>
                    <a:pt x="2319629" y="4061178"/>
                  </a:cubicBezTo>
                  <a:cubicBezTo>
                    <a:pt x="2282654" y="4061178"/>
                    <a:pt x="2252500" y="4047579"/>
                    <a:pt x="2229164" y="4020382"/>
                  </a:cubicBezTo>
                  <a:cubicBezTo>
                    <a:pt x="2205829" y="3993186"/>
                    <a:pt x="2194162" y="3948364"/>
                    <a:pt x="2194162" y="3885919"/>
                  </a:cubicBezTo>
                  <a:cubicBezTo>
                    <a:pt x="2194162" y="3816078"/>
                    <a:pt x="2207062" y="3765300"/>
                    <a:pt x="2232862" y="3733584"/>
                  </a:cubicBezTo>
                  <a:cubicBezTo>
                    <a:pt x="2255375" y="3705976"/>
                    <a:pt x="2285694" y="3692172"/>
                    <a:pt x="2323819" y="3692172"/>
                  </a:cubicBezTo>
                  <a:close/>
                  <a:moveTo>
                    <a:pt x="3020074" y="3489300"/>
                  </a:moveTo>
                  <a:lnTo>
                    <a:pt x="3199770" y="3489300"/>
                  </a:lnTo>
                  <a:lnTo>
                    <a:pt x="3199770" y="3531698"/>
                  </a:lnTo>
                  <a:lnTo>
                    <a:pt x="3055570" y="3531698"/>
                  </a:lnTo>
                  <a:lnTo>
                    <a:pt x="3036097" y="3628817"/>
                  </a:lnTo>
                  <a:cubicBezTo>
                    <a:pt x="3057788" y="3613699"/>
                    <a:pt x="3080548" y="3606140"/>
                    <a:pt x="3104376" y="3606140"/>
                  </a:cubicBezTo>
                  <a:cubicBezTo>
                    <a:pt x="3135928" y="3606140"/>
                    <a:pt x="3162549" y="3617068"/>
                    <a:pt x="3184241" y="3638924"/>
                  </a:cubicBezTo>
                  <a:cubicBezTo>
                    <a:pt x="3205933" y="3660780"/>
                    <a:pt x="3216779" y="3688880"/>
                    <a:pt x="3216779" y="3723225"/>
                  </a:cubicBezTo>
                  <a:cubicBezTo>
                    <a:pt x="3216779" y="3755927"/>
                    <a:pt x="3207247" y="3784192"/>
                    <a:pt x="3188185" y="3808020"/>
                  </a:cubicBezTo>
                  <a:cubicBezTo>
                    <a:pt x="3165014" y="3837271"/>
                    <a:pt x="3133381" y="3851897"/>
                    <a:pt x="3093284" y="3851897"/>
                  </a:cubicBezTo>
                  <a:cubicBezTo>
                    <a:pt x="3060418" y="3851897"/>
                    <a:pt x="3033591" y="3842694"/>
                    <a:pt x="3012803" y="3824289"/>
                  </a:cubicBezTo>
                  <a:cubicBezTo>
                    <a:pt x="2992015" y="3805884"/>
                    <a:pt x="2980142" y="3781481"/>
                    <a:pt x="2977184" y="3751080"/>
                  </a:cubicBezTo>
                  <a:lnTo>
                    <a:pt x="3023772" y="3747136"/>
                  </a:lnTo>
                  <a:cubicBezTo>
                    <a:pt x="3027223" y="3769813"/>
                    <a:pt x="3035234" y="3786863"/>
                    <a:pt x="3047805" y="3798284"/>
                  </a:cubicBezTo>
                  <a:cubicBezTo>
                    <a:pt x="3060377" y="3809705"/>
                    <a:pt x="3075536" y="3815415"/>
                    <a:pt x="3093284" y="3815415"/>
                  </a:cubicBezTo>
                  <a:cubicBezTo>
                    <a:pt x="3114647" y="3815415"/>
                    <a:pt x="3132723" y="3807363"/>
                    <a:pt x="3147513" y="3791258"/>
                  </a:cubicBezTo>
                  <a:cubicBezTo>
                    <a:pt x="3162303" y="3775154"/>
                    <a:pt x="3169698" y="3753791"/>
                    <a:pt x="3169698" y="3727169"/>
                  </a:cubicBezTo>
                  <a:cubicBezTo>
                    <a:pt x="3169698" y="3701862"/>
                    <a:pt x="3162590" y="3681896"/>
                    <a:pt x="3148376" y="3667271"/>
                  </a:cubicBezTo>
                  <a:cubicBezTo>
                    <a:pt x="3134161" y="3652645"/>
                    <a:pt x="3115551" y="3645333"/>
                    <a:pt x="3092544" y="3645333"/>
                  </a:cubicBezTo>
                  <a:cubicBezTo>
                    <a:pt x="3078248" y="3645333"/>
                    <a:pt x="3065348" y="3648578"/>
                    <a:pt x="3053844" y="3655069"/>
                  </a:cubicBezTo>
                  <a:cubicBezTo>
                    <a:pt x="3042341" y="3661560"/>
                    <a:pt x="3033303" y="3669982"/>
                    <a:pt x="3026730" y="3680335"/>
                  </a:cubicBezTo>
                  <a:lnTo>
                    <a:pt x="2985072" y="3674912"/>
                  </a:lnTo>
                  <a:lnTo>
                    <a:pt x="3020074" y="3489300"/>
                  </a:lnTo>
                  <a:close/>
                  <a:moveTo>
                    <a:pt x="1418041" y="3489054"/>
                  </a:moveTo>
                  <a:lnTo>
                    <a:pt x="1651967" y="3489054"/>
                  </a:lnTo>
                  <a:lnTo>
                    <a:pt x="1651967" y="3523563"/>
                  </a:lnTo>
                  <a:cubicBezTo>
                    <a:pt x="1628960" y="3548049"/>
                    <a:pt x="1606159" y="3580586"/>
                    <a:pt x="1583564" y="3621176"/>
                  </a:cubicBezTo>
                  <a:cubicBezTo>
                    <a:pt x="1560968" y="3661766"/>
                    <a:pt x="1543508" y="3703506"/>
                    <a:pt x="1531183" y="3746396"/>
                  </a:cubicBezTo>
                  <a:cubicBezTo>
                    <a:pt x="1522309" y="3776633"/>
                    <a:pt x="1516640" y="3809746"/>
                    <a:pt x="1514175" y="3845734"/>
                  </a:cubicBezTo>
                  <a:lnTo>
                    <a:pt x="1468573" y="3845734"/>
                  </a:lnTo>
                  <a:cubicBezTo>
                    <a:pt x="1469066" y="3817305"/>
                    <a:pt x="1474653" y="3782960"/>
                    <a:pt x="1485335" y="3742699"/>
                  </a:cubicBezTo>
                  <a:cubicBezTo>
                    <a:pt x="1496017" y="3702438"/>
                    <a:pt x="1511340" y="3663614"/>
                    <a:pt x="1531307" y="3626229"/>
                  </a:cubicBezTo>
                  <a:cubicBezTo>
                    <a:pt x="1551273" y="3588844"/>
                    <a:pt x="1572513" y="3557333"/>
                    <a:pt x="1595026" y="3531698"/>
                  </a:cubicBezTo>
                  <a:lnTo>
                    <a:pt x="1418041" y="3531698"/>
                  </a:lnTo>
                  <a:lnTo>
                    <a:pt x="1418041" y="3489054"/>
                  </a:lnTo>
                  <a:close/>
                  <a:moveTo>
                    <a:pt x="960894" y="3097227"/>
                  </a:moveTo>
                  <a:cubicBezTo>
                    <a:pt x="940024" y="3097227"/>
                    <a:pt x="922728" y="3104129"/>
                    <a:pt x="909007" y="3117933"/>
                  </a:cubicBezTo>
                  <a:cubicBezTo>
                    <a:pt x="895285" y="3131737"/>
                    <a:pt x="888424" y="3148991"/>
                    <a:pt x="888424" y="3169697"/>
                  </a:cubicBezTo>
                  <a:cubicBezTo>
                    <a:pt x="888424" y="3182351"/>
                    <a:pt x="891423" y="3194593"/>
                    <a:pt x="897421" y="3206425"/>
                  </a:cubicBezTo>
                  <a:cubicBezTo>
                    <a:pt x="903420" y="3218257"/>
                    <a:pt x="912335" y="3227418"/>
                    <a:pt x="924166" y="3233910"/>
                  </a:cubicBezTo>
                  <a:cubicBezTo>
                    <a:pt x="935998" y="3240401"/>
                    <a:pt x="948734" y="3243646"/>
                    <a:pt x="962373" y="3243646"/>
                  </a:cubicBezTo>
                  <a:cubicBezTo>
                    <a:pt x="983572" y="3243646"/>
                    <a:pt x="1001073" y="3236826"/>
                    <a:pt x="1014877" y="3223187"/>
                  </a:cubicBezTo>
                  <a:cubicBezTo>
                    <a:pt x="1028681" y="3209547"/>
                    <a:pt x="1035583" y="3192211"/>
                    <a:pt x="1035583" y="3171176"/>
                  </a:cubicBezTo>
                  <a:cubicBezTo>
                    <a:pt x="1035583" y="3149813"/>
                    <a:pt x="1028476" y="3132148"/>
                    <a:pt x="1014261" y="3118179"/>
                  </a:cubicBezTo>
                  <a:cubicBezTo>
                    <a:pt x="1000046" y="3104211"/>
                    <a:pt x="982257" y="3097227"/>
                    <a:pt x="960894" y="3097227"/>
                  </a:cubicBezTo>
                  <a:close/>
                  <a:moveTo>
                    <a:pt x="3691180" y="2983839"/>
                  </a:moveTo>
                  <a:lnTo>
                    <a:pt x="3578039" y="3146773"/>
                  </a:lnTo>
                  <a:lnTo>
                    <a:pt x="3691180" y="3146773"/>
                  </a:lnTo>
                  <a:lnTo>
                    <a:pt x="3691180" y="2983839"/>
                  </a:lnTo>
                  <a:close/>
                  <a:moveTo>
                    <a:pt x="961634" y="2947604"/>
                  </a:moveTo>
                  <a:cubicBezTo>
                    <a:pt x="944708" y="2947604"/>
                    <a:pt x="930657" y="2953027"/>
                    <a:pt x="919483" y="2963872"/>
                  </a:cubicBezTo>
                  <a:cubicBezTo>
                    <a:pt x="908308" y="2974718"/>
                    <a:pt x="902721" y="2987700"/>
                    <a:pt x="902721" y="3002819"/>
                  </a:cubicBezTo>
                  <a:cubicBezTo>
                    <a:pt x="902721" y="3019909"/>
                    <a:pt x="908226" y="3033877"/>
                    <a:pt x="919236" y="3044723"/>
                  </a:cubicBezTo>
                  <a:cubicBezTo>
                    <a:pt x="930247" y="3055569"/>
                    <a:pt x="944543" y="3060992"/>
                    <a:pt x="962127" y="3060992"/>
                  </a:cubicBezTo>
                  <a:cubicBezTo>
                    <a:pt x="979217" y="3060992"/>
                    <a:pt x="993226" y="3055610"/>
                    <a:pt x="1004155" y="3044847"/>
                  </a:cubicBezTo>
                  <a:cubicBezTo>
                    <a:pt x="1015083" y="3034083"/>
                    <a:pt x="1020547" y="3020895"/>
                    <a:pt x="1020547" y="3005284"/>
                  </a:cubicBezTo>
                  <a:cubicBezTo>
                    <a:pt x="1020547" y="2989015"/>
                    <a:pt x="1014918" y="2975335"/>
                    <a:pt x="1003662" y="2964242"/>
                  </a:cubicBezTo>
                  <a:cubicBezTo>
                    <a:pt x="992405" y="2953150"/>
                    <a:pt x="978396" y="2947604"/>
                    <a:pt x="961634" y="2947604"/>
                  </a:cubicBezTo>
                  <a:close/>
                  <a:moveTo>
                    <a:pt x="3699315" y="2912601"/>
                  </a:moveTo>
                  <a:lnTo>
                    <a:pt x="3735550" y="2912601"/>
                  </a:lnTo>
                  <a:lnTo>
                    <a:pt x="3735550" y="3146773"/>
                  </a:lnTo>
                  <a:lnTo>
                    <a:pt x="3784356" y="3146773"/>
                  </a:lnTo>
                  <a:lnTo>
                    <a:pt x="3784356" y="3187445"/>
                  </a:lnTo>
                  <a:lnTo>
                    <a:pt x="3735550" y="3187445"/>
                  </a:lnTo>
                  <a:lnTo>
                    <a:pt x="3735550" y="3273965"/>
                  </a:lnTo>
                  <a:lnTo>
                    <a:pt x="3691180" y="3273965"/>
                  </a:lnTo>
                  <a:lnTo>
                    <a:pt x="3691180" y="3187445"/>
                  </a:lnTo>
                  <a:lnTo>
                    <a:pt x="3534409" y="3187445"/>
                  </a:lnTo>
                  <a:lnTo>
                    <a:pt x="3534409" y="3146773"/>
                  </a:lnTo>
                  <a:lnTo>
                    <a:pt x="3699315" y="2912601"/>
                  </a:lnTo>
                  <a:close/>
                  <a:moveTo>
                    <a:pt x="961141" y="2911122"/>
                  </a:moveTo>
                  <a:cubicBezTo>
                    <a:pt x="992692" y="2911122"/>
                    <a:pt x="1018082" y="2920284"/>
                    <a:pt x="1037308" y="2938607"/>
                  </a:cubicBezTo>
                  <a:cubicBezTo>
                    <a:pt x="1056535" y="2956929"/>
                    <a:pt x="1066148" y="2979237"/>
                    <a:pt x="1066148" y="3005530"/>
                  </a:cubicBezTo>
                  <a:cubicBezTo>
                    <a:pt x="1066148" y="3022292"/>
                    <a:pt x="1061753" y="3036877"/>
                    <a:pt x="1052961" y="3049284"/>
                  </a:cubicBezTo>
                  <a:cubicBezTo>
                    <a:pt x="1044169" y="3061690"/>
                    <a:pt x="1030817" y="3071263"/>
                    <a:pt x="1012905" y="3078000"/>
                  </a:cubicBezTo>
                  <a:cubicBezTo>
                    <a:pt x="1035090" y="3085231"/>
                    <a:pt x="1051975" y="3096899"/>
                    <a:pt x="1063560" y="3113003"/>
                  </a:cubicBezTo>
                  <a:cubicBezTo>
                    <a:pt x="1075146" y="3129107"/>
                    <a:pt x="1080938" y="3148334"/>
                    <a:pt x="1080938" y="3170683"/>
                  </a:cubicBezTo>
                  <a:cubicBezTo>
                    <a:pt x="1080938" y="3201577"/>
                    <a:pt x="1070010" y="3227542"/>
                    <a:pt x="1048154" y="3248576"/>
                  </a:cubicBezTo>
                  <a:cubicBezTo>
                    <a:pt x="1026298" y="3269610"/>
                    <a:pt x="997540" y="3280128"/>
                    <a:pt x="961880" y="3280128"/>
                  </a:cubicBezTo>
                  <a:cubicBezTo>
                    <a:pt x="926221" y="3280128"/>
                    <a:pt x="897463" y="3269569"/>
                    <a:pt x="875607" y="3248453"/>
                  </a:cubicBezTo>
                  <a:cubicBezTo>
                    <a:pt x="853751" y="3227336"/>
                    <a:pt x="842822" y="3201002"/>
                    <a:pt x="842822" y="3169451"/>
                  </a:cubicBezTo>
                  <a:cubicBezTo>
                    <a:pt x="842822" y="3145951"/>
                    <a:pt x="848779" y="3126273"/>
                    <a:pt x="860693" y="3110415"/>
                  </a:cubicBezTo>
                  <a:cubicBezTo>
                    <a:pt x="872607" y="3094557"/>
                    <a:pt x="889575" y="3083752"/>
                    <a:pt x="911595" y="3078000"/>
                  </a:cubicBezTo>
                  <a:cubicBezTo>
                    <a:pt x="893190" y="3071263"/>
                    <a:pt x="879550" y="3061649"/>
                    <a:pt x="870677" y="3049160"/>
                  </a:cubicBezTo>
                  <a:cubicBezTo>
                    <a:pt x="861803" y="3036671"/>
                    <a:pt x="857366" y="3021717"/>
                    <a:pt x="857366" y="3004298"/>
                  </a:cubicBezTo>
                  <a:cubicBezTo>
                    <a:pt x="857366" y="2978005"/>
                    <a:pt x="866815" y="2955902"/>
                    <a:pt x="885713" y="2937990"/>
                  </a:cubicBezTo>
                  <a:cubicBezTo>
                    <a:pt x="904611" y="2920078"/>
                    <a:pt x="929754" y="2911122"/>
                    <a:pt x="961141" y="2911122"/>
                  </a:cubicBezTo>
                  <a:close/>
                  <a:moveTo>
                    <a:pt x="753091" y="2166800"/>
                  </a:moveTo>
                  <a:cubicBezTo>
                    <a:pt x="733372" y="2166800"/>
                    <a:pt x="716199" y="2174852"/>
                    <a:pt x="701574" y="2190957"/>
                  </a:cubicBezTo>
                  <a:cubicBezTo>
                    <a:pt x="686948" y="2207061"/>
                    <a:pt x="679635" y="2227931"/>
                    <a:pt x="679635" y="2253567"/>
                  </a:cubicBezTo>
                  <a:cubicBezTo>
                    <a:pt x="679635" y="2276573"/>
                    <a:pt x="686578" y="2295266"/>
                    <a:pt x="700464" y="2309645"/>
                  </a:cubicBezTo>
                  <a:cubicBezTo>
                    <a:pt x="714350" y="2324024"/>
                    <a:pt x="731482" y="2331213"/>
                    <a:pt x="751859" y="2331213"/>
                  </a:cubicBezTo>
                  <a:cubicBezTo>
                    <a:pt x="772400" y="2331213"/>
                    <a:pt x="789285" y="2324024"/>
                    <a:pt x="802514" y="2309645"/>
                  </a:cubicBezTo>
                  <a:cubicBezTo>
                    <a:pt x="815743" y="2295266"/>
                    <a:pt x="822357" y="2275341"/>
                    <a:pt x="822357" y="2249870"/>
                  </a:cubicBezTo>
                  <a:cubicBezTo>
                    <a:pt x="822357" y="2224398"/>
                    <a:pt x="815578" y="2204185"/>
                    <a:pt x="802021" y="2189231"/>
                  </a:cubicBezTo>
                  <a:cubicBezTo>
                    <a:pt x="788464" y="2174277"/>
                    <a:pt x="772154" y="2166800"/>
                    <a:pt x="753091" y="2166800"/>
                  </a:cubicBezTo>
                  <a:close/>
                  <a:moveTo>
                    <a:pt x="3871622" y="2130072"/>
                  </a:moveTo>
                  <a:cubicBezTo>
                    <a:pt x="3891342" y="2130072"/>
                    <a:pt x="3909501" y="2134304"/>
                    <a:pt x="3926098" y="2142767"/>
                  </a:cubicBezTo>
                  <a:cubicBezTo>
                    <a:pt x="3942696" y="2151230"/>
                    <a:pt x="3955390" y="2162774"/>
                    <a:pt x="3964182" y="2177400"/>
                  </a:cubicBezTo>
                  <a:cubicBezTo>
                    <a:pt x="3972974" y="2192025"/>
                    <a:pt x="3977369" y="2207554"/>
                    <a:pt x="3977369" y="2223987"/>
                  </a:cubicBezTo>
                  <a:cubicBezTo>
                    <a:pt x="3977369" y="2239599"/>
                    <a:pt x="3973179" y="2253813"/>
                    <a:pt x="3964798" y="2266631"/>
                  </a:cubicBezTo>
                  <a:cubicBezTo>
                    <a:pt x="3956417" y="2279449"/>
                    <a:pt x="3944010" y="2289638"/>
                    <a:pt x="3927577" y="2297197"/>
                  </a:cubicBezTo>
                  <a:cubicBezTo>
                    <a:pt x="3948940" y="2302127"/>
                    <a:pt x="3965538" y="2312356"/>
                    <a:pt x="3977369" y="2327886"/>
                  </a:cubicBezTo>
                  <a:cubicBezTo>
                    <a:pt x="3989201" y="2343415"/>
                    <a:pt x="3995117" y="2362847"/>
                    <a:pt x="3995117" y="2386182"/>
                  </a:cubicBezTo>
                  <a:cubicBezTo>
                    <a:pt x="3995117" y="2417734"/>
                    <a:pt x="3983614" y="2444479"/>
                    <a:pt x="3960608" y="2466417"/>
                  </a:cubicBezTo>
                  <a:cubicBezTo>
                    <a:pt x="3937601" y="2488355"/>
                    <a:pt x="3908515" y="2499324"/>
                    <a:pt x="3873348" y="2499324"/>
                  </a:cubicBezTo>
                  <a:cubicBezTo>
                    <a:pt x="3841632" y="2499324"/>
                    <a:pt x="3815298" y="2489875"/>
                    <a:pt x="3794346" y="2470977"/>
                  </a:cubicBezTo>
                  <a:cubicBezTo>
                    <a:pt x="3773393" y="2452079"/>
                    <a:pt x="3761438" y="2427594"/>
                    <a:pt x="3758480" y="2397521"/>
                  </a:cubicBezTo>
                  <a:lnTo>
                    <a:pt x="3802850" y="2391605"/>
                  </a:lnTo>
                  <a:cubicBezTo>
                    <a:pt x="3807944" y="2416748"/>
                    <a:pt x="3816613" y="2434865"/>
                    <a:pt x="3828855" y="2445958"/>
                  </a:cubicBezTo>
                  <a:cubicBezTo>
                    <a:pt x="3841098" y="2457050"/>
                    <a:pt x="3856011" y="2462596"/>
                    <a:pt x="3873594" y="2462596"/>
                  </a:cubicBezTo>
                  <a:cubicBezTo>
                    <a:pt x="3894464" y="2462596"/>
                    <a:pt x="3912089" y="2455366"/>
                    <a:pt x="3926468" y="2440904"/>
                  </a:cubicBezTo>
                  <a:cubicBezTo>
                    <a:pt x="3940847" y="2426443"/>
                    <a:pt x="3948036" y="2408531"/>
                    <a:pt x="3948036" y="2387168"/>
                  </a:cubicBezTo>
                  <a:cubicBezTo>
                    <a:pt x="3948036" y="2366791"/>
                    <a:pt x="3941381" y="2349988"/>
                    <a:pt x="3928070" y="2336760"/>
                  </a:cubicBezTo>
                  <a:cubicBezTo>
                    <a:pt x="3914759" y="2323531"/>
                    <a:pt x="3897833" y="2316917"/>
                    <a:pt x="3877292" y="2316917"/>
                  </a:cubicBezTo>
                  <a:cubicBezTo>
                    <a:pt x="3868911" y="2316917"/>
                    <a:pt x="3858476" y="2318560"/>
                    <a:pt x="3845987" y="2321847"/>
                  </a:cubicBezTo>
                  <a:lnTo>
                    <a:pt x="3850917" y="2282900"/>
                  </a:lnTo>
                  <a:cubicBezTo>
                    <a:pt x="3853875" y="2283229"/>
                    <a:pt x="3856257" y="2283393"/>
                    <a:pt x="3858065" y="2283393"/>
                  </a:cubicBezTo>
                  <a:cubicBezTo>
                    <a:pt x="3876963" y="2283393"/>
                    <a:pt x="3893971" y="2278463"/>
                    <a:pt x="3909090" y="2268603"/>
                  </a:cubicBezTo>
                  <a:cubicBezTo>
                    <a:pt x="3924208" y="2258743"/>
                    <a:pt x="3931768" y="2243543"/>
                    <a:pt x="3931768" y="2223001"/>
                  </a:cubicBezTo>
                  <a:cubicBezTo>
                    <a:pt x="3931768" y="2206733"/>
                    <a:pt x="3926262" y="2193257"/>
                    <a:pt x="3915252" y="2182576"/>
                  </a:cubicBezTo>
                  <a:cubicBezTo>
                    <a:pt x="3904242" y="2171894"/>
                    <a:pt x="3890027" y="2166554"/>
                    <a:pt x="3872608" y="2166554"/>
                  </a:cubicBezTo>
                  <a:cubicBezTo>
                    <a:pt x="3855354" y="2166554"/>
                    <a:pt x="3840975" y="2171977"/>
                    <a:pt x="3829471" y="2182822"/>
                  </a:cubicBezTo>
                  <a:cubicBezTo>
                    <a:pt x="3817968" y="2193668"/>
                    <a:pt x="3810573" y="2209937"/>
                    <a:pt x="3807287" y="2231629"/>
                  </a:cubicBezTo>
                  <a:lnTo>
                    <a:pt x="3762917" y="2223741"/>
                  </a:lnTo>
                  <a:cubicBezTo>
                    <a:pt x="3768340" y="2193997"/>
                    <a:pt x="3780665" y="2170950"/>
                    <a:pt x="3799892" y="2154599"/>
                  </a:cubicBezTo>
                  <a:cubicBezTo>
                    <a:pt x="3819119" y="2138248"/>
                    <a:pt x="3843029" y="2130072"/>
                    <a:pt x="3871622" y="2130072"/>
                  </a:cubicBezTo>
                  <a:close/>
                  <a:moveTo>
                    <a:pt x="747668" y="2130072"/>
                  </a:moveTo>
                  <a:cubicBezTo>
                    <a:pt x="771168" y="2130072"/>
                    <a:pt x="792654" y="2136399"/>
                    <a:pt x="812127" y="2149052"/>
                  </a:cubicBezTo>
                  <a:cubicBezTo>
                    <a:pt x="831600" y="2161706"/>
                    <a:pt x="846390" y="2179741"/>
                    <a:pt x="856497" y="2203158"/>
                  </a:cubicBezTo>
                  <a:cubicBezTo>
                    <a:pt x="866603" y="2226576"/>
                    <a:pt x="871656" y="2260469"/>
                    <a:pt x="871656" y="2304838"/>
                  </a:cubicBezTo>
                  <a:cubicBezTo>
                    <a:pt x="871656" y="2351015"/>
                    <a:pt x="866644" y="2387784"/>
                    <a:pt x="856620" y="2415145"/>
                  </a:cubicBezTo>
                  <a:cubicBezTo>
                    <a:pt x="846596" y="2442507"/>
                    <a:pt x="831683" y="2463336"/>
                    <a:pt x="811881" y="2477632"/>
                  </a:cubicBezTo>
                  <a:cubicBezTo>
                    <a:pt x="792079" y="2491929"/>
                    <a:pt x="768867" y="2499078"/>
                    <a:pt x="742245" y="2499078"/>
                  </a:cubicBezTo>
                  <a:cubicBezTo>
                    <a:pt x="713981" y="2499078"/>
                    <a:pt x="690892" y="2491231"/>
                    <a:pt x="672980" y="2475537"/>
                  </a:cubicBezTo>
                  <a:cubicBezTo>
                    <a:pt x="655068" y="2459844"/>
                    <a:pt x="644304" y="2437782"/>
                    <a:pt x="640689" y="2409353"/>
                  </a:cubicBezTo>
                  <a:lnTo>
                    <a:pt x="683333" y="2405409"/>
                  </a:lnTo>
                  <a:cubicBezTo>
                    <a:pt x="686948" y="2425457"/>
                    <a:pt x="693850" y="2440001"/>
                    <a:pt x="704039" y="2449039"/>
                  </a:cubicBezTo>
                  <a:cubicBezTo>
                    <a:pt x="714227" y="2458077"/>
                    <a:pt x="727291" y="2462596"/>
                    <a:pt x="743231" y="2462596"/>
                  </a:cubicBezTo>
                  <a:cubicBezTo>
                    <a:pt x="756871" y="2462596"/>
                    <a:pt x="768826" y="2459474"/>
                    <a:pt x="779097" y="2453229"/>
                  </a:cubicBezTo>
                  <a:cubicBezTo>
                    <a:pt x="789367" y="2446985"/>
                    <a:pt x="797789" y="2438645"/>
                    <a:pt x="804363" y="2428210"/>
                  </a:cubicBezTo>
                  <a:cubicBezTo>
                    <a:pt x="810936" y="2417775"/>
                    <a:pt x="816441" y="2403683"/>
                    <a:pt x="820878" y="2385936"/>
                  </a:cubicBezTo>
                  <a:cubicBezTo>
                    <a:pt x="825315" y="2368188"/>
                    <a:pt x="827533" y="2350111"/>
                    <a:pt x="827533" y="2331706"/>
                  </a:cubicBezTo>
                  <a:cubicBezTo>
                    <a:pt x="827533" y="2329734"/>
                    <a:pt x="827451" y="2326776"/>
                    <a:pt x="827287" y="2322832"/>
                  </a:cubicBezTo>
                  <a:cubicBezTo>
                    <a:pt x="818413" y="2336965"/>
                    <a:pt x="806293" y="2348427"/>
                    <a:pt x="790929" y="2357219"/>
                  </a:cubicBezTo>
                  <a:cubicBezTo>
                    <a:pt x="775564" y="2366010"/>
                    <a:pt x="758925" y="2370406"/>
                    <a:pt x="741013" y="2370406"/>
                  </a:cubicBezTo>
                  <a:cubicBezTo>
                    <a:pt x="711105" y="2370406"/>
                    <a:pt x="685798" y="2359560"/>
                    <a:pt x="665092" y="2337869"/>
                  </a:cubicBezTo>
                  <a:cubicBezTo>
                    <a:pt x="644386" y="2316177"/>
                    <a:pt x="634033" y="2287583"/>
                    <a:pt x="634033" y="2252088"/>
                  </a:cubicBezTo>
                  <a:cubicBezTo>
                    <a:pt x="634033" y="2215442"/>
                    <a:pt x="644838" y="2185945"/>
                    <a:pt x="666448" y="2163596"/>
                  </a:cubicBezTo>
                  <a:cubicBezTo>
                    <a:pt x="688057" y="2141247"/>
                    <a:pt x="715131" y="2130072"/>
                    <a:pt x="747668" y="2130072"/>
                  </a:cubicBezTo>
                  <a:close/>
                  <a:moveTo>
                    <a:pt x="1552575" y="1936750"/>
                  </a:moveTo>
                  <a:lnTo>
                    <a:pt x="1562100" y="1939925"/>
                  </a:lnTo>
                  <a:lnTo>
                    <a:pt x="2228850" y="2241550"/>
                  </a:lnTo>
                  <a:lnTo>
                    <a:pt x="2247900" y="2225675"/>
                  </a:lnTo>
                  <a:lnTo>
                    <a:pt x="2266950" y="2212975"/>
                  </a:lnTo>
                  <a:lnTo>
                    <a:pt x="2289175" y="2206625"/>
                  </a:lnTo>
                  <a:lnTo>
                    <a:pt x="2314575" y="2203450"/>
                  </a:lnTo>
                  <a:lnTo>
                    <a:pt x="2336800" y="2206625"/>
                  </a:lnTo>
                  <a:lnTo>
                    <a:pt x="2359025" y="2212975"/>
                  </a:lnTo>
                  <a:lnTo>
                    <a:pt x="2378075" y="2222500"/>
                  </a:lnTo>
                  <a:lnTo>
                    <a:pt x="2393950" y="2235200"/>
                  </a:lnTo>
                  <a:lnTo>
                    <a:pt x="2406650" y="2251075"/>
                  </a:lnTo>
                  <a:lnTo>
                    <a:pt x="2419350" y="2270125"/>
                  </a:lnTo>
                  <a:lnTo>
                    <a:pt x="2425700" y="2292350"/>
                  </a:lnTo>
                  <a:lnTo>
                    <a:pt x="2425700" y="2314575"/>
                  </a:lnTo>
                  <a:lnTo>
                    <a:pt x="2425700" y="2336800"/>
                  </a:lnTo>
                  <a:lnTo>
                    <a:pt x="2419350" y="2359025"/>
                  </a:lnTo>
                  <a:lnTo>
                    <a:pt x="2406650" y="2378075"/>
                  </a:lnTo>
                  <a:lnTo>
                    <a:pt x="2393950" y="2393950"/>
                  </a:lnTo>
                  <a:lnTo>
                    <a:pt x="2378075" y="2406650"/>
                  </a:lnTo>
                  <a:lnTo>
                    <a:pt x="2359025" y="2419350"/>
                  </a:lnTo>
                  <a:lnTo>
                    <a:pt x="2336800" y="2425700"/>
                  </a:lnTo>
                  <a:lnTo>
                    <a:pt x="2330450" y="2425700"/>
                  </a:lnTo>
                  <a:lnTo>
                    <a:pt x="2330450" y="3467100"/>
                  </a:lnTo>
                  <a:lnTo>
                    <a:pt x="2327275" y="3470275"/>
                  </a:lnTo>
                  <a:lnTo>
                    <a:pt x="2324100" y="3473450"/>
                  </a:lnTo>
                  <a:lnTo>
                    <a:pt x="2320925" y="3476625"/>
                  </a:lnTo>
                  <a:lnTo>
                    <a:pt x="2314575" y="3476625"/>
                  </a:lnTo>
                  <a:lnTo>
                    <a:pt x="2308225" y="3476625"/>
                  </a:lnTo>
                  <a:lnTo>
                    <a:pt x="2305050" y="3473450"/>
                  </a:lnTo>
                  <a:lnTo>
                    <a:pt x="2301875" y="3470275"/>
                  </a:lnTo>
                  <a:lnTo>
                    <a:pt x="2301875" y="3467100"/>
                  </a:lnTo>
                  <a:lnTo>
                    <a:pt x="2301875" y="2425700"/>
                  </a:lnTo>
                  <a:lnTo>
                    <a:pt x="2292350" y="2425700"/>
                  </a:lnTo>
                  <a:lnTo>
                    <a:pt x="2270125" y="2416175"/>
                  </a:lnTo>
                  <a:lnTo>
                    <a:pt x="2251075" y="2406650"/>
                  </a:lnTo>
                  <a:lnTo>
                    <a:pt x="2232025" y="2390775"/>
                  </a:lnTo>
                  <a:lnTo>
                    <a:pt x="1098550" y="2882900"/>
                  </a:lnTo>
                  <a:lnTo>
                    <a:pt x="1089025" y="2886075"/>
                  </a:lnTo>
                  <a:lnTo>
                    <a:pt x="1076325" y="2882900"/>
                  </a:lnTo>
                  <a:lnTo>
                    <a:pt x="1066800" y="2873375"/>
                  </a:lnTo>
                  <a:lnTo>
                    <a:pt x="1060450" y="2863850"/>
                  </a:lnTo>
                  <a:lnTo>
                    <a:pt x="1057275" y="2851150"/>
                  </a:lnTo>
                  <a:lnTo>
                    <a:pt x="1057275" y="2838450"/>
                  </a:lnTo>
                  <a:lnTo>
                    <a:pt x="1063625" y="2828925"/>
                  </a:lnTo>
                  <a:lnTo>
                    <a:pt x="1069975" y="2819400"/>
                  </a:lnTo>
                  <a:lnTo>
                    <a:pt x="2203450" y="2330450"/>
                  </a:lnTo>
                  <a:lnTo>
                    <a:pt x="2203450" y="2314575"/>
                  </a:lnTo>
                  <a:lnTo>
                    <a:pt x="2203450" y="2305050"/>
                  </a:lnTo>
                  <a:lnTo>
                    <a:pt x="1533525" y="2003425"/>
                  </a:lnTo>
                  <a:lnTo>
                    <a:pt x="1527175" y="1993900"/>
                  </a:lnTo>
                  <a:lnTo>
                    <a:pt x="1520825" y="1984375"/>
                  </a:lnTo>
                  <a:lnTo>
                    <a:pt x="1520825" y="1971675"/>
                  </a:lnTo>
                  <a:lnTo>
                    <a:pt x="1524000" y="1958975"/>
                  </a:lnTo>
                  <a:lnTo>
                    <a:pt x="1530350" y="1949450"/>
                  </a:lnTo>
                  <a:lnTo>
                    <a:pt x="1539875" y="1939925"/>
                  </a:lnTo>
                  <a:lnTo>
                    <a:pt x="1552575" y="1936750"/>
                  </a:lnTo>
                  <a:close/>
                  <a:moveTo>
                    <a:pt x="1093997" y="1385750"/>
                  </a:moveTo>
                  <a:cubicBezTo>
                    <a:pt x="1073620" y="1385750"/>
                    <a:pt x="1057352" y="1394378"/>
                    <a:pt x="1045191" y="1411632"/>
                  </a:cubicBezTo>
                  <a:cubicBezTo>
                    <a:pt x="1029908" y="1433653"/>
                    <a:pt x="1022267" y="1474325"/>
                    <a:pt x="1022267" y="1533648"/>
                  </a:cubicBezTo>
                  <a:cubicBezTo>
                    <a:pt x="1022267" y="1592972"/>
                    <a:pt x="1029210" y="1632452"/>
                    <a:pt x="1043096" y="1652090"/>
                  </a:cubicBezTo>
                  <a:cubicBezTo>
                    <a:pt x="1056982" y="1671727"/>
                    <a:pt x="1074113" y="1681546"/>
                    <a:pt x="1094490" y="1681546"/>
                  </a:cubicBezTo>
                  <a:cubicBezTo>
                    <a:pt x="1114867" y="1681546"/>
                    <a:pt x="1131999" y="1671686"/>
                    <a:pt x="1145885" y="1651966"/>
                  </a:cubicBezTo>
                  <a:cubicBezTo>
                    <a:pt x="1159771" y="1632247"/>
                    <a:pt x="1166714" y="1592807"/>
                    <a:pt x="1166714" y="1533648"/>
                  </a:cubicBezTo>
                  <a:cubicBezTo>
                    <a:pt x="1166714" y="1474160"/>
                    <a:pt x="1159771" y="1434639"/>
                    <a:pt x="1145885" y="1415083"/>
                  </a:cubicBezTo>
                  <a:cubicBezTo>
                    <a:pt x="1131999" y="1395528"/>
                    <a:pt x="1114703" y="1385750"/>
                    <a:pt x="1093997" y="1385750"/>
                  </a:cubicBezTo>
                  <a:close/>
                  <a:moveTo>
                    <a:pt x="3668996" y="1349022"/>
                  </a:moveTo>
                  <a:cubicBezTo>
                    <a:pt x="3703670" y="1349022"/>
                    <a:pt x="3731113" y="1358636"/>
                    <a:pt x="3751326" y="1377862"/>
                  </a:cubicBezTo>
                  <a:cubicBezTo>
                    <a:pt x="3771538" y="1397089"/>
                    <a:pt x="3781645" y="1420917"/>
                    <a:pt x="3781645" y="1449346"/>
                  </a:cubicBezTo>
                  <a:cubicBezTo>
                    <a:pt x="3781645" y="1463807"/>
                    <a:pt x="3778687" y="1478022"/>
                    <a:pt x="3772771" y="1491990"/>
                  </a:cubicBezTo>
                  <a:cubicBezTo>
                    <a:pt x="3766855" y="1505958"/>
                    <a:pt x="3757036" y="1520666"/>
                    <a:pt x="3743315" y="1536113"/>
                  </a:cubicBezTo>
                  <a:cubicBezTo>
                    <a:pt x="3729593" y="1551560"/>
                    <a:pt x="3706792" y="1572759"/>
                    <a:pt x="3674912" y="1599709"/>
                  </a:cubicBezTo>
                  <a:cubicBezTo>
                    <a:pt x="3648290" y="1622058"/>
                    <a:pt x="3631200" y="1637218"/>
                    <a:pt x="3623640" y="1645188"/>
                  </a:cubicBezTo>
                  <a:cubicBezTo>
                    <a:pt x="3616081" y="1653158"/>
                    <a:pt x="3609837" y="1661169"/>
                    <a:pt x="3604907" y="1669221"/>
                  </a:cubicBezTo>
                  <a:lnTo>
                    <a:pt x="3782138" y="1669221"/>
                  </a:lnTo>
                  <a:lnTo>
                    <a:pt x="3782138" y="1711865"/>
                  </a:lnTo>
                  <a:lnTo>
                    <a:pt x="3543283" y="1711865"/>
                  </a:lnTo>
                  <a:cubicBezTo>
                    <a:pt x="3542954" y="1701184"/>
                    <a:pt x="3544679" y="1690913"/>
                    <a:pt x="3548459" y="1681053"/>
                  </a:cubicBezTo>
                  <a:cubicBezTo>
                    <a:pt x="3554539" y="1664784"/>
                    <a:pt x="3564276" y="1648762"/>
                    <a:pt x="3577669" y="1632986"/>
                  </a:cubicBezTo>
                  <a:cubicBezTo>
                    <a:pt x="3591062" y="1617210"/>
                    <a:pt x="3610412" y="1598970"/>
                    <a:pt x="3635719" y="1578264"/>
                  </a:cubicBezTo>
                  <a:cubicBezTo>
                    <a:pt x="3674994" y="1546055"/>
                    <a:pt x="3701533" y="1520543"/>
                    <a:pt x="3715337" y="1501727"/>
                  </a:cubicBezTo>
                  <a:cubicBezTo>
                    <a:pt x="3729141" y="1482911"/>
                    <a:pt x="3736043" y="1465122"/>
                    <a:pt x="3736043" y="1448360"/>
                  </a:cubicBezTo>
                  <a:cubicBezTo>
                    <a:pt x="3736043" y="1430777"/>
                    <a:pt x="3729757" y="1415946"/>
                    <a:pt x="3717186" y="1403868"/>
                  </a:cubicBezTo>
                  <a:cubicBezTo>
                    <a:pt x="3704615" y="1391789"/>
                    <a:pt x="3688223" y="1385750"/>
                    <a:pt x="3668010" y="1385750"/>
                  </a:cubicBezTo>
                  <a:cubicBezTo>
                    <a:pt x="3646647" y="1385750"/>
                    <a:pt x="3629556" y="1392159"/>
                    <a:pt x="3616739" y="1404977"/>
                  </a:cubicBezTo>
                  <a:cubicBezTo>
                    <a:pt x="3603921" y="1417795"/>
                    <a:pt x="3597430" y="1435542"/>
                    <a:pt x="3597265" y="1458220"/>
                  </a:cubicBezTo>
                  <a:lnTo>
                    <a:pt x="3551663" y="1453537"/>
                  </a:lnTo>
                  <a:cubicBezTo>
                    <a:pt x="3554786" y="1419520"/>
                    <a:pt x="3566535" y="1393597"/>
                    <a:pt x="3586912" y="1375767"/>
                  </a:cubicBezTo>
                  <a:cubicBezTo>
                    <a:pt x="3607289" y="1357937"/>
                    <a:pt x="3634651" y="1349022"/>
                    <a:pt x="3668996" y="1349022"/>
                  </a:cubicBezTo>
                  <a:close/>
                  <a:moveTo>
                    <a:pt x="1094490" y="1349022"/>
                  </a:moveTo>
                  <a:cubicBezTo>
                    <a:pt x="1113881" y="1349022"/>
                    <a:pt x="1130890" y="1352925"/>
                    <a:pt x="1145515" y="1360731"/>
                  </a:cubicBezTo>
                  <a:cubicBezTo>
                    <a:pt x="1160141" y="1368536"/>
                    <a:pt x="1172219" y="1379793"/>
                    <a:pt x="1181750" y="1394501"/>
                  </a:cubicBezTo>
                  <a:cubicBezTo>
                    <a:pt x="1191281" y="1409208"/>
                    <a:pt x="1198758" y="1427121"/>
                    <a:pt x="1204181" y="1448237"/>
                  </a:cubicBezTo>
                  <a:cubicBezTo>
                    <a:pt x="1209604" y="1469354"/>
                    <a:pt x="1212316" y="1497824"/>
                    <a:pt x="1212316" y="1533648"/>
                  </a:cubicBezTo>
                  <a:cubicBezTo>
                    <a:pt x="1212316" y="1576046"/>
                    <a:pt x="1207961" y="1610267"/>
                    <a:pt x="1199251" y="1636314"/>
                  </a:cubicBezTo>
                  <a:cubicBezTo>
                    <a:pt x="1190542" y="1662360"/>
                    <a:pt x="1177519" y="1682491"/>
                    <a:pt x="1160182" y="1696706"/>
                  </a:cubicBezTo>
                  <a:cubicBezTo>
                    <a:pt x="1142845" y="1710920"/>
                    <a:pt x="1120948" y="1718028"/>
                    <a:pt x="1094490" y="1718028"/>
                  </a:cubicBezTo>
                  <a:cubicBezTo>
                    <a:pt x="1059652" y="1718028"/>
                    <a:pt x="1032291" y="1705538"/>
                    <a:pt x="1012407" y="1680560"/>
                  </a:cubicBezTo>
                  <a:cubicBezTo>
                    <a:pt x="988579" y="1650487"/>
                    <a:pt x="976665" y="1601517"/>
                    <a:pt x="976665" y="1533648"/>
                  </a:cubicBezTo>
                  <a:cubicBezTo>
                    <a:pt x="976665" y="1490922"/>
                    <a:pt x="981061" y="1456536"/>
                    <a:pt x="989853" y="1430489"/>
                  </a:cubicBezTo>
                  <a:cubicBezTo>
                    <a:pt x="998644" y="1404443"/>
                    <a:pt x="1011709" y="1384353"/>
                    <a:pt x="1029045" y="1370221"/>
                  </a:cubicBezTo>
                  <a:cubicBezTo>
                    <a:pt x="1046382" y="1356088"/>
                    <a:pt x="1068197" y="1349022"/>
                    <a:pt x="1094490" y="1349022"/>
                  </a:cubicBezTo>
                  <a:close/>
                  <a:moveTo>
                    <a:pt x="838971" y="1349022"/>
                  </a:moveTo>
                  <a:lnTo>
                    <a:pt x="867565" y="1349022"/>
                  </a:lnTo>
                  <a:lnTo>
                    <a:pt x="867565" y="1711865"/>
                  </a:lnTo>
                  <a:lnTo>
                    <a:pt x="823195" y="1711865"/>
                  </a:lnTo>
                  <a:lnTo>
                    <a:pt x="823195" y="1429134"/>
                  </a:lnTo>
                  <a:cubicBezTo>
                    <a:pt x="812514" y="1439322"/>
                    <a:pt x="798505" y="1449511"/>
                    <a:pt x="781168" y="1459699"/>
                  </a:cubicBezTo>
                  <a:cubicBezTo>
                    <a:pt x="763831" y="1469888"/>
                    <a:pt x="748260" y="1477529"/>
                    <a:pt x="734456" y="1482623"/>
                  </a:cubicBezTo>
                  <a:lnTo>
                    <a:pt x="734456" y="1439733"/>
                  </a:lnTo>
                  <a:cubicBezTo>
                    <a:pt x="759270" y="1428065"/>
                    <a:pt x="780962" y="1413933"/>
                    <a:pt x="799532" y="1397335"/>
                  </a:cubicBezTo>
                  <a:cubicBezTo>
                    <a:pt x="818101" y="1380738"/>
                    <a:pt x="831247" y="1364634"/>
                    <a:pt x="838971" y="1349022"/>
                  </a:cubicBezTo>
                  <a:close/>
                  <a:moveTo>
                    <a:pt x="3115715" y="777254"/>
                  </a:moveTo>
                  <a:lnTo>
                    <a:pt x="3144309" y="777254"/>
                  </a:lnTo>
                  <a:lnTo>
                    <a:pt x="3144309" y="1140097"/>
                  </a:lnTo>
                  <a:lnTo>
                    <a:pt x="3099939" y="1140097"/>
                  </a:lnTo>
                  <a:lnTo>
                    <a:pt x="3099939" y="857366"/>
                  </a:lnTo>
                  <a:cubicBezTo>
                    <a:pt x="3089258" y="867554"/>
                    <a:pt x="3075249" y="877743"/>
                    <a:pt x="3057912" y="887931"/>
                  </a:cubicBezTo>
                  <a:cubicBezTo>
                    <a:pt x="3040575" y="898120"/>
                    <a:pt x="3025004" y="905761"/>
                    <a:pt x="3011200" y="910855"/>
                  </a:cubicBezTo>
                  <a:lnTo>
                    <a:pt x="3011200" y="867965"/>
                  </a:lnTo>
                  <a:cubicBezTo>
                    <a:pt x="3036014" y="856297"/>
                    <a:pt x="3057706" y="842165"/>
                    <a:pt x="3076276" y="825568"/>
                  </a:cubicBezTo>
                  <a:cubicBezTo>
                    <a:pt x="3094845" y="808970"/>
                    <a:pt x="3107991" y="792866"/>
                    <a:pt x="3115715" y="777254"/>
                  </a:cubicBezTo>
                  <a:close/>
                  <a:moveTo>
                    <a:pt x="1667915" y="777254"/>
                  </a:moveTo>
                  <a:lnTo>
                    <a:pt x="1696508" y="777254"/>
                  </a:lnTo>
                  <a:lnTo>
                    <a:pt x="1696508" y="1140097"/>
                  </a:lnTo>
                  <a:lnTo>
                    <a:pt x="1652139" y="1140097"/>
                  </a:lnTo>
                  <a:lnTo>
                    <a:pt x="1652139" y="857366"/>
                  </a:lnTo>
                  <a:cubicBezTo>
                    <a:pt x="1641457" y="867554"/>
                    <a:pt x="1627448" y="877743"/>
                    <a:pt x="1610111" y="887931"/>
                  </a:cubicBezTo>
                  <a:cubicBezTo>
                    <a:pt x="1592774" y="898120"/>
                    <a:pt x="1577204" y="905761"/>
                    <a:pt x="1563400" y="910856"/>
                  </a:cubicBezTo>
                  <a:lnTo>
                    <a:pt x="1563400" y="867965"/>
                  </a:lnTo>
                  <a:cubicBezTo>
                    <a:pt x="1588214" y="856297"/>
                    <a:pt x="1609906" y="842165"/>
                    <a:pt x="1628475" y="825568"/>
                  </a:cubicBezTo>
                  <a:cubicBezTo>
                    <a:pt x="1647045" y="808970"/>
                    <a:pt x="1660191" y="792866"/>
                    <a:pt x="1667915" y="777254"/>
                  </a:cubicBezTo>
                  <a:close/>
                  <a:moveTo>
                    <a:pt x="1429790" y="777254"/>
                  </a:moveTo>
                  <a:lnTo>
                    <a:pt x="1458383" y="777254"/>
                  </a:lnTo>
                  <a:lnTo>
                    <a:pt x="1458383" y="1140097"/>
                  </a:lnTo>
                  <a:lnTo>
                    <a:pt x="1414014" y="1140097"/>
                  </a:lnTo>
                  <a:lnTo>
                    <a:pt x="1414014" y="857366"/>
                  </a:lnTo>
                  <a:cubicBezTo>
                    <a:pt x="1403332" y="867554"/>
                    <a:pt x="1389323" y="877743"/>
                    <a:pt x="1371986" y="887931"/>
                  </a:cubicBezTo>
                  <a:cubicBezTo>
                    <a:pt x="1354649" y="898120"/>
                    <a:pt x="1339079" y="905761"/>
                    <a:pt x="1325275" y="910856"/>
                  </a:cubicBezTo>
                  <a:lnTo>
                    <a:pt x="1325275" y="867965"/>
                  </a:lnTo>
                  <a:cubicBezTo>
                    <a:pt x="1350089" y="856297"/>
                    <a:pt x="1371781" y="842165"/>
                    <a:pt x="1390350" y="825568"/>
                  </a:cubicBezTo>
                  <a:cubicBezTo>
                    <a:pt x="1408919" y="808970"/>
                    <a:pt x="1422066" y="792866"/>
                    <a:pt x="1429790" y="777254"/>
                  </a:cubicBezTo>
                  <a:close/>
                  <a:moveTo>
                    <a:pt x="2449527" y="567973"/>
                  </a:moveTo>
                  <a:cubicBezTo>
                    <a:pt x="2484201" y="567973"/>
                    <a:pt x="2511644" y="577587"/>
                    <a:pt x="2531857" y="596813"/>
                  </a:cubicBezTo>
                  <a:cubicBezTo>
                    <a:pt x="2552070" y="616040"/>
                    <a:pt x="2562176" y="639868"/>
                    <a:pt x="2562176" y="668297"/>
                  </a:cubicBezTo>
                  <a:cubicBezTo>
                    <a:pt x="2562176" y="682759"/>
                    <a:pt x="2559218" y="696973"/>
                    <a:pt x="2553302" y="710941"/>
                  </a:cubicBezTo>
                  <a:cubicBezTo>
                    <a:pt x="2547386" y="724909"/>
                    <a:pt x="2537568" y="739617"/>
                    <a:pt x="2523846" y="755064"/>
                  </a:cubicBezTo>
                  <a:cubicBezTo>
                    <a:pt x="2510124" y="770511"/>
                    <a:pt x="2487323" y="791710"/>
                    <a:pt x="2455443" y="818660"/>
                  </a:cubicBezTo>
                  <a:cubicBezTo>
                    <a:pt x="2428822" y="841009"/>
                    <a:pt x="2411731" y="856169"/>
                    <a:pt x="2404172" y="864139"/>
                  </a:cubicBezTo>
                  <a:cubicBezTo>
                    <a:pt x="2396613" y="872109"/>
                    <a:pt x="2390368" y="880120"/>
                    <a:pt x="2385438" y="888172"/>
                  </a:cubicBezTo>
                  <a:lnTo>
                    <a:pt x="2562669" y="888172"/>
                  </a:lnTo>
                  <a:lnTo>
                    <a:pt x="2562669" y="930816"/>
                  </a:lnTo>
                  <a:lnTo>
                    <a:pt x="2323814" y="930816"/>
                  </a:lnTo>
                  <a:cubicBezTo>
                    <a:pt x="2323485" y="920135"/>
                    <a:pt x="2325211" y="909864"/>
                    <a:pt x="2328990" y="900004"/>
                  </a:cubicBezTo>
                  <a:cubicBezTo>
                    <a:pt x="2335071" y="883735"/>
                    <a:pt x="2344807" y="867713"/>
                    <a:pt x="2358200" y="851937"/>
                  </a:cubicBezTo>
                  <a:cubicBezTo>
                    <a:pt x="2371593" y="836161"/>
                    <a:pt x="2390943" y="817921"/>
                    <a:pt x="2416250" y="797215"/>
                  </a:cubicBezTo>
                  <a:cubicBezTo>
                    <a:pt x="2455525" y="765006"/>
                    <a:pt x="2482065" y="739494"/>
                    <a:pt x="2495869" y="720678"/>
                  </a:cubicBezTo>
                  <a:cubicBezTo>
                    <a:pt x="2509672" y="701862"/>
                    <a:pt x="2516574" y="684073"/>
                    <a:pt x="2516574" y="667311"/>
                  </a:cubicBezTo>
                  <a:cubicBezTo>
                    <a:pt x="2516574" y="649728"/>
                    <a:pt x="2510289" y="634897"/>
                    <a:pt x="2497717" y="622819"/>
                  </a:cubicBezTo>
                  <a:cubicBezTo>
                    <a:pt x="2485146" y="610740"/>
                    <a:pt x="2468754" y="604701"/>
                    <a:pt x="2448541" y="604701"/>
                  </a:cubicBezTo>
                  <a:cubicBezTo>
                    <a:pt x="2427178" y="604701"/>
                    <a:pt x="2410088" y="611110"/>
                    <a:pt x="2397270" y="623928"/>
                  </a:cubicBezTo>
                  <a:cubicBezTo>
                    <a:pt x="2384452" y="636746"/>
                    <a:pt x="2377961" y="654494"/>
                    <a:pt x="2377797" y="677171"/>
                  </a:cubicBezTo>
                  <a:lnTo>
                    <a:pt x="2332195" y="672488"/>
                  </a:lnTo>
                  <a:cubicBezTo>
                    <a:pt x="2335317" y="638471"/>
                    <a:pt x="2347067" y="612548"/>
                    <a:pt x="2367444" y="594718"/>
                  </a:cubicBezTo>
                  <a:cubicBezTo>
                    <a:pt x="2387821" y="576888"/>
                    <a:pt x="2415182" y="567973"/>
                    <a:pt x="2449527" y="567973"/>
                  </a:cubicBezTo>
                  <a:close/>
                  <a:moveTo>
                    <a:pt x="2191790" y="567973"/>
                  </a:moveTo>
                  <a:lnTo>
                    <a:pt x="2220383" y="567973"/>
                  </a:lnTo>
                  <a:lnTo>
                    <a:pt x="2220383" y="930816"/>
                  </a:lnTo>
                  <a:lnTo>
                    <a:pt x="2176014" y="930816"/>
                  </a:lnTo>
                  <a:lnTo>
                    <a:pt x="2176014" y="648084"/>
                  </a:lnTo>
                  <a:cubicBezTo>
                    <a:pt x="2165332" y="658273"/>
                    <a:pt x="2151323" y="668462"/>
                    <a:pt x="2133986" y="678650"/>
                  </a:cubicBezTo>
                  <a:cubicBezTo>
                    <a:pt x="2116649" y="688839"/>
                    <a:pt x="2101079" y="696480"/>
                    <a:pt x="2087275" y="701574"/>
                  </a:cubicBezTo>
                  <a:lnTo>
                    <a:pt x="2087275" y="658684"/>
                  </a:lnTo>
                  <a:cubicBezTo>
                    <a:pt x="2112089" y="647016"/>
                    <a:pt x="2133781" y="632884"/>
                    <a:pt x="2152350" y="616287"/>
                  </a:cubicBezTo>
                  <a:cubicBezTo>
                    <a:pt x="2170919" y="599689"/>
                    <a:pt x="2184066" y="583585"/>
                    <a:pt x="2191790" y="567973"/>
                  </a:cubicBezTo>
                  <a:close/>
                  <a:moveTo>
                    <a:pt x="2298700" y="288925"/>
                  </a:moveTo>
                  <a:lnTo>
                    <a:pt x="2197100" y="292100"/>
                  </a:lnTo>
                  <a:lnTo>
                    <a:pt x="2092325" y="298450"/>
                  </a:lnTo>
                  <a:lnTo>
                    <a:pt x="1993900" y="311150"/>
                  </a:lnTo>
                  <a:lnTo>
                    <a:pt x="1892300" y="330200"/>
                  </a:lnTo>
                  <a:lnTo>
                    <a:pt x="1797050" y="352425"/>
                  </a:lnTo>
                  <a:lnTo>
                    <a:pt x="1701800" y="377825"/>
                  </a:lnTo>
                  <a:lnTo>
                    <a:pt x="1606550" y="409575"/>
                  </a:lnTo>
                  <a:lnTo>
                    <a:pt x="1514475" y="447675"/>
                  </a:lnTo>
                  <a:lnTo>
                    <a:pt x="1425575" y="485775"/>
                  </a:lnTo>
                  <a:lnTo>
                    <a:pt x="1339850" y="530225"/>
                  </a:lnTo>
                  <a:lnTo>
                    <a:pt x="1254125" y="581025"/>
                  </a:lnTo>
                  <a:lnTo>
                    <a:pt x="1174750" y="631825"/>
                  </a:lnTo>
                  <a:lnTo>
                    <a:pt x="1095375" y="688975"/>
                  </a:lnTo>
                  <a:lnTo>
                    <a:pt x="1019175" y="746125"/>
                  </a:lnTo>
                  <a:lnTo>
                    <a:pt x="946150" y="809625"/>
                  </a:lnTo>
                  <a:lnTo>
                    <a:pt x="876300" y="876300"/>
                  </a:lnTo>
                  <a:lnTo>
                    <a:pt x="809625" y="946150"/>
                  </a:lnTo>
                  <a:lnTo>
                    <a:pt x="746125" y="1019175"/>
                  </a:lnTo>
                  <a:lnTo>
                    <a:pt x="685800" y="1095375"/>
                  </a:lnTo>
                  <a:lnTo>
                    <a:pt x="631825" y="1174750"/>
                  </a:lnTo>
                  <a:lnTo>
                    <a:pt x="577850" y="1257300"/>
                  </a:lnTo>
                  <a:lnTo>
                    <a:pt x="530225" y="1339850"/>
                  </a:lnTo>
                  <a:lnTo>
                    <a:pt x="485775" y="1428750"/>
                  </a:lnTo>
                  <a:lnTo>
                    <a:pt x="444500" y="1517650"/>
                  </a:lnTo>
                  <a:lnTo>
                    <a:pt x="409575" y="1609725"/>
                  </a:lnTo>
                  <a:lnTo>
                    <a:pt x="377825" y="1701800"/>
                  </a:lnTo>
                  <a:lnTo>
                    <a:pt x="349250" y="1797050"/>
                  </a:lnTo>
                  <a:lnTo>
                    <a:pt x="327025" y="1895475"/>
                  </a:lnTo>
                  <a:lnTo>
                    <a:pt x="311150" y="1993900"/>
                  </a:lnTo>
                  <a:lnTo>
                    <a:pt x="298450" y="2095500"/>
                  </a:lnTo>
                  <a:lnTo>
                    <a:pt x="288925" y="2197100"/>
                  </a:lnTo>
                  <a:lnTo>
                    <a:pt x="285750" y="2301875"/>
                  </a:lnTo>
                  <a:lnTo>
                    <a:pt x="288925" y="2403475"/>
                  </a:lnTo>
                  <a:lnTo>
                    <a:pt x="298450" y="2505075"/>
                  </a:lnTo>
                  <a:lnTo>
                    <a:pt x="311150" y="2606675"/>
                  </a:lnTo>
                  <a:lnTo>
                    <a:pt x="327025" y="2705100"/>
                  </a:lnTo>
                  <a:lnTo>
                    <a:pt x="349250" y="2803525"/>
                  </a:lnTo>
                  <a:lnTo>
                    <a:pt x="377825" y="2898775"/>
                  </a:lnTo>
                  <a:lnTo>
                    <a:pt x="409575" y="2990850"/>
                  </a:lnTo>
                  <a:lnTo>
                    <a:pt x="444500" y="3082925"/>
                  </a:lnTo>
                  <a:lnTo>
                    <a:pt x="485775" y="3171825"/>
                  </a:lnTo>
                  <a:lnTo>
                    <a:pt x="530225" y="3260725"/>
                  </a:lnTo>
                  <a:lnTo>
                    <a:pt x="577850" y="3343275"/>
                  </a:lnTo>
                  <a:lnTo>
                    <a:pt x="631825" y="3425825"/>
                  </a:lnTo>
                  <a:lnTo>
                    <a:pt x="685800" y="3505200"/>
                  </a:lnTo>
                  <a:lnTo>
                    <a:pt x="746125" y="3581400"/>
                  </a:lnTo>
                  <a:lnTo>
                    <a:pt x="809625" y="3654425"/>
                  </a:lnTo>
                  <a:lnTo>
                    <a:pt x="876300" y="3724275"/>
                  </a:lnTo>
                  <a:lnTo>
                    <a:pt x="946150" y="3790950"/>
                  </a:lnTo>
                  <a:lnTo>
                    <a:pt x="1019175" y="3854450"/>
                  </a:lnTo>
                  <a:lnTo>
                    <a:pt x="1095375" y="3911600"/>
                  </a:lnTo>
                  <a:lnTo>
                    <a:pt x="1174750" y="3968750"/>
                  </a:lnTo>
                  <a:lnTo>
                    <a:pt x="1254125" y="4022725"/>
                  </a:lnTo>
                  <a:lnTo>
                    <a:pt x="1339850" y="4070350"/>
                  </a:lnTo>
                  <a:lnTo>
                    <a:pt x="1425575" y="4114800"/>
                  </a:lnTo>
                  <a:lnTo>
                    <a:pt x="1514475" y="4156075"/>
                  </a:lnTo>
                  <a:lnTo>
                    <a:pt x="1606550" y="4191000"/>
                  </a:lnTo>
                  <a:lnTo>
                    <a:pt x="1701800" y="4222750"/>
                  </a:lnTo>
                  <a:lnTo>
                    <a:pt x="1797050" y="4248150"/>
                  </a:lnTo>
                  <a:lnTo>
                    <a:pt x="1892300" y="4270375"/>
                  </a:lnTo>
                  <a:lnTo>
                    <a:pt x="1993900" y="4289425"/>
                  </a:lnTo>
                  <a:lnTo>
                    <a:pt x="2092325" y="4302125"/>
                  </a:lnTo>
                  <a:lnTo>
                    <a:pt x="2197100" y="4311650"/>
                  </a:lnTo>
                  <a:lnTo>
                    <a:pt x="2298700" y="4311650"/>
                  </a:lnTo>
                  <a:lnTo>
                    <a:pt x="2403475" y="4311650"/>
                  </a:lnTo>
                  <a:lnTo>
                    <a:pt x="2505075" y="4302125"/>
                  </a:lnTo>
                  <a:lnTo>
                    <a:pt x="2606675" y="4289425"/>
                  </a:lnTo>
                  <a:lnTo>
                    <a:pt x="2705100" y="4270375"/>
                  </a:lnTo>
                  <a:lnTo>
                    <a:pt x="2803525" y="4248150"/>
                  </a:lnTo>
                  <a:lnTo>
                    <a:pt x="2898775" y="4222750"/>
                  </a:lnTo>
                  <a:lnTo>
                    <a:pt x="2990850" y="4191000"/>
                  </a:lnTo>
                  <a:lnTo>
                    <a:pt x="3082925" y="4156075"/>
                  </a:lnTo>
                  <a:lnTo>
                    <a:pt x="3171825" y="4114800"/>
                  </a:lnTo>
                  <a:lnTo>
                    <a:pt x="3257550" y="4070350"/>
                  </a:lnTo>
                  <a:lnTo>
                    <a:pt x="3343275" y="4022725"/>
                  </a:lnTo>
                  <a:lnTo>
                    <a:pt x="3425825" y="3968750"/>
                  </a:lnTo>
                  <a:lnTo>
                    <a:pt x="3502025" y="3911600"/>
                  </a:lnTo>
                  <a:lnTo>
                    <a:pt x="3578225" y="3854450"/>
                  </a:lnTo>
                  <a:lnTo>
                    <a:pt x="3651250" y="3790950"/>
                  </a:lnTo>
                  <a:lnTo>
                    <a:pt x="3721100" y="3724275"/>
                  </a:lnTo>
                  <a:lnTo>
                    <a:pt x="3787775" y="3654425"/>
                  </a:lnTo>
                  <a:lnTo>
                    <a:pt x="3851275" y="3581400"/>
                  </a:lnTo>
                  <a:lnTo>
                    <a:pt x="3911600" y="3505200"/>
                  </a:lnTo>
                  <a:lnTo>
                    <a:pt x="3968750" y="3425825"/>
                  </a:lnTo>
                  <a:lnTo>
                    <a:pt x="4019550" y="3343275"/>
                  </a:lnTo>
                  <a:lnTo>
                    <a:pt x="4067175" y="3260725"/>
                  </a:lnTo>
                  <a:lnTo>
                    <a:pt x="4111625" y="3171825"/>
                  </a:lnTo>
                  <a:lnTo>
                    <a:pt x="4152900" y="3082925"/>
                  </a:lnTo>
                  <a:lnTo>
                    <a:pt x="4187825" y="2990850"/>
                  </a:lnTo>
                  <a:lnTo>
                    <a:pt x="4219575" y="2898775"/>
                  </a:lnTo>
                  <a:lnTo>
                    <a:pt x="4248150" y="2803525"/>
                  </a:lnTo>
                  <a:lnTo>
                    <a:pt x="4270375" y="2705100"/>
                  </a:lnTo>
                  <a:lnTo>
                    <a:pt x="4289425" y="2606675"/>
                  </a:lnTo>
                  <a:lnTo>
                    <a:pt x="4302125" y="2505075"/>
                  </a:lnTo>
                  <a:lnTo>
                    <a:pt x="4308475" y="2403475"/>
                  </a:lnTo>
                  <a:lnTo>
                    <a:pt x="4311650" y="2301875"/>
                  </a:lnTo>
                  <a:lnTo>
                    <a:pt x="4308475" y="2197100"/>
                  </a:lnTo>
                  <a:lnTo>
                    <a:pt x="4302125" y="2095500"/>
                  </a:lnTo>
                  <a:lnTo>
                    <a:pt x="4289425" y="1993900"/>
                  </a:lnTo>
                  <a:lnTo>
                    <a:pt x="4270375" y="1895475"/>
                  </a:lnTo>
                  <a:lnTo>
                    <a:pt x="4248150" y="1797050"/>
                  </a:lnTo>
                  <a:lnTo>
                    <a:pt x="4219575" y="1701800"/>
                  </a:lnTo>
                  <a:lnTo>
                    <a:pt x="4187825" y="1609725"/>
                  </a:lnTo>
                  <a:lnTo>
                    <a:pt x="4152900" y="1517650"/>
                  </a:lnTo>
                  <a:lnTo>
                    <a:pt x="4111625" y="1428750"/>
                  </a:lnTo>
                  <a:lnTo>
                    <a:pt x="4067175" y="1339850"/>
                  </a:lnTo>
                  <a:lnTo>
                    <a:pt x="4019550" y="1257300"/>
                  </a:lnTo>
                  <a:lnTo>
                    <a:pt x="3968750" y="1174750"/>
                  </a:lnTo>
                  <a:lnTo>
                    <a:pt x="3911600" y="1095375"/>
                  </a:lnTo>
                  <a:lnTo>
                    <a:pt x="3851275" y="1019175"/>
                  </a:lnTo>
                  <a:lnTo>
                    <a:pt x="3787775" y="946150"/>
                  </a:lnTo>
                  <a:lnTo>
                    <a:pt x="3721100" y="876300"/>
                  </a:lnTo>
                  <a:lnTo>
                    <a:pt x="3651250" y="809625"/>
                  </a:lnTo>
                  <a:lnTo>
                    <a:pt x="3578225" y="746125"/>
                  </a:lnTo>
                  <a:lnTo>
                    <a:pt x="3502025" y="688975"/>
                  </a:lnTo>
                  <a:lnTo>
                    <a:pt x="3425825" y="631825"/>
                  </a:lnTo>
                  <a:lnTo>
                    <a:pt x="3343275" y="581025"/>
                  </a:lnTo>
                  <a:lnTo>
                    <a:pt x="3257550" y="530225"/>
                  </a:lnTo>
                  <a:lnTo>
                    <a:pt x="3171825" y="485775"/>
                  </a:lnTo>
                  <a:lnTo>
                    <a:pt x="3082925" y="447675"/>
                  </a:lnTo>
                  <a:lnTo>
                    <a:pt x="2990850" y="409575"/>
                  </a:lnTo>
                  <a:lnTo>
                    <a:pt x="2898775" y="377825"/>
                  </a:lnTo>
                  <a:lnTo>
                    <a:pt x="2803525" y="352425"/>
                  </a:lnTo>
                  <a:lnTo>
                    <a:pt x="2705100" y="330200"/>
                  </a:lnTo>
                  <a:lnTo>
                    <a:pt x="2606675" y="311150"/>
                  </a:lnTo>
                  <a:lnTo>
                    <a:pt x="2505075" y="298450"/>
                  </a:lnTo>
                  <a:lnTo>
                    <a:pt x="2403475" y="292100"/>
                  </a:lnTo>
                  <a:lnTo>
                    <a:pt x="2298700" y="288925"/>
                  </a:lnTo>
                  <a:close/>
                  <a:moveTo>
                    <a:pt x="1146175" y="0"/>
                  </a:moveTo>
                  <a:lnTo>
                    <a:pt x="1285875" y="0"/>
                  </a:lnTo>
                  <a:lnTo>
                    <a:pt x="1454150" y="0"/>
                  </a:lnTo>
                  <a:lnTo>
                    <a:pt x="3175000" y="0"/>
                  </a:lnTo>
                  <a:lnTo>
                    <a:pt x="3343275" y="0"/>
                  </a:lnTo>
                  <a:lnTo>
                    <a:pt x="3482975" y="0"/>
                  </a:lnTo>
                  <a:lnTo>
                    <a:pt x="3562350" y="3175"/>
                  </a:lnTo>
                  <a:lnTo>
                    <a:pt x="3638550" y="9525"/>
                  </a:lnTo>
                  <a:lnTo>
                    <a:pt x="3714750" y="15875"/>
                  </a:lnTo>
                  <a:lnTo>
                    <a:pt x="3787775" y="28575"/>
                  </a:lnTo>
                  <a:lnTo>
                    <a:pt x="3860800" y="44450"/>
                  </a:lnTo>
                  <a:lnTo>
                    <a:pt x="3933825" y="63500"/>
                  </a:lnTo>
                  <a:lnTo>
                    <a:pt x="4003675" y="88900"/>
                  </a:lnTo>
                  <a:lnTo>
                    <a:pt x="4076700" y="120650"/>
                  </a:lnTo>
                  <a:lnTo>
                    <a:pt x="4108450" y="139700"/>
                  </a:lnTo>
                  <a:lnTo>
                    <a:pt x="4143375" y="158750"/>
                  </a:lnTo>
                  <a:lnTo>
                    <a:pt x="4206875" y="203200"/>
                  </a:lnTo>
                  <a:lnTo>
                    <a:pt x="4267200" y="254000"/>
                  </a:lnTo>
                  <a:lnTo>
                    <a:pt x="4324350" y="304800"/>
                  </a:lnTo>
                  <a:lnTo>
                    <a:pt x="4375150" y="361950"/>
                  </a:lnTo>
                  <a:lnTo>
                    <a:pt x="4425950" y="422275"/>
                  </a:lnTo>
                  <a:lnTo>
                    <a:pt x="4470400" y="485775"/>
                  </a:lnTo>
                  <a:lnTo>
                    <a:pt x="4489450" y="517525"/>
                  </a:lnTo>
                  <a:lnTo>
                    <a:pt x="4508500" y="552450"/>
                  </a:lnTo>
                  <a:lnTo>
                    <a:pt x="4540250" y="622300"/>
                  </a:lnTo>
                  <a:lnTo>
                    <a:pt x="4565650" y="695325"/>
                  </a:lnTo>
                  <a:lnTo>
                    <a:pt x="4584700" y="768350"/>
                  </a:lnTo>
                  <a:lnTo>
                    <a:pt x="4600575" y="841375"/>
                  </a:lnTo>
                  <a:lnTo>
                    <a:pt x="4613275" y="914400"/>
                  </a:lnTo>
                  <a:lnTo>
                    <a:pt x="4619625" y="990600"/>
                  </a:lnTo>
                  <a:lnTo>
                    <a:pt x="4625975" y="1066800"/>
                  </a:lnTo>
                  <a:lnTo>
                    <a:pt x="4625975" y="1146175"/>
                  </a:lnTo>
                  <a:lnTo>
                    <a:pt x="4629150" y="1282700"/>
                  </a:lnTo>
                  <a:lnTo>
                    <a:pt x="4629150" y="1454150"/>
                  </a:lnTo>
                  <a:lnTo>
                    <a:pt x="4629150" y="3175000"/>
                  </a:lnTo>
                  <a:lnTo>
                    <a:pt x="4629150" y="3343275"/>
                  </a:lnTo>
                  <a:lnTo>
                    <a:pt x="4625975" y="3482975"/>
                  </a:lnTo>
                  <a:lnTo>
                    <a:pt x="4625975" y="3562350"/>
                  </a:lnTo>
                  <a:lnTo>
                    <a:pt x="4619625" y="3638550"/>
                  </a:lnTo>
                  <a:lnTo>
                    <a:pt x="4613275" y="3714750"/>
                  </a:lnTo>
                  <a:lnTo>
                    <a:pt x="4600575" y="3787775"/>
                  </a:lnTo>
                  <a:lnTo>
                    <a:pt x="4584700" y="3860800"/>
                  </a:lnTo>
                  <a:lnTo>
                    <a:pt x="4565650" y="3933825"/>
                  </a:lnTo>
                  <a:lnTo>
                    <a:pt x="4540250" y="4003675"/>
                  </a:lnTo>
                  <a:lnTo>
                    <a:pt x="4508500" y="4073525"/>
                  </a:lnTo>
                  <a:lnTo>
                    <a:pt x="4489450" y="4108450"/>
                  </a:lnTo>
                  <a:lnTo>
                    <a:pt x="4470400" y="4143375"/>
                  </a:lnTo>
                  <a:lnTo>
                    <a:pt x="4425950" y="4206875"/>
                  </a:lnTo>
                  <a:lnTo>
                    <a:pt x="4375150" y="4267200"/>
                  </a:lnTo>
                  <a:lnTo>
                    <a:pt x="4324350" y="4324350"/>
                  </a:lnTo>
                  <a:lnTo>
                    <a:pt x="4267200" y="4375150"/>
                  </a:lnTo>
                  <a:lnTo>
                    <a:pt x="4206875" y="4425950"/>
                  </a:lnTo>
                  <a:lnTo>
                    <a:pt x="4143375" y="4470400"/>
                  </a:lnTo>
                  <a:lnTo>
                    <a:pt x="4108450" y="4489450"/>
                  </a:lnTo>
                  <a:lnTo>
                    <a:pt x="4076700" y="4508500"/>
                  </a:lnTo>
                  <a:lnTo>
                    <a:pt x="4003675" y="4540250"/>
                  </a:lnTo>
                  <a:lnTo>
                    <a:pt x="3933825" y="4565650"/>
                  </a:lnTo>
                  <a:lnTo>
                    <a:pt x="3860800" y="4584700"/>
                  </a:lnTo>
                  <a:lnTo>
                    <a:pt x="3787775" y="4600575"/>
                  </a:lnTo>
                  <a:lnTo>
                    <a:pt x="3714750" y="4613275"/>
                  </a:lnTo>
                  <a:lnTo>
                    <a:pt x="3638550" y="4619625"/>
                  </a:lnTo>
                  <a:lnTo>
                    <a:pt x="3562350" y="4625975"/>
                  </a:lnTo>
                  <a:lnTo>
                    <a:pt x="3482975" y="4625975"/>
                  </a:lnTo>
                  <a:lnTo>
                    <a:pt x="3343275" y="4629150"/>
                  </a:lnTo>
                  <a:lnTo>
                    <a:pt x="3175000" y="4629150"/>
                  </a:lnTo>
                  <a:lnTo>
                    <a:pt x="1454150" y="4629150"/>
                  </a:lnTo>
                  <a:lnTo>
                    <a:pt x="1285875" y="4629150"/>
                  </a:lnTo>
                  <a:lnTo>
                    <a:pt x="1146175" y="4625975"/>
                  </a:lnTo>
                  <a:lnTo>
                    <a:pt x="1066800" y="4625975"/>
                  </a:lnTo>
                  <a:lnTo>
                    <a:pt x="990600" y="4619625"/>
                  </a:lnTo>
                  <a:lnTo>
                    <a:pt x="914400" y="4613275"/>
                  </a:lnTo>
                  <a:lnTo>
                    <a:pt x="841375" y="4600575"/>
                  </a:lnTo>
                  <a:lnTo>
                    <a:pt x="768350" y="4584700"/>
                  </a:lnTo>
                  <a:lnTo>
                    <a:pt x="695325" y="4565650"/>
                  </a:lnTo>
                  <a:lnTo>
                    <a:pt x="625475" y="4540250"/>
                  </a:lnTo>
                  <a:lnTo>
                    <a:pt x="555625" y="4508500"/>
                  </a:lnTo>
                  <a:lnTo>
                    <a:pt x="520700" y="4489450"/>
                  </a:lnTo>
                  <a:lnTo>
                    <a:pt x="485775" y="4470400"/>
                  </a:lnTo>
                  <a:lnTo>
                    <a:pt x="422275" y="4425950"/>
                  </a:lnTo>
                  <a:lnTo>
                    <a:pt x="361950" y="4375150"/>
                  </a:lnTo>
                  <a:lnTo>
                    <a:pt x="304800" y="4324350"/>
                  </a:lnTo>
                  <a:lnTo>
                    <a:pt x="254000" y="4267200"/>
                  </a:lnTo>
                  <a:lnTo>
                    <a:pt x="203200" y="4206875"/>
                  </a:lnTo>
                  <a:lnTo>
                    <a:pt x="158750" y="4143375"/>
                  </a:lnTo>
                  <a:lnTo>
                    <a:pt x="139700" y="4108450"/>
                  </a:lnTo>
                  <a:lnTo>
                    <a:pt x="120650" y="4073525"/>
                  </a:lnTo>
                  <a:lnTo>
                    <a:pt x="88900" y="4003675"/>
                  </a:lnTo>
                  <a:lnTo>
                    <a:pt x="63500" y="3933825"/>
                  </a:lnTo>
                  <a:lnTo>
                    <a:pt x="44450" y="3860800"/>
                  </a:lnTo>
                  <a:lnTo>
                    <a:pt x="28575" y="3787775"/>
                  </a:lnTo>
                  <a:lnTo>
                    <a:pt x="15875" y="3714750"/>
                  </a:lnTo>
                  <a:lnTo>
                    <a:pt x="9525" y="3638550"/>
                  </a:lnTo>
                  <a:lnTo>
                    <a:pt x="3175" y="3562350"/>
                  </a:lnTo>
                  <a:lnTo>
                    <a:pt x="3175" y="3482975"/>
                  </a:lnTo>
                  <a:lnTo>
                    <a:pt x="0" y="3343275"/>
                  </a:lnTo>
                  <a:lnTo>
                    <a:pt x="0" y="3175000"/>
                  </a:lnTo>
                  <a:lnTo>
                    <a:pt x="0" y="1454150"/>
                  </a:lnTo>
                  <a:lnTo>
                    <a:pt x="0" y="1282700"/>
                  </a:lnTo>
                  <a:lnTo>
                    <a:pt x="3175" y="1146175"/>
                  </a:lnTo>
                  <a:lnTo>
                    <a:pt x="3175" y="1066800"/>
                  </a:lnTo>
                  <a:lnTo>
                    <a:pt x="9525" y="990600"/>
                  </a:lnTo>
                  <a:lnTo>
                    <a:pt x="15875" y="914400"/>
                  </a:lnTo>
                  <a:lnTo>
                    <a:pt x="28575" y="841375"/>
                  </a:lnTo>
                  <a:lnTo>
                    <a:pt x="44450" y="768350"/>
                  </a:lnTo>
                  <a:lnTo>
                    <a:pt x="63500" y="695325"/>
                  </a:lnTo>
                  <a:lnTo>
                    <a:pt x="88900" y="622300"/>
                  </a:lnTo>
                  <a:lnTo>
                    <a:pt x="120650" y="552450"/>
                  </a:lnTo>
                  <a:lnTo>
                    <a:pt x="139700" y="517525"/>
                  </a:lnTo>
                  <a:lnTo>
                    <a:pt x="158750" y="485775"/>
                  </a:lnTo>
                  <a:lnTo>
                    <a:pt x="203200" y="422275"/>
                  </a:lnTo>
                  <a:lnTo>
                    <a:pt x="254000" y="361950"/>
                  </a:lnTo>
                  <a:lnTo>
                    <a:pt x="304800" y="304800"/>
                  </a:lnTo>
                  <a:lnTo>
                    <a:pt x="361950" y="254000"/>
                  </a:lnTo>
                  <a:lnTo>
                    <a:pt x="422275" y="203200"/>
                  </a:lnTo>
                  <a:lnTo>
                    <a:pt x="485775" y="158750"/>
                  </a:lnTo>
                  <a:lnTo>
                    <a:pt x="520700" y="139700"/>
                  </a:lnTo>
                  <a:lnTo>
                    <a:pt x="555625" y="120650"/>
                  </a:lnTo>
                  <a:lnTo>
                    <a:pt x="625475" y="88900"/>
                  </a:lnTo>
                  <a:lnTo>
                    <a:pt x="695325" y="63500"/>
                  </a:lnTo>
                  <a:lnTo>
                    <a:pt x="768350" y="44450"/>
                  </a:lnTo>
                  <a:lnTo>
                    <a:pt x="841375" y="28575"/>
                  </a:lnTo>
                  <a:lnTo>
                    <a:pt x="914400" y="15875"/>
                  </a:lnTo>
                  <a:lnTo>
                    <a:pt x="990600" y="9525"/>
                  </a:lnTo>
                  <a:lnTo>
                    <a:pt x="1066800" y="3175"/>
                  </a:lnTo>
                  <a:lnTo>
                    <a:pt x="11461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6" name="Freeform: Shape 16"/>
            <p:cNvSpPr>
              <a:spLocks/>
            </p:cNvSpPr>
            <p:nvPr/>
          </p:nvSpPr>
          <p:spPr bwMode="auto">
            <a:xfrm>
              <a:off x="8886442" y="4255060"/>
              <a:ext cx="548797" cy="548797"/>
            </a:xfrm>
            <a:custGeom>
              <a:avLst/>
              <a:gdLst>
                <a:gd name="T0" fmla="*/ 900239 w 3431"/>
                <a:gd name="T1" fmla="*/ 1800397 h 3431"/>
                <a:gd name="T2" fmla="*/ 0 w 3431"/>
                <a:gd name="T3" fmla="*/ 900461 h 3431"/>
                <a:gd name="T4" fmla="*/ 900239 w 3431"/>
                <a:gd name="T5" fmla="*/ 0 h 3431"/>
                <a:gd name="T6" fmla="*/ 1799953 w 3431"/>
                <a:gd name="T7" fmla="*/ 900461 h 3431"/>
                <a:gd name="T8" fmla="*/ 900239 w 3431"/>
                <a:gd name="T9" fmla="*/ 1800397 h 3431"/>
                <a:gd name="T10" fmla="*/ 899190 w 3431"/>
                <a:gd name="T11" fmla="*/ 288085 h 3431"/>
                <a:gd name="T12" fmla="*/ 789020 w 3431"/>
                <a:gd name="T13" fmla="*/ 288085 h 3431"/>
                <a:gd name="T14" fmla="*/ 789020 w 3431"/>
                <a:gd name="T15" fmla="*/ 647009 h 3431"/>
                <a:gd name="T16" fmla="*/ 789020 w 3431"/>
                <a:gd name="T17" fmla="*/ 647009 h 3431"/>
                <a:gd name="T18" fmla="*/ 754396 w 3431"/>
                <a:gd name="T19" fmla="*/ 647009 h 3431"/>
                <a:gd name="T20" fmla="*/ 754396 w 3431"/>
                <a:gd name="T21" fmla="*/ 288085 h 3431"/>
                <a:gd name="T22" fmla="*/ 646850 w 3431"/>
                <a:gd name="T23" fmla="*/ 288085 h 3431"/>
                <a:gd name="T24" fmla="*/ 646850 w 3431"/>
                <a:gd name="T25" fmla="*/ 647009 h 3431"/>
                <a:gd name="T26" fmla="*/ 609602 w 3431"/>
                <a:gd name="T27" fmla="*/ 647009 h 3431"/>
                <a:gd name="T28" fmla="*/ 609602 w 3431"/>
                <a:gd name="T29" fmla="*/ 288085 h 3431"/>
                <a:gd name="T30" fmla="*/ 504155 w 3431"/>
                <a:gd name="T31" fmla="*/ 288085 h 3431"/>
                <a:gd name="T32" fmla="*/ 504155 w 3431"/>
                <a:gd name="T33" fmla="*/ 702632 h 3431"/>
                <a:gd name="T34" fmla="*/ 609602 w 3431"/>
                <a:gd name="T35" fmla="*/ 794463 h 3431"/>
                <a:gd name="T36" fmla="*/ 609602 w 3431"/>
                <a:gd name="T37" fmla="*/ 1461412 h 3431"/>
                <a:gd name="T38" fmla="*/ 651047 w 3431"/>
                <a:gd name="T39" fmla="*/ 1511788 h 3431"/>
                <a:gd name="T40" fmla="*/ 743379 w 3431"/>
                <a:gd name="T41" fmla="*/ 1511788 h 3431"/>
                <a:gd name="T42" fmla="*/ 793742 w 3431"/>
                <a:gd name="T43" fmla="*/ 1461412 h 3431"/>
                <a:gd name="T44" fmla="*/ 793742 w 3431"/>
                <a:gd name="T45" fmla="*/ 794463 h 3431"/>
                <a:gd name="T46" fmla="*/ 899190 w 3431"/>
                <a:gd name="T47" fmla="*/ 702632 h 3431"/>
                <a:gd name="T48" fmla="*/ 899190 w 3431"/>
                <a:gd name="T49" fmla="*/ 748285 h 3431"/>
                <a:gd name="T50" fmla="*/ 899190 w 3431"/>
                <a:gd name="T51" fmla="*/ 288085 h 3431"/>
                <a:gd name="T52" fmla="*/ 1295274 w 3431"/>
                <a:gd name="T53" fmla="*/ 426092 h 3431"/>
                <a:gd name="T54" fmla="*/ 1157300 w 3431"/>
                <a:gd name="T55" fmla="*/ 288085 h 3431"/>
                <a:gd name="T56" fmla="*/ 1005686 w 3431"/>
                <a:gd name="T57" fmla="*/ 426092 h 3431"/>
                <a:gd name="T58" fmla="*/ 1010408 w 3431"/>
                <a:gd name="T59" fmla="*/ 932470 h 3431"/>
                <a:gd name="T60" fmla="*/ 1111134 w 3431"/>
                <a:gd name="T61" fmla="*/ 932470 h 3431"/>
                <a:gd name="T62" fmla="*/ 1111134 w 3431"/>
                <a:gd name="T63" fmla="*/ 1461412 h 3431"/>
                <a:gd name="T64" fmla="*/ 1157300 w 3431"/>
                <a:gd name="T65" fmla="*/ 1511788 h 3431"/>
                <a:gd name="T66" fmla="*/ 1249632 w 3431"/>
                <a:gd name="T67" fmla="*/ 1511788 h 3431"/>
                <a:gd name="T68" fmla="*/ 1295274 w 3431"/>
                <a:gd name="T69" fmla="*/ 1461412 h 3431"/>
                <a:gd name="T70" fmla="*/ 1295274 w 3431"/>
                <a:gd name="T71" fmla="*/ 426092 h 34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31" h="3431">
                  <a:moveTo>
                    <a:pt x="1716" y="3431"/>
                  </a:moveTo>
                  <a:cubicBezTo>
                    <a:pt x="768" y="3431"/>
                    <a:pt x="0" y="2663"/>
                    <a:pt x="0" y="1716"/>
                  </a:cubicBezTo>
                  <a:cubicBezTo>
                    <a:pt x="0" y="768"/>
                    <a:pt x="768" y="0"/>
                    <a:pt x="1716" y="0"/>
                  </a:cubicBezTo>
                  <a:cubicBezTo>
                    <a:pt x="2663" y="0"/>
                    <a:pt x="3431" y="768"/>
                    <a:pt x="3431" y="1716"/>
                  </a:cubicBezTo>
                  <a:cubicBezTo>
                    <a:pt x="3431" y="2663"/>
                    <a:pt x="2663" y="3431"/>
                    <a:pt x="1716" y="3431"/>
                  </a:cubicBezTo>
                  <a:close/>
                  <a:moveTo>
                    <a:pt x="1714" y="549"/>
                  </a:moveTo>
                  <a:cubicBezTo>
                    <a:pt x="1504" y="549"/>
                    <a:pt x="1504" y="549"/>
                    <a:pt x="1504" y="549"/>
                  </a:cubicBezTo>
                  <a:cubicBezTo>
                    <a:pt x="1504" y="1233"/>
                    <a:pt x="1504" y="1233"/>
                    <a:pt x="1504" y="1233"/>
                  </a:cubicBezTo>
                  <a:cubicBezTo>
                    <a:pt x="1504" y="1233"/>
                    <a:pt x="1504" y="1233"/>
                    <a:pt x="1504" y="1233"/>
                  </a:cubicBezTo>
                  <a:cubicBezTo>
                    <a:pt x="1438" y="1233"/>
                    <a:pt x="1438" y="1233"/>
                    <a:pt x="1438" y="1233"/>
                  </a:cubicBezTo>
                  <a:cubicBezTo>
                    <a:pt x="1438" y="549"/>
                    <a:pt x="1438" y="549"/>
                    <a:pt x="1438" y="549"/>
                  </a:cubicBezTo>
                  <a:cubicBezTo>
                    <a:pt x="1233" y="549"/>
                    <a:pt x="1233" y="549"/>
                    <a:pt x="1233" y="549"/>
                  </a:cubicBezTo>
                  <a:cubicBezTo>
                    <a:pt x="1233" y="1233"/>
                    <a:pt x="1233" y="1233"/>
                    <a:pt x="1233" y="1233"/>
                  </a:cubicBezTo>
                  <a:cubicBezTo>
                    <a:pt x="1162" y="1233"/>
                    <a:pt x="1162" y="1233"/>
                    <a:pt x="1162" y="1233"/>
                  </a:cubicBezTo>
                  <a:cubicBezTo>
                    <a:pt x="1162" y="549"/>
                    <a:pt x="1162" y="549"/>
                    <a:pt x="1162" y="549"/>
                  </a:cubicBezTo>
                  <a:cubicBezTo>
                    <a:pt x="961" y="549"/>
                    <a:pt x="961" y="549"/>
                    <a:pt x="961" y="549"/>
                  </a:cubicBezTo>
                  <a:cubicBezTo>
                    <a:pt x="961" y="1339"/>
                    <a:pt x="961" y="1339"/>
                    <a:pt x="961" y="1339"/>
                  </a:cubicBezTo>
                  <a:cubicBezTo>
                    <a:pt x="961" y="1436"/>
                    <a:pt x="1065" y="1514"/>
                    <a:pt x="1162" y="1514"/>
                  </a:cubicBezTo>
                  <a:cubicBezTo>
                    <a:pt x="1162" y="2785"/>
                    <a:pt x="1162" y="2785"/>
                    <a:pt x="1162" y="2785"/>
                  </a:cubicBezTo>
                  <a:cubicBezTo>
                    <a:pt x="1162" y="2833"/>
                    <a:pt x="1193" y="2881"/>
                    <a:pt x="1241" y="2881"/>
                  </a:cubicBezTo>
                  <a:cubicBezTo>
                    <a:pt x="1417" y="2881"/>
                    <a:pt x="1417" y="2881"/>
                    <a:pt x="1417" y="2881"/>
                  </a:cubicBezTo>
                  <a:cubicBezTo>
                    <a:pt x="1465" y="2881"/>
                    <a:pt x="1513" y="2833"/>
                    <a:pt x="1513" y="2785"/>
                  </a:cubicBezTo>
                  <a:cubicBezTo>
                    <a:pt x="1513" y="1514"/>
                    <a:pt x="1513" y="1514"/>
                    <a:pt x="1513" y="1514"/>
                  </a:cubicBezTo>
                  <a:cubicBezTo>
                    <a:pt x="1610" y="1514"/>
                    <a:pt x="1714" y="1435"/>
                    <a:pt x="1714" y="1339"/>
                  </a:cubicBezTo>
                  <a:cubicBezTo>
                    <a:pt x="1714" y="1426"/>
                    <a:pt x="1714" y="1426"/>
                    <a:pt x="1714" y="1426"/>
                  </a:cubicBezTo>
                  <a:lnTo>
                    <a:pt x="1714" y="549"/>
                  </a:lnTo>
                  <a:close/>
                  <a:moveTo>
                    <a:pt x="2469" y="812"/>
                  </a:moveTo>
                  <a:cubicBezTo>
                    <a:pt x="2469" y="667"/>
                    <a:pt x="2351" y="549"/>
                    <a:pt x="2206" y="549"/>
                  </a:cubicBezTo>
                  <a:cubicBezTo>
                    <a:pt x="2061" y="549"/>
                    <a:pt x="1917" y="667"/>
                    <a:pt x="1917" y="812"/>
                  </a:cubicBezTo>
                  <a:cubicBezTo>
                    <a:pt x="1926" y="1777"/>
                    <a:pt x="1926" y="1777"/>
                    <a:pt x="1926" y="1777"/>
                  </a:cubicBezTo>
                  <a:cubicBezTo>
                    <a:pt x="2118" y="1777"/>
                    <a:pt x="2118" y="1777"/>
                    <a:pt x="2118" y="1777"/>
                  </a:cubicBezTo>
                  <a:cubicBezTo>
                    <a:pt x="2118" y="2785"/>
                    <a:pt x="2118" y="2785"/>
                    <a:pt x="2118" y="2785"/>
                  </a:cubicBezTo>
                  <a:cubicBezTo>
                    <a:pt x="2118" y="2833"/>
                    <a:pt x="2158" y="2881"/>
                    <a:pt x="2206" y="2881"/>
                  </a:cubicBezTo>
                  <a:cubicBezTo>
                    <a:pt x="2382" y="2881"/>
                    <a:pt x="2382" y="2881"/>
                    <a:pt x="2382" y="2881"/>
                  </a:cubicBezTo>
                  <a:cubicBezTo>
                    <a:pt x="2430" y="2881"/>
                    <a:pt x="2469" y="2833"/>
                    <a:pt x="2469" y="2785"/>
                  </a:cubicBezTo>
                  <a:lnTo>
                    <a:pt x="2469" y="8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7" name="Freeform: Shape 17"/>
            <p:cNvSpPr>
              <a:spLocks/>
            </p:cNvSpPr>
            <p:nvPr/>
          </p:nvSpPr>
          <p:spPr bwMode="auto">
            <a:xfrm>
              <a:off x="6920163" y="2400854"/>
              <a:ext cx="394901" cy="548797"/>
            </a:xfrm>
            <a:custGeom>
              <a:avLst/>
              <a:gdLst>
                <a:gd name="T0" fmla="*/ 1260453 w 2358"/>
                <a:gd name="T1" fmla="*/ 1658275 h 3281"/>
                <a:gd name="T2" fmla="*/ 1293926 w 2358"/>
                <a:gd name="T3" fmla="*/ 1691748 h 3281"/>
                <a:gd name="T4" fmla="*/ 1293926 w 2358"/>
                <a:gd name="T5" fmla="*/ 1800397 h 3281"/>
                <a:gd name="T6" fmla="*/ 0 w 2358"/>
                <a:gd name="T7" fmla="*/ 1800397 h 3281"/>
                <a:gd name="T8" fmla="*/ 0 w 2358"/>
                <a:gd name="T9" fmla="*/ 1691748 h 3281"/>
                <a:gd name="T10" fmla="*/ 33473 w 2358"/>
                <a:gd name="T11" fmla="*/ 1658275 h 3281"/>
                <a:gd name="T12" fmla="*/ 144867 w 2358"/>
                <a:gd name="T13" fmla="*/ 1658275 h 3281"/>
                <a:gd name="T14" fmla="*/ 440088 w 2358"/>
                <a:gd name="T15" fmla="*/ 900473 h 3281"/>
                <a:gd name="T16" fmla="*/ 142123 w 2358"/>
                <a:gd name="T17" fmla="*/ 142671 h 3281"/>
                <a:gd name="T18" fmla="*/ 33473 w 2358"/>
                <a:gd name="T19" fmla="*/ 142671 h 3281"/>
                <a:gd name="T20" fmla="*/ 0 w 2358"/>
                <a:gd name="T21" fmla="*/ 109198 h 3281"/>
                <a:gd name="T22" fmla="*/ 0 w 2358"/>
                <a:gd name="T23" fmla="*/ 0 h 3281"/>
                <a:gd name="T24" fmla="*/ 1293926 w 2358"/>
                <a:gd name="T25" fmla="*/ 0 h 3281"/>
                <a:gd name="T26" fmla="*/ 1293926 w 2358"/>
                <a:gd name="T27" fmla="*/ 109198 h 3281"/>
                <a:gd name="T28" fmla="*/ 1260453 w 2358"/>
                <a:gd name="T29" fmla="*/ 142671 h 3281"/>
                <a:gd name="T30" fmla="*/ 1131499 w 2358"/>
                <a:gd name="T31" fmla="*/ 142671 h 3281"/>
                <a:gd name="T32" fmla="*/ 833534 w 2358"/>
                <a:gd name="T33" fmla="*/ 900473 h 3281"/>
                <a:gd name="T34" fmla="*/ 1128756 w 2358"/>
                <a:gd name="T35" fmla="*/ 1658275 h 3281"/>
                <a:gd name="T36" fmla="*/ 1260453 w 2358"/>
                <a:gd name="T37" fmla="*/ 1658275 h 3281"/>
                <a:gd name="T38" fmla="*/ 740797 w 2358"/>
                <a:gd name="T39" fmla="*/ 900473 h 3281"/>
                <a:gd name="T40" fmla="*/ 1038762 w 2358"/>
                <a:gd name="T41" fmla="*/ 142671 h 3281"/>
                <a:gd name="T42" fmla="*/ 234860 w 2358"/>
                <a:gd name="T43" fmla="*/ 142671 h 3281"/>
                <a:gd name="T44" fmla="*/ 532825 w 2358"/>
                <a:gd name="T45" fmla="*/ 900473 h 3281"/>
                <a:gd name="T46" fmla="*/ 237055 w 2358"/>
                <a:gd name="T47" fmla="*/ 1658275 h 3281"/>
                <a:gd name="T48" fmla="*/ 287539 w 2358"/>
                <a:gd name="T49" fmla="*/ 1658275 h 3281"/>
                <a:gd name="T50" fmla="*/ 407164 w 2358"/>
                <a:gd name="T51" fmla="*/ 1544687 h 3281"/>
                <a:gd name="T52" fmla="*/ 495511 w 2358"/>
                <a:gd name="T53" fmla="*/ 1499691 h 3281"/>
                <a:gd name="T54" fmla="*/ 595382 w 2358"/>
                <a:gd name="T55" fmla="*/ 1441525 h 3281"/>
                <a:gd name="T56" fmla="*/ 633245 w 2358"/>
                <a:gd name="T57" fmla="*/ 1374579 h 3281"/>
                <a:gd name="T58" fmla="*/ 671108 w 2358"/>
                <a:gd name="T59" fmla="*/ 1441525 h 3281"/>
                <a:gd name="T60" fmla="*/ 769880 w 2358"/>
                <a:gd name="T61" fmla="*/ 1499691 h 3281"/>
                <a:gd name="T62" fmla="*/ 858227 w 2358"/>
                <a:gd name="T63" fmla="*/ 1544687 h 3281"/>
                <a:gd name="T64" fmla="*/ 976755 w 2358"/>
                <a:gd name="T65" fmla="*/ 1658275 h 3281"/>
                <a:gd name="T66" fmla="*/ 1036568 w 2358"/>
                <a:gd name="T67" fmla="*/ 1658275 h 3281"/>
                <a:gd name="T68" fmla="*/ 740797 w 2358"/>
                <a:gd name="T69" fmla="*/ 900473 h 3281"/>
                <a:gd name="T70" fmla="*/ 671656 w 2358"/>
                <a:gd name="T71" fmla="*/ 802798 h 3281"/>
                <a:gd name="T72" fmla="*/ 651353 w 2358"/>
                <a:gd name="T73" fmla="*/ 892791 h 3281"/>
                <a:gd name="T74" fmla="*/ 642573 w 2358"/>
                <a:gd name="T75" fmla="*/ 952603 h 3281"/>
                <a:gd name="T76" fmla="*/ 633245 w 2358"/>
                <a:gd name="T77" fmla="*/ 892791 h 3281"/>
                <a:gd name="T78" fmla="*/ 613490 w 2358"/>
                <a:gd name="T79" fmla="*/ 802798 h 3281"/>
                <a:gd name="T80" fmla="*/ 544898 w 2358"/>
                <a:gd name="T81" fmla="*/ 718293 h 3281"/>
                <a:gd name="T82" fmla="*/ 461489 w 2358"/>
                <a:gd name="T83" fmla="*/ 627203 h 3281"/>
                <a:gd name="T84" fmla="*/ 351742 w 2358"/>
                <a:gd name="T85" fmla="*/ 494410 h 3281"/>
                <a:gd name="T86" fmla="*/ 641476 w 2358"/>
                <a:gd name="T87" fmla="*/ 589341 h 3281"/>
                <a:gd name="T88" fmla="*/ 932307 w 2358"/>
                <a:gd name="T89" fmla="*/ 494410 h 3281"/>
                <a:gd name="T90" fmla="*/ 822559 w 2358"/>
                <a:gd name="T91" fmla="*/ 627203 h 3281"/>
                <a:gd name="T92" fmla="*/ 739700 w 2358"/>
                <a:gd name="T93" fmla="*/ 718293 h 3281"/>
                <a:gd name="T94" fmla="*/ 671656 w 2358"/>
                <a:gd name="T95" fmla="*/ 802798 h 32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58" h="3281">
                  <a:moveTo>
                    <a:pt x="2297" y="3022"/>
                  </a:moveTo>
                  <a:cubicBezTo>
                    <a:pt x="2331" y="3022"/>
                    <a:pt x="2358" y="3049"/>
                    <a:pt x="2358" y="3083"/>
                  </a:cubicBezTo>
                  <a:cubicBezTo>
                    <a:pt x="2358" y="3116"/>
                    <a:pt x="2358" y="3281"/>
                    <a:pt x="2358" y="3281"/>
                  </a:cubicBezTo>
                  <a:cubicBezTo>
                    <a:pt x="0" y="3281"/>
                    <a:pt x="0" y="3281"/>
                    <a:pt x="0" y="3281"/>
                  </a:cubicBezTo>
                  <a:cubicBezTo>
                    <a:pt x="0" y="3281"/>
                    <a:pt x="0" y="3116"/>
                    <a:pt x="0" y="3083"/>
                  </a:cubicBezTo>
                  <a:cubicBezTo>
                    <a:pt x="0" y="3049"/>
                    <a:pt x="27" y="3022"/>
                    <a:pt x="61" y="3022"/>
                  </a:cubicBezTo>
                  <a:cubicBezTo>
                    <a:pt x="264" y="3022"/>
                    <a:pt x="264" y="3022"/>
                    <a:pt x="264" y="3022"/>
                  </a:cubicBezTo>
                  <a:cubicBezTo>
                    <a:pt x="274" y="2213"/>
                    <a:pt x="802" y="1968"/>
                    <a:pt x="802" y="1641"/>
                  </a:cubicBezTo>
                  <a:cubicBezTo>
                    <a:pt x="802" y="1313"/>
                    <a:pt x="264" y="1307"/>
                    <a:pt x="259" y="260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27" y="260"/>
                    <a:pt x="0" y="233"/>
                    <a:pt x="0" y="199"/>
                  </a:cubicBezTo>
                  <a:cubicBezTo>
                    <a:pt x="0" y="166"/>
                    <a:pt x="0" y="0"/>
                    <a:pt x="0" y="0"/>
                  </a:cubicBezTo>
                  <a:cubicBezTo>
                    <a:pt x="2358" y="0"/>
                    <a:pt x="2358" y="0"/>
                    <a:pt x="2358" y="0"/>
                  </a:cubicBezTo>
                  <a:cubicBezTo>
                    <a:pt x="2358" y="0"/>
                    <a:pt x="2358" y="166"/>
                    <a:pt x="2358" y="199"/>
                  </a:cubicBezTo>
                  <a:cubicBezTo>
                    <a:pt x="2358" y="233"/>
                    <a:pt x="2331" y="260"/>
                    <a:pt x="2297" y="260"/>
                  </a:cubicBezTo>
                  <a:cubicBezTo>
                    <a:pt x="2062" y="260"/>
                    <a:pt x="2062" y="260"/>
                    <a:pt x="2062" y="260"/>
                  </a:cubicBezTo>
                  <a:cubicBezTo>
                    <a:pt x="2057" y="1307"/>
                    <a:pt x="1519" y="1313"/>
                    <a:pt x="1519" y="1641"/>
                  </a:cubicBezTo>
                  <a:cubicBezTo>
                    <a:pt x="1519" y="1968"/>
                    <a:pt x="2047" y="2213"/>
                    <a:pt x="2057" y="3022"/>
                  </a:cubicBezTo>
                  <a:lnTo>
                    <a:pt x="2297" y="3022"/>
                  </a:lnTo>
                  <a:close/>
                  <a:moveTo>
                    <a:pt x="1350" y="1641"/>
                  </a:moveTo>
                  <a:cubicBezTo>
                    <a:pt x="1350" y="1311"/>
                    <a:pt x="1888" y="1307"/>
                    <a:pt x="1893" y="260"/>
                  </a:cubicBezTo>
                  <a:cubicBezTo>
                    <a:pt x="428" y="260"/>
                    <a:pt x="428" y="260"/>
                    <a:pt x="428" y="260"/>
                  </a:cubicBezTo>
                  <a:cubicBezTo>
                    <a:pt x="433" y="1307"/>
                    <a:pt x="971" y="1311"/>
                    <a:pt x="971" y="1641"/>
                  </a:cubicBezTo>
                  <a:cubicBezTo>
                    <a:pt x="971" y="1959"/>
                    <a:pt x="442" y="2210"/>
                    <a:pt x="432" y="3022"/>
                  </a:cubicBezTo>
                  <a:cubicBezTo>
                    <a:pt x="524" y="3022"/>
                    <a:pt x="524" y="3022"/>
                    <a:pt x="524" y="3022"/>
                  </a:cubicBezTo>
                  <a:cubicBezTo>
                    <a:pt x="546" y="2950"/>
                    <a:pt x="618" y="2880"/>
                    <a:pt x="742" y="2815"/>
                  </a:cubicBezTo>
                  <a:cubicBezTo>
                    <a:pt x="903" y="2733"/>
                    <a:pt x="903" y="2733"/>
                    <a:pt x="903" y="2733"/>
                  </a:cubicBezTo>
                  <a:cubicBezTo>
                    <a:pt x="1004" y="2681"/>
                    <a:pt x="1065" y="2645"/>
                    <a:pt x="1085" y="2627"/>
                  </a:cubicBezTo>
                  <a:cubicBezTo>
                    <a:pt x="1105" y="2609"/>
                    <a:pt x="1128" y="2568"/>
                    <a:pt x="1154" y="2505"/>
                  </a:cubicBezTo>
                  <a:cubicBezTo>
                    <a:pt x="1180" y="2568"/>
                    <a:pt x="1204" y="2609"/>
                    <a:pt x="1223" y="2627"/>
                  </a:cubicBezTo>
                  <a:cubicBezTo>
                    <a:pt x="1243" y="2645"/>
                    <a:pt x="1303" y="2681"/>
                    <a:pt x="1403" y="2733"/>
                  </a:cubicBezTo>
                  <a:cubicBezTo>
                    <a:pt x="1564" y="2815"/>
                    <a:pt x="1564" y="2815"/>
                    <a:pt x="1564" y="2815"/>
                  </a:cubicBezTo>
                  <a:cubicBezTo>
                    <a:pt x="1687" y="2880"/>
                    <a:pt x="1759" y="2950"/>
                    <a:pt x="1780" y="3022"/>
                  </a:cubicBezTo>
                  <a:cubicBezTo>
                    <a:pt x="1889" y="3022"/>
                    <a:pt x="1889" y="3022"/>
                    <a:pt x="1889" y="3022"/>
                  </a:cubicBezTo>
                  <a:cubicBezTo>
                    <a:pt x="1878" y="2210"/>
                    <a:pt x="1350" y="1959"/>
                    <a:pt x="1350" y="1641"/>
                  </a:cubicBezTo>
                  <a:close/>
                  <a:moveTo>
                    <a:pt x="1224" y="1463"/>
                  </a:moveTo>
                  <a:cubicBezTo>
                    <a:pt x="1209" y="1492"/>
                    <a:pt x="1197" y="1546"/>
                    <a:pt x="1187" y="1627"/>
                  </a:cubicBezTo>
                  <a:cubicBezTo>
                    <a:pt x="1185" y="1651"/>
                    <a:pt x="1179" y="1688"/>
                    <a:pt x="1171" y="1736"/>
                  </a:cubicBezTo>
                  <a:cubicBezTo>
                    <a:pt x="1162" y="1688"/>
                    <a:pt x="1157" y="1651"/>
                    <a:pt x="1154" y="1627"/>
                  </a:cubicBezTo>
                  <a:cubicBezTo>
                    <a:pt x="1144" y="1546"/>
                    <a:pt x="1132" y="1492"/>
                    <a:pt x="1118" y="1463"/>
                  </a:cubicBezTo>
                  <a:cubicBezTo>
                    <a:pt x="1103" y="1435"/>
                    <a:pt x="1061" y="1383"/>
                    <a:pt x="993" y="1309"/>
                  </a:cubicBezTo>
                  <a:cubicBezTo>
                    <a:pt x="841" y="1143"/>
                    <a:pt x="841" y="1143"/>
                    <a:pt x="841" y="1143"/>
                  </a:cubicBezTo>
                  <a:cubicBezTo>
                    <a:pt x="737" y="1030"/>
                    <a:pt x="670" y="950"/>
                    <a:pt x="641" y="901"/>
                  </a:cubicBezTo>
                  <a:cubicBezTo>
                    <a:pt x="821" y="1016"/>
                    <a:pt x="997" y="1074"/>
                    <a:pt x="1169" y="1074"/>
                  </a:cubicBezTo>
                  <a:cubicBezTo>
                    <a:pt x="1341" y="1074"/>
                    <a:pt x="1518" y="1016"/>
                    <a:pt x="1699" y="901"/>
                  </a:cubicBezTo>
                  <a:cubicBezTo>
                    <a:pt x="1669" y="950"/>
                    <a:pt x="1602" y="1030"/>
                    <a:pt x="1499" y="1143"/>
                  </a:cubicBezTo>
                  <a:cubicBezTo>
                    <a:pt x="1348" y="1309"/>
                    <a:pt x="1348" y="1309"/>
                    <a:pt x="1348" y="1309"/>
                  </a:cubicBezTo>
                  <a:cubicBezTo>
                    <a:pt x="1279" y="1383"/>
                    <a:pt x="1238" y="1435"/>
                    <a:pt x="1224" y="14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8" name="Freeform: Shape 18"/>
            <p:cNvSpPr>
              <a:spLocks/>
            </p:cNvSpPr>
            <p:nvPr/>
          </p:nvSpPr>
          <p:spPr bwMode="auto">
            <a:xfrm>
              <a:off x="8886442" y="2407145"/>
              <a:ext cx="548797" cy="53621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9" name="Freeform: Shape 19"/>
            <p:cNvSpPr>
              <a:spLocks/>
            </p:cNvSpPr>
            <p:nvPr/>
          </p:nvSpPr>
          <p:spPr bwMode="auto">
            <a:xfrm>
              <a:off x="4784018" y="4253124"/>
              <a:ext cx="580737" cy="552668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0" name="Freeform: Shape 20"/>
            <p:cNvSpPr>
              <a:spLocks/>
            </p:cNvSpPr>
            <p:nvPr/>
          </p:nvSpPr>
          <p:spPr bwMode="auto">
            <a:xfrm>
              <a:off x="2740791" y="4239090"/>
              <a:ext cx="580737" cy="580737"/>
            </a:xfrm>
            <a:custGeom>
              <a:avLst/>
              <a:gdLst>
                <a:gd name="T0" fmla="*/ 1424804 w 1341438"/>
                <a:gd name="T1" fmla="*/ 976171 h 1341438"/>
                <a:gd name="T2" fmla="*/ 277295 w 1341438"/>
                <a:gd name="T3" fmla="*/ 649654 h 1341438"/>
                <a:gd name="T4" fmla="*/ 216426 w 1341438"/>
                <a:gd name="T5" fmla="*/ 876225 h 1341438"/>
                <a:gd name="T6" fmla="*/ 240849 w 1341438"/>
                <a:gd name="T7" fmla="*/ 1155024 h 1341438"/>
                <a:gd name="T8" fmla="*/ 370479 w 1341438"/>
                <a:gd name="T9" fmla="*/ 1409400 h 1341438"/>
                <a:gd name="T10" fmla="*/ 584651 w 1341438"/>
                <a:gd name="T11" fmla="*/ 1594639 h 1341438"/>
                <a:gd name="T12" fmla="*/ 858189 w 1341438"/>
                <a:gd name="T13" fmla="*/ 1686695 h 1341438"/>
                <a:gd name="T14" fmla="*/ 1117075 w 1341438"/>
                <a:gd name="T15" fmla="*/ 1673920 h 1341438"/>
                <a:gd name="T16" fmla="*/ 1331997 w 1341438"/>
                <a:gd name="T17" fmla="*/ 1588251 h 1341438"/>
                <a:gd name="T18" fmla="*/ 1203960 w 1341438"/>
                <a:gd name="T19" fmla="*/ 343359 h 1341438"/>
                <a:gd name="T20" fmla="*/ 1297593 w 1341438"/>
                <a:gd name="T21" fmla="*/ 448935 h 1341438"/>
                <a:gd name="T22" fmla="*/ 1331436 w 1341438"/>
                <a:gd name="T23" fmla="*/ 593446 h 1341438"/>
                <a:gd name="T24" fmla="*/ 1507794 w 1341438"/>
                <a:gd name="T25" fmla="*/ 672066 h 1341438"/>
                <a:gd name="T26" fmla="*/ 1571343 w 1341438"/>
                <a:gd name="T27" fmla="*/ 841663 h 1341438"/>
                <a:gd name="T28" fmla="*/ 1485984 w 1341438"/>
                <a:gd name="T29" fmla="*/ 738332 h 1341438"/>
                <a:gd name="T30" fmla="*/ 1372423 w 1341438"/>
                <a:gd name="T31" fmla="*/ 654845 h 1341438"/>
                <a:gd name="T32" fmla="*/ 1212234 w 1341438"/>
                <a:gd name="T33" fmla="*/ 623771 h 1341438"/>
                <a:gd name="T34" fmla="*/ 1250588 w 1341438"/>
                <a:gd name="T35" fmla="*/ 517072 h 1341438"/>
                <a:gd name="T36" fmla="*/ 1219378 w 1341438"/>
                <a:gd name="T37" fmla="*/ 424225 h 1341438"/>
                <a:gd name="T38" fmla="*/ 1123491 w 1341438"/>
                <a:gd name="T39" fmla="*/ 382294 h 1341438"/>
                <a:gd name="T40" fmla="*/ 1086639 w 1341438"/>
                <a:gd name="T41" fmla="*/ 356462 h 1341438"/>
                <a:gd name="T42" fmla="*/ 1112209 w 1341438"/>
                <a:gd name="T43" fmla="*/ 325387 h 1341438"/>
                <a:gd name="T44" fmla="*/ 1078761 w 1341438"/>
                <a:gd name="T45" fmla="*/ 288169 h 1341438"/>
                <a:gd name="T46" fmla="*/ 1060385 w 1341438"/>
                <a:gd name="T47" fmla="*/ 323825 h 1341438"/>
                <a:gd name="T48" fmla="*/ 979380 w 1341438"/>
                <a:gd name="T49" fmla="*/ 350849 h 1341438"/>
                <a:gd name="T50" fmla="*/ 946002 w 1341438"/>
                <a:gd name="T51" fmla="*/ 457065 h 1341438"/>
                <a:gd name="T52" fmla="*/ 990255 w 1341438"/>
                <a:gd name="T53" fmla="*/ 530628 h 1341438"/>
                <a:gd name="T54" fmla="*/ 1093763 w 1341438"/>
                <a:gd name="T55" fmla="*/ 556527 h 1341438"/>
                <a:gd name="T56" fmla="*/ 1107264 w 1341438"/>
                <a:gd name="T57" fmla="*/ 609071 h 1341438"/>
                <a:gd name="T58" fmla="*/ 1131266 w 1341438"/>
                <a:gd name="T59" fmla="*/ 714163 h 1341438"/>
                <a:gd name="T60" fmla="*/ 1418162 w 1341438"/>
                <a:gd name="T61" fmla="*/ 749818 h 1341438"/>
                <a:gd name="T62" fmla="*/ 1481166 w 1341438"/>
                <a:gd name="T63" fmla="*/ 868046 h 1341438"/>
                <a:gd name="T64" fmla="*/ 1381785 w 1341438"/>
                <a:gd name="T65" fmla="*/ 795608 h 1341438"/>
                <a:gd name="T66" fmla="*/ 1106515 w 1341438"/>
                <a:gd name="T67" fmla="*/ 766707 h 1341438"/>
                <a:gd name="T68" fmla="*/ 1048010 w 1341438"/>
                <a:gd name="T69" fmla="*/ 683011 h 1341438"/>
                <a:gd name="T70" fmla="*/ 998881 w 1341438"/>
                <a:gd name="T71" fmla="*/ 600064 h 1341438"/>
                <a:gd name="T72" fmla="*/ 907374 w 1341438"/>
                <a:gd name="T73" fmla="*/ 518619 h 1341438"/>
                <a:gd name="T74" fmla="*/ 898374 w 1341438"/>
                <a:gd name="T75" fmla="*/ 377121 h 1341438"/>
                <a:gd name="T76" fmla="*/ 983504 w 1341438"/>
                <a:gd name="T77" fmla="*/ 281038 h 1341438"/>
                <a:gd name="T78" fmla="*/ 802580 w 1341438"/>
                <a:gd name="T79" fmla="*/ 228074 h 1341438"/>
                <a:gd name="T80" fmla="*/ 585402 w 1341438"/>
                <a:gd name="T81" fmla="*/ 309985 h 1341438"/>
                <a:gd name="T82" fmla="*/ 1615681 w 1341438"/>
                <a:gd name="T83" fmla="*/ 1281648 h 1341438"/>
                <a:gd name="T84" fmla="*/ 1685193 w 1341438"/>
                <a:gd name="T85" fmla="*/ 1058459 h 1341438"/>
                <a:gd name="T86" fmla="*/ 1673920 w 1341438"/>
                <a:gd name="T87" fmla="*/ 785672 h 1341438"/>
                <a:gd name="T88" fmla="*/ 1556314 w 1341438"/>
                <a:gd name="T89" fmla="*/ 524533 h 1341438"/>
                <a:gd name="T90" fmla="*/ 1351536 w 1341438"/>
                <a:gd name="T91" fmla="*/ 328773 h 1341438"/>
                <a:gd name="T92" fmla="*/ 1083632 w 1341438"/>
                <a:gd name="T93" fmla="*/ 224316 h 1341438"/>
                <a:gd name="T94" fmla="*/ 1121207 w 1341438"/>
                <a:gd name="T95" fmla="*/ 15029 h 1341438"/>
                <a:gd name="T96" fmla="*/ 1466137 w 1341438"/>
                <a:gd name="T97" fmla="*/ 150295 h 1341438"/>
                <a:gd name="T98" fmla="*/ 1729530 w 1341438"/>
                <a:gd name="T99" fmla="*/ 400915 h 1341438"/>
                <a:gd name="T100" fmla="*/ 1880577 w 1341438"/>
                <a:gd name="T101" fmla="*/ 737577 h 1341438"/>
                <a:gd name="T102" fmla="*/ 1889971 w 1341438"/>
                <a:gd name="T103" fmla="*/ 1120832 h 1341438"/>
                <a:gd name="T104" fmla="*/ 1755080 w 1341438"/>
                <a:gd name="T105" fmla="*/ 1466137 h 1341438"/>
                <a:gd name="T106" fmla="*/ 1504087 w 1341438"/>
                <a:gd name="T107" fmla="*/ 1729154 h 1341438"/>
                <a:gd name="T108" fmla="*/ 1167800 w 1341438"/>
                <a:gd name="T109" fmla="*/ 1880577 h 1341438"/>
                <a:gd name="T110" fmla="*/ 807465 w 1341438"/>
                <a:gd name="T111" fmla="*/ 1893729 h 1341438"/>
                <a:gd name="T112" fmla="*/ 458778 w 1341438"/>
                <a:gd name="T113" fmla="*/ 1767104 h 1341438"/>
                <a:gd name="T114" fmla="*/ 189748 w 1341438"/>
                <a:gd name="T115" fmla="*/ 1522497 h 1341438"/>
                <a:gd name="T116" fmla="*/ 30058 w 1341438"/>
                <a:gd name="T117" fmla="*/ 1190719 h 1341438"/>
                <a:gd name="T118" fmla="*/ 11271 w 1341438"/>
                <a:gd name="T119" fmla="*/ 807841 h 1341438"/>
                <a:gd name="T120" fmla="*/ 137896 w 1341438"/>
                <a:gd name="T121" fmla="*/ 458779 h 1341438"/>
                <a:gd name="T122" fmla="*/ 382503 w 1341438"/>
                <a:gd name="T123" fmla="*/ 189373 h 1341438"/>
                <a:gd name="T124" fmla="*/ 714656 w 1341438"/>
                <a:gd name="T125" fmla="*/ 30060 h 13414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41438" h="1341438">
                  <a:moveTo>
                    <a:pt x="824769" y="688975"/>
                  </a:moveTo>
                  <a:lnTo>
                    <a:pt x="979487" y="688975"/>
                  </a:lnTo>
                  <a:lnTo>
                    <a:pt x="979487" y="809625"/>
                  </a:lnTo>
                  <a:lnTo>
                    <a:pt x="944636" y="809625"/>
                  </a:lnTo>
                  <a:lnTo>
                    <a:pt x="824769" y="688975"/>
                  </a:lnTo>
                  <a:close/>
                  <a:moveTo>
                    <a:pt x="230187" y="688975"/>
                  </a:moveTo>
                  <a:lnTo>
                    <a:pt x="553352" y="688975"/>
                  </a:lnTo>
                  <a:lnTo>
                    <a:pt x="673219" y="809625"/>
                  </a:lnTo>
                  <a:lnTo>
                    <a:pt x="230187" y="809625"/>
                  </a:lnTo>
                  <a:lnTo>
                    <a:pt x="230187" y="688975"/>
                  </a:lnTo>
                  <a:close/>
                  <a:moveTo>
                    <a:pt x="1066800" y="687387"/>
                  </a:moveTo>
                  <a:lnTo>
                    <a:pt x="1106488" y="687387"/>
                  </a:lnTo>
                  <a:lnTo>
                    <a:pt x="1106488" y="808037"/>
                  </a:lnTo>
                  <a:lnTo>
                    <a:pt x="1066800" y="808037"/>
                  </a:lnTo>
                  <a:lnTo>
                    <a:pt x="1066800" y="687387"/>
                  </a:lnTo>
                  <a:close/>
                  <a:moveTo>
                    <a:pt x="1003300" y="687387"/>
                  </a:moveTo>
                  <a:lnTo>
                    <a:pt x="1042988" y="687387"/>
                  </a:lnTo>
                  <a:lnTo>
                    <a:pt x="1042988" y="808037"/>
                  </a:lnTo>
                  <a:lnTo>
                    <a:pt x="1003300" y="808037"/>
                  </a:lnTo>
                  <a:lnTo>
                    <a:pt x="1003300" y="687387"/>
                  </a:lnTo>
                  <a:close/>
                  <a:moveTo>
                    <a:pt x="251354" y="361421"/>
                  </a:moveTo>
                  <a:lnTo>
                    <a:pt x="245533" y="369888"/>
                  </a:lnTo>
                  <a:lnTo>
                    <a:pt x="239712" y="378090"/>
                  </a:lnTo>
                  <a:lnTo>
                    <a:pt x="233892" y="386292"/>
                  </a:lnTo>
                  <a:lnTo>
                    <a:pt x="228600" y="395023"/>
                  </a:lnTo>
                  <a:lnTo>
                    <a:pt x="223573" y="403490"/>
                  </a:lnTo>
                  <a:lnTo>
                    <a:pt x="218281" y="412486"/>
                  </a:lnTo>
                  <a:lnTo>
                    <a:pt x="213254" y="421217"/>
                  </a:lnTo>
                  <a:lnTo>
                    <a:pt x="208492" y="430213"/>
                  </a:lnTo>
                  <a:lnTo>
                    <a:pt x="203729" y="439209"/>
                  </a:lnTo>
                  <a:lnTo>
                    <a:pt x="199496" y="448469"/>
                  </a:lnTo>
                  <a:lnTo>
                    <a:pt x="195262" y="457465"/>
                  </a:lnTo>
                  <a:lnTo>
                    <a:pt x="191294" y="466990"/>
                  </a:lnTo>
                  <a:lnTo>
                    <a:pt x="187060" y="476250"/>
                  </a:lnTo>
                  <a:lnTo>
                    <a:pt x="183356" y="485775"/>
                  </a:lnTo>
                  <a:lnTo>
                    <a:pt x="179916" y="495565"/>
                  </a:lnTo>
                  <a:lnTo>
                    <a:pt x="176741" y="505090"/>
                  </a:lnTo>
                  <a:lnTo>
                    <a:pt x="173566" y="514879"/>
                  </a:lnTo>
                  <a:lnTo>
                    <a:pt x="170391" y="524934"/>
                  </a:lnTo>
                  <a:lnTo>
                    <a:pt x="167481" y="534988"/>
                  </a:lnTo>
                  <a:lnTo>
                    <a:pt x="164835" y="544777"/>
                  </a:lnTo>
                  <a:lnTo>
                    <a:pt x="162719" y="554832"/>
                  </a:lnTo>
                  <a:lnTo>
                    <a:pt x="160337" y="565150"/>
                  </a:lnTo>
                  <a:lnTo>
                    <a:pt x="158221" y="575469"/>
                  </a:lnTo>
                  <a:lnTo>
                    <a:pt x="156633" y="585788"/>
                  </a:lnTo>
                  <a:lnTo>
                    <a:pt x="154781" y="596107"/>
                  </a:lnTo>
                  <a:lnTo>
                    <a:pt x="153458" y="606690"/>
                  </a:lnTo>
                  <a:lnTo>
                    <a:pt x="152400" y="617009"/>
                  </a:lnTo>
                  <a:lnTo>
                    <a:pt x="151606" y="627592"/>
                  </a:lnTo>
                  <a:lnTo>
                    <a:pt x="150548" y="638440"/>
                  </a:lnTo>
                  <a:lnTo>
                    <a:pt x="150019" y="649023"/>
                  </a:lnTo>
                  <a:lnTo>
                    <a:pt x="149754" y="659871"/>
                  </a:lnTo>
                  <a:lnTo>
                    <a:pt x="149754" y="670719"/>
                  </a:lnTo>
                  <a:lnTo>
                    <a:pt x="149754" y="684213"/>
                  </a:lnTo>
                  <a:lnTo>
                    <a:pt x="150283" y="697707"/>
                  </a:lnTo>
                  <a:lnTo>
                    <a:pt x="151077" y="710671"/>
                  </a:lnTo>
                  <a:lnTo>
                    <a:pt x="152400" y="724165"/>
                  </a:lnTo>
                  <a:lnTo>
                    <a:pt x="153723" y="737130"/>
                  </a:lnTo>
                  <a:lnTo>
                    <a:pt x="155839" y="750094"/>
                  </a:lnTo>
                  <a:lnTo>
                    <a:pt x="157691" y="763059"/>
                  </a:lnTo>
                  <a:lnTo>
                    <a:pt x="160337" y="776023"/>
                  </a:lnTo>
                  <a:lnTo>
                    <a:pt x="162983" y="788459"/>
                  </a:lnTo>
                  <a:lnTo>
                    <a:pt x="166158" y="801159"/>
                  </a:lnTo>
                  <a:lnTo>
                    <a:pt x="169598" y="813330"/>
                  </a:lnTo>
                  <a:lnTo>
                    <a:pt x="173302" y="825765"/>
                  </a:lnTo>
                  <a:lnTo>
                    <a:pt x="177271" y="837936"/>
                  </a:lnTo>
                  <a:lnTo>
                    <a:pt x="181239" y="849842"/>
                  </a:lnTo>
                  <a:lnTo>
                    <a:pt x="185737" y="861748"/>
                  </a:lnTo>
                  <a:lnTo>
                    <a:pt x="190500" y="873655"/>
                  </a:lnTo>
                  <a:lnTo>
                    <a:pt x="195791" y="885296"/>
                  </a:lnTo>
                  <a:lnTo>
                    <a:pt x="201083" y="896673"/>
                  </a:lnTo>
                  <a:lnTo>
                    <a:pt x="206639" y="907786"/>
                  </a:lnTo>
                  <a:lnTo>
                    <a:pt x="212460" y="918898"/>
                  </a:lnTo>
                  <a:lnTo>
                    <a:pt x="218546" y="930011"/>
                  </a:lnTo>
                  <a:lnTo>
                    <a:pt x="225160" y="940859"/>
                  </a:lnTo>
                  <a:lnTo>
                    <a:pt x="231775" y="951442"/>
                  </a:lnTo>
                  <a:lnTo>
                    <a:pt x="238654" y="962026"/>
                  </a:lnTo>
                  <a:lnTo>
                    <a:pt x="245798" y="972344"/>
                  </a:lnTo>
                  <a:lnTo>
                    <a:pt x="253206" y="982398"/>
                  </a:lnTo>
                  <a:lnTo>
                    <a:pt x="260879" y="992453"/>
                  </a:lnTo>
                  <a:lnTo>
                    <a:pt x="268552" y="1001978"/>
                  </a:lnTo>
                  <a:lnTo>
                    <a:pt x="276754" y="1011767"/>
                  </a:lnTo>
                  <a:lnTo>
                    <a:pt x="285221" y="1021292"/>
                  </a:lnTo>
                  <a:lnTo>
                    <a:pt x="293687" y="1030288"/>
                  </a:lnTo>
                  <a:lnTo>
                    <a:pt x="302154" y="1039284"/>
                  </a:lnTo>
                  <a:lnTo>
                    <a:pt x="311414" y="1048015"/>
                  </a:lnTo>
                  <a:lnTo>
                    <a:pt x="320410" y="1056746"/>
                  </a:lnTo>
                  <a:lnTo>
                    <a:pt x="329935" y="1064949"/>
                  </a:lnTo>
                  <a:lnTo>
                    <a:pt x="339460" y="1072886"/>
                  </a:lnTo>
                  <a:lnTo>
                    <a:pt x="348985" y="1080559"/>
                  </a:lnTo>
                  <a:lnTo>
                    <a:pt x="359039" y="1088232"/>
                  </a:lnTo>
                  <a:lnTo>
                    <a:pt x="369358" y="1095640"/>
                  </a:lnTo>
                  <a:lnTo>
                    <a:pt x="379677" y="1102784"/>
                  </a:lnTo>
                  <a:lnTo>
                    <a:pt x="389996" y="1109663"/>
                  </a:lnTo>
                  <a:lnTo>
                    <a:pt x="400844" y="1116542"/>
                  </a:lnTo>
                  <a:lnTo>
                    <a:pt x="411692" y="1122892"/>
                  </a:lnTo>
                  <a:lnTo>
                    <a:pt x="422540" y="1128978"/>
                  </a:lnTo>
                  <a:lnTo>
                    <a:pt x="433652" y="1134799"/>
                  </a:lnTo>
                  <a:lnTo>
                    <a:pt x="445029" y="1140619"/>
                  </a:lnTo>
                  <a:lnTo>
                    <a:pt x="456406" y="1145911"/>
                  </a:lnTo>
                  <a:lnTo>
                    <a:pt x="467783" y="1150938"/>
                  </a:lnTo>
                  <a:lnTo>
                    <a:pt x="479954" y="1155701"/>
                  </a:lnTo>
                  <a:lnTo>
                    <a:pt x="491596" y="1160199"/>
                  </a:lnTo>
                  <a:lnTo>
                    <a:pt x="503502" y="1164696"/>
                  </a:lnTo>
                  <a:lnTo>
                    <a:pt x="515937" y="1168665"/>
                  </a:lnTo>
                  <a:lnTo>
                    <a:pt x="528108" y="1172105"/>
                  </a:lnTo>
                  <a:lnTo>
                    <a:pt x="540544" y="1175544"/>
                  </a:lnTo>
                  <a:lnTo>
                    <a:pt x="552979" y="1178455"/>
                  </a:lnTo>
                  <a:lnTo>
                    <a:pt x="565944" y="1181365"/>
                  </a:lnTo>
                  <a:lnTo>
                    <a:pt x="578379" y="1183746"/>
                  </a:lnTo>
                  <a:lnTo>
                    <a:pt x="591344" y="1185863"/>
                  </a:lnTo>
                  <a:lnTo>
                    <a:pt x="604308" y="1187715"/>
                  </a:lnTo>
                  <a:lnTo>
                    <a:pt x="617538" y="1189038"/>
                  </a:lnTo>
                  <a:lnTo>
                    <a:pt x="630767" y="1190361"/>
                  </a:lnTo>
                  <a:lnTo>
                    <a:pt x="643731" y="1191155"/>
                  </a:lnTo>
                  <a:lnTo>
                    <a:pt x="657225" y="1191684"/>
                  </a:lnTo>
                  <a:lnTo>
                    <a:pt x="670719" y="1191949"/>
                  </a:lnTo>
                  <a:lnTo>
                    <a:pt x="681567" y="1191684"/>
                  </a:lnTo>
                  <a:lnTo>
                    <a:pt x="692415" y="1191419"/>
                  </a:lnTo>
                  <a:lnTo>
                    <a:pt x="703263" y="1190890"/>
                  </a:lnTo>
                  <a:lnTo>
                    <a:pt x="713846" y="1190361"/>
                  </a:lnTo>
                  <a:lnTo>
                    <a:pt x="724429" y="1189038"/>
                  </a:lnTo>
                  <a:lnTo>
                    <a:pt x="735013" y="1187980"/>
                  </a:lnTo>
                  <a:lnTo>
                    <a:pt x="745331" y="1186657"/>
                  </a:lnTo>
                  <a:lnTo>
                    <a:pt x="755915" y="1184805"/>
                  </a:lnTo>
                  <a:lnTo>
                    <a:pt x="766234" y="1183217"/>
                  </a:lnTo>
                  <a:lnTo>
                    <a:pt x="776553" y="1181101"/>
                  </a:lnTo>
                  <a:lnTo>
                    <a:pt x="786607" y="1178719"/>
                  </a:lnTo>
                  <a:lnTo>
                    <a:pt x="796926" y="1176603"/>
                  </a:lnTo>
                  <a:lnTo>
                    <a:pt x="806980" y="1173957"/>
                  </a:lnTo>
                  <a:lnTo>
                    <a:pt x="816769" y="1171046"/>
                  </a:lnTo>
                  <a:lnTo>
                    <a:pt x="826559" y="1168401"/>
                  </a:lnTo>
                  <a:lnTo>
                    <a:pt x="836613" y="1165226"/>
                  </a:lnTo>
                  <a:lnTo>
                    <a:pt x="846138" y="1161786"/>
                  </a:lnTo>
                  <a:lnTo>
                    <a:pt x="855663" y="1158082"/>
                  </a:lnTo>
                  <a:lnTo>
                    <a:pt x="865453" y="1154378"/>
                  </a:lnTo>
                  <a:lnTo>
                    <a:pt x="874713" y="1150674"/>
                  </a:lnTo>
                  <a:lnTo>
                    <a:pt x="883973" y="1146176"/>
                  </a:lnTo>
                  <a:lnTo>
                    <a:pt x="893498" y="1141942"/>
                  </a:lnTo>
                  <a:lnTo>
                    <a:pt x="902494" y="1137709"/>
                  </a:lnTo>
                  <a:lnTo>
                    <a:pt x="911755" y="1133211"/>
                  </a:lnTo>
                  <a:lnTo>
                    <a:pt x="920486" y="1128184"/>
                  </a:lnTo>
                  <a:lnTo>
                    <a:pt x="929482" y="1123421"/>
                  </a:lnTo>
                  <a:lnTo>
                    <a:pt x="937948" y="1118394"/>
                  </a:lnTo>
                  <a:lnTo>
                    <a:pt x="946680" y="1112838"/>
                  </a:lnTo>
                  <a:lnTo>
                    <a:pt x="955146" y="1107546"/>
                  </a:lnTo>
                  <a:lnTo>
                    <a:pt x="963613" y="1101990"/>
                  </a:lnTo>
                  <a:lnTo>
                    <a:pt x="971815" y="1095905"/>
                  </a:lnTo>
                  <a:lnTo>
                    <a:pt x="980017" y="1090349"/>
                  </a:lnTo>
                  <a:lnTo>
                    <a:pt x="251354" y="361421"/>
                  </a:lnTo>
                  <a:close/>
                  <a:moveTo>
                    <a:pt x="785564" y="228600"/>
                  </a:moveTo>
                  <a:lnTo>
                    <a:pt x="792978" y="229127"/>
                  </a:lnTo>
                  <a:lnTo>
                    <a:pt x="800392" y="229655"/>
                  </a:lnTo>
                  <a:lnTo>
                    <a:pt x="807806" y="230446"/>
                  </a:lnTo>
                  <a:lnTo>
                    <a:pt x="814956" y="231500"/>
                  </a:lnTo>
                  <a:lnTo>
                    <a:pt x="821840" y="233082"/>
                  </a:lnTo>
                  <a:lnTo>
                    <a:pt x="828725" y="234664"/>
                  </a:lnTo>
                  <a:lnTo>
                    <a:pt x="835080" y="236773"/>
                  </a:lnTo>
                  <a:lnTo>
                    <a:pt x="841434" y="239145"/>
                  </a:lnTo>
                  <a:lnTo>
                    <a:pt x="847789" y="241782"/>
                  </a:lnTo>
                  <a:lnTo>
                    <a:pt x="853615" y="244681"/>
                  </a:lnTo>
                  <a:lnTo>
                    <a:pt x="859440" y="247845"/>
                  </a:lnTo>
                  <a:lnTo>
                    <a:pt x="865001" y="251536"/>
                  </a:lnTo>
                  <a:lnTo>
                    <a:pt x="870032" y="255227"/>
                  </a:lnTo>
                  <a:lnTo>
                    <a:pt x="875327" y="259181"/>
                  </a:lnTo>
                  <a:lnTo>
                    <a:pt x="880094" y="263135"/>
                  </a:lnTo>
                  <a:lnTo>
                    <a:pt x="884595" y="267617"/>
                  </a:lnTo>
                  <a:lnTo>
                    <a:pt x="888832" y="272362"/>
                  </a:lnTo>
                  <a:lnTo>
                    <a:pt x="892804" y="277371"/>
                  </a:lnTo>
                  <a:lnTo>
                    <a:pt x="897040" y="282117"/>
                  </a:lnTo>
                  <a:lnTo>
                    <a:pt x="900482" y="287653"/>
                  </a:lnTo>
                  <a:lnTo>
                    <a:pt x="903395" y="292925"/>
                  </a:lnTo>
                  <a:lnTo>
                    <a:pt x="906573" y="298462"/>
                  </a:lnTo>
                  <a:lnTo>
                    <a:pt x="909220" y="303998"/>
                  </a:lnTo>
                  <a:lnTo>
                    <a:pt x="911868" y="310061"/>
                  </a:lnTo>
                  <a:lnTo>
                    <a:pt x="913722" y="316125"/>
                  </a:lnTo>
                  <a:lnTo>
                    <a:pt x="915840" y="321924"/>
                  </a:lnTo>
                  <a:lnTo>
                    <a:pt x="917164" y="328252"/>
                  </a:lnTo>
                  <a:lnTo>
                    <a:pt x="918753" y="334579"/>
                  </a:lnTo>
                  <a:lnTo>
                    <a:pt x="919547" y="341169"/>
                  </a:lnTo>
                  <a:lnTo>
                    <a:pt x="920342" y="347496"/>
                  </a:lnTo>
                  <a:lnTo>
                    <a:pt x="920606" y="353824"/>
                  </a:lnTo>
                  <a:lnTo>
                    <a:pt x="920871" y="360678"/>
                  </a:lnTo>
                  <a:lnTo>
                    <a:pt x="920606" y="367532"/>
                  </a:lnTo>
                  <a:lnTo>
                    <a:pt x="920077" y="374650"/>
                  </a:lnTo>
                  <a:lnTo>
                    <a:pt x="919018" y="381768"/>
                  </a:lnTo>
                  <a:lnTo>
                    <a:pt x="917694" y="388886"/>
                  </a:lnTo>
                  <a:lnTo>
                    <a:pt x="915840" y="396268"/>
                  </a:lnTo>
                  <a:lnTo>
                    <a:pt x="913722" y="403386"/>
                  </a:lnTo>
                  <a:lnTo>
                    <a:pt x="911339" y="410767"/>
                  </a:lnTo>
                  <a:lnTo>
                    <a:pt x="908426" y="417885"/>
                  </a:lnTo>
                  <a:lnTo>
                    <a:pt x="937553" y="417885"/>
                  </a:lnTo>
                  <a:lnTo>
                    <a:pt x="947350" y="418149"/>
                  </a:lnTo>
                  <a:lnTo>
                    <a:pt x="956618" y="418940"/>
                  </a:lnTo>
                  <a:lnTo>
                    <a:pt x="966150" y="420258"/>
                  </a:lnTo>
                  <a:lnTo>
                    <a:pt x="974888" y="421840"/>
                  </a:lnTo>
                  <a:lnTo>
                    <a:pt x="983891" y="424212"/>
                  </a:lnTo>
                  <a:lnTo>
                    <a:pt x="992364" y="426849"/>
                  </a:lnTo>
                  <a:lnTo>
                    <a:pt x="1000308" y="430012"/>
                  </a:lnTo>
                  <a:lnTo>
                    <a:pt x="1008252" y="433176"/>
                  </a:lnTo>
                  <a:lnTo>
                    <a:pt x="1016195" y="436866"/>
                  </a:lnTo>
                  <a:lnTo>
                    <a:pt x="1023609" y="441348"/>
                  </a:lnTo>
                  <a:lnTo>
                    <a:pt x="1030759" y="445830"/>
                  </a:lnTo>
                  <a:lnTo>
                    <a:pt x="1037643" y="450575"/>
                  </a:lnTo>
                  <a:lnTo>
                    <a:pt x="1043998" y="455848"/>
                  </a:lnTo>
                  <a:lnTo>
                    <a:pt x="1050353" y="461120"/>
                  </a:lnTo>
                  <a:lnTo>
                    <a:pt x="1056443" y="467184"/>
                  </a:lnTo>
                  <a:lnTo>
                    <a:pt x="1061739" y="473247"/>
                  </a:lnTo>
                  <a:lnTo>
                    <a:pt x="1067299" y="479311"/>
                  </a:lnTo>
                  <a:lnTo>
                    <a:pt x="1072066" y="485901"/>
                  </a:lnTo>
                  <a:lnTo>
                    <a:pt x="1076567" y="492756"/>
                  </a:lnTo>
                  <a:lnTo>
                    <a:pt x="1081068" y="499610"/>
                  </a:lnTo>
                  <a:lnTo>
                    <a:pt x="1085040" y="506728"/>
                  </a:lnTo>
                  <a:lnTo>
                    <a:pt x="1088747" y="514109"/>
                  </a:lnTo>
                  <a:lnTo>
                    <a:pt x="1091925" y="521491"/>
                  </a:lnTo>
                  <a:lnTo>
                    <a:pt x="1095102" y="528873"/>
                  </a:lnTo>
                  <a:lnTo>
                    <a:pt x="1097485" y="536518"/>
                  </a:lnTo>
                  <a:lnTo>
                    <a:pt x="1099869" y="544163"/>
                  </a:lnTo>
                  <a:lnTo>
                    <a:pt x="1101722" y="552336"/>
                  </a:lnTo>
                  <a:lnTo>
                    <a:pt x="1103576" y="560244"/>
                  </a:lnTo>
                  <a:lnTo>
                    <a:pt x="1104635" y="568153"/>
                  </a:lnTo>
                  <a:lnTo>
                    <a:pt x="1105429" y="576326"/>
                  </a:lnTo>
                  <a:lnTo>
                    <a:pt x="1106223" y="584498"/>
                  </a:lnTo>
                  <a:lnTo>
                    <a:pt x="1106488" y="592671"/>
                  </a:lnTo>
                  <a:lnTo>
                    <a:pt x="1106488" y="666223"/>
                  </a:lnTo>
                  <a:lnTo>
                    <a:pt x="1106488" y="666750"/>
                  </a:lnTo>
                  <a:lnTo>
                    <a:pt x="1066240" y="666223"/>
                  </a:lnTo>
                  <a:lnTo>
                    <a:pt x="1066240" y="592671"/>
                  </a:lnTo>
                  <a:lnTo>
                    <a:pt x="1065711" y="586080"/>
                  </a:lnTo>
                  <a:lnTo>
                    <a:pt x="1065446" y="579753"/>
                  </a:lnTo>
                  <a:lnTo>
                    <a:pt x="1064652" y="573689"/>
                  </a:lnTo>
                  <a:lnTo>
                    <a:pt x="1063857" y="567362"/>
                  </a:lnTo>
                  <a:lnTo>
                    <a:pt x="1062268" y="561035"/>
                  </a:lnTo>
                  <a:lnTo>
                    <a:pt x="1060945" y="554708"/>
                  </a:lnTo>
                  <a:lnTo>
                    <a:pt x="1059356" y="548908"/>
                  </a:lnTo>
                  <a:lnTo>
                    <a:pt x="1056973" y="542581"/>
                  </a:lnTo>
                  <a:lnTo>
                    <a:pt x="1054590" y="536781"/>
                  </a:lnTo>
                  <a:lnTo>
                    <a:pt x="1052206" y="530982"/>
                  </a:lnTo>
                  <a:lnTo>
                    <a:pt x="1049294" y="525182"/>
                  </a:lnTo>
                  <a:lnTo>
                    <a:pt x="1046381" y="519909"/>
                  </a:lnTo>
                  <a:lnTo>
                    <a:pt x="1042939" y="514373"/>
                  </a:lnTo>
                  <a:lnTo>
                    <a:pt x="1039497" y="509364"/>
                  </a:lnTo>
                  <a:lnTo>
                    <a:pt x="1035525" y="504355"/>
                  </a:lnTo>
                  <a:lnTo>
                    <a:pt x="1031553" y="499610"/>
                  </a:lnTo>
                  <a:lnTo>
                    <a:pt x="1027316" y="495128"/>
                  </a:lnTo>
                  <a:lnTo>
                    <a:pt x="1023080" y="490383"/>
                  </a:lnTo>
                  <a:lnTo>
                    <a:pt x="1018049" y="486428"/>
                  </a:lnTo>
                  <a:lnTo>
                    <a:pt x="1013283" y="482474"/>
                  </a:lnTo>
                  <a:lnTo>
                    <a:pt x="1007987" y="478783"/>
                  </a:lnTo>
                  <a:lnTo>
                    <a:pt x="1002956" y="475356"/>
                  </a:lnTo>
                  <a:lnTo>
                    <a:pt x="997130" y="472193"/>
                  </a:lnTo>
                  <a:lnTo>
                    <a:pt x="991570" y="469556"/>
                  </a:lnTo>
                  <a:lnTo>
                    <a:pt x="985480" y="466920"/>
                  </a:lnTo>
                  <a:lnTo>
                    <a:pt x="979390" y="464811"/>
                  </a:lnTo>
                  <a:lnTo>
                    <a:pt x="973035" y="462966"/>
                  </a:lnTo>
                  <a:lnTo>
                    <a:pt x="966415" y="461120"/>
                  </a:lnTo>
                  <a:lnTo>
                    <a:pt x="959530" y="459802"/>
                  </a:lnTo>
                  <a:lnTo>
                    <a:pt x="952381" y="459011"/>
                  </a:lnTo>
                  <a:lnTo>
                    <a:pt x="945232" y="458220"/>
                  </a:lnTo>
                  <a:lnTo>
                    <a:pt x="937553" y="457957"/>
                  </a:lnTo>
                  <a:lnTo>
                    <a:pt x="873739" y="457957"/>
                  </a:lnTo>
                  <a:lnTo>
                    <a:pt x="870826" y="457957"/>
                  </a:lnTo>
                  <a:lnTo>
                    <a:pt x="868178" y="457429"/>
                  </a:lnTo>
                  <a:lnTo>
                    <a:pt x="865530" y="456375"/>
                  </a:lnTo>
                  <a:lnTo>
                    <a:pt x="863147" y="455320"/>
                  </a:lnTo>
                  <a:lnTo>
                    <a:pt x="861029" y="453475"/>
                  </a:lnTo>
                  <a:lnTo>
                    <a:pt x="858911" y="451893"/>
                  </a:lnTo>
                  <a:lnTo>
                    <a:pt x="857322" y="449521"/>
                  </a:lnTo>
                  <a:lnTo>
                    <a:pt x="855733" y="447148"/>
                  </a:lnTo>
                  <a:lnTo>
                    <a:pt x="854674" y="444775"/>
                  </a:lnTo>
                  <a:lnTo>
                    <a:pt x="854144" y="441875"/>
                  </a:lnTo>
                  <a:lnTo>
                    <a:pt x="853615" y="439239"/>
                  </a:lnTo>
                  <a:lnTo>
                    <a:pt x="853615" y="436339"/>
                  </a:lnTo>
                  <a:lnTo>
                    <a:pt x="854144" y="433966"/>
                  </a:lnTo>
                  <a:lnTo>
                    <a:pt x="854674" y="431330"/>
                  </a:lnTo>
                  <a:lnTo>
                    <a:pt x="855733" y="428694"/>
                  </a:lnTo>
                  <a:lnTo>
                    <a:pt x="857587" y="426058"/>
                  </a:lnTo>
                  <a:lnTo>
                    <a:pt x="860234" y="422103"/>
                  </a:lnTo>
                  <a:lnTo>
                    <a:pt x="862882" y="418149"/>
                  </a:lnTo>
                  <a:lnTo>
                    <a:pt x="865530" y="413931"/>
                  </a:lnTo>
                  <a:lnTo>
                    <a:pt x="867649" y="409713"/>
                  </a:lnTo>
                  <a:lnTo>
                    <a:pt x="869767" y="405495"/>
                  </a:lnTo>
                  <a:lnTo>
                    <a:pt x="871885" y="401013"/>
                  </a:lnTo>
                  <a:lnTo>
                    <a:pt x="874798" y="392313"/>
                  </a:lnTo>
                  <a:lnTo>
                    <a:pt x="877446" y="384141"/>
                  </a:lnTo>
                  <a:lnTo>
                    <a:pt x="879299" y="375705"/>
                  </a:lnTo>
                  <a:lnTo>
                    <a:pt x="880358" y="367796"/>
                  </a:lnTo>
                  <a:lnTo>
                    <a:pt x="880623" y="364105"/>
                  </a:lnTo>
                  <a:lnTo>
                    <a:pt x="880623" y="360414"/>
                  </a:lnTo>
                  <a:lnTo>
                    <a:pt x="880623" y="355669"/>
                  </a:lnTo>
                  <a:lnTo>
                    <a:pt x="880358" y="351187"/>
                  </a:lnTo>
                  <a:lnTo>
                    <a:pt x="879829" y="346178"/>
                  </a:lnTo>
                  <a:lnTo>
                    <a:pt x="879035" y="341697"/>
                  </a:lnTo>
                  <a:lnTo>
                    <a:pt x="877975" y="337215"/>
                  </a:lnTo>
                  <a:lnTo>
                    <a:pt x="876916" y="332733"/>
                  </a:lnTo>
                  <a:lnTo>
                    <a:pt x="875857" y="328515"/>
                  </a:lnTo>
                  <a:lnTo>
                    <a:pt x="874004" y="324297"/>
                  </a:lnTo>
                  <a:lnTo>
                    <a:pt x="872415" y="320343"/>
                  </a:lnTo>
                  <a:lnTo>
                    <a:pt x="870561" y="316388"/>
                  </a:lnTo>
                  <a:lnTo>
                    <a:pt x="868708" y="312698"/>
                  </a:lnTo>
                  <a:lnTo>
                    <a:pt x="866325" y="309007"/>
                  </a:lnTo>
                  <a:lnTo>
                    <a:pt x="863942" y="305580"/>
                  </a:lnTo>
                  <a:lnTo>
                    <a:pt x="861558" y="302152"/>
                  </a:lnTo>
                  <a:lnTo>
                    <a:pt x="858646" y="298725"/>
                  </a:lnTo>
                  <a:lnTo>
                    <a:pt x="855733" y="295562"/>
                  </a:lnTo>
                  <a:lnTo>
                    <a:pt x="852556" y="292662"/>
                  </a:lnTo>
                  <a:lnTo>
                    <a:pt x="849378" y="289762"/>
                  </a:lnTo>
                  <a:lnTo>
                    <a:pt x="845936" y="287389"/>
                  </a:lnTo>
                  <a:lnTo>
                    <a:pt x="842494" y="284753"/>
                  </a:lnTo>
                  <a:lnTo>
                    <a:pt x="838787" y="282380"/>
                  </a:lnTo>
                  <a:lnTo>
                    <a:pt x="834815" y="280271"/>
                  </a:lnTo>
                  <a:lnTo>
                    <a:pt x="830578" y="278162"/>
                  </a:lnTo>
                  <a:lnTo>
                    <a:pt x="826342" y="276317"/>
                  </a:lnTo>
                  <a:lnTo>
                    <a:pt x="822105" y="274735"/>
                  </a:lnTo>
                  <a:lnTo>
                    <a:pt x="817074" y="273153"/>
                  </a:lnTo>
                  <a:lnTo>
                    <a:pt x="812572" y="271835"/>
                  </a:lnTo>
                  <a:lnTo>
                    <a:pt x="807541" y="270781"/>
                  </a:lnTo>
                  <a:lnTo>
                    <a:pt x="802246" y="269990"/>
                  </a:lnTo>
                  <a:lnTo>
                    <a:pt x="796950" y="269462"/>
                  </a:lnTo>
                  <a:lnTo>
                    <a:pt x="791125" y="269199"/>
                  </a:lnTo>
                  <a:lnTo>
                    <a:pt x="785564" y="268935"/>
                  </a:lnTo>
                  <a:lnTo>
                    <a:pt x="783181" y="268935"/>
                  </a:lnTo>
                  <a:lnTo>
                    <a:pt x="781063" y="268672"/>
                  </a:lnTo>
                  <a:lnTo>
                    <a:pt x="779474" y="267881"/>
                  </a:lnTo>
                  <a:lnTo>
                    <a:pt x="777356" y="267353"/>
                  </a:lnTo>
                  <a:lnTo>
                    <a:pt x="775767" y="266563"/>
                  </a:lnTo>
                  <a:lnTo>
                    <a:pt x="773913" y="265508"/>
                  </a:lnTo>
                  <a:lnTo>
                    <a:pt x="772589" y="264190"/>
                  </a:lnTo>
                  <a:lnTo>
                    <a:pt x="771265" y="263135"/>
                  </a:lnTo>
                  <a:lnTo>
                    <a:pt x="769677" y="261817"/>
                  </a:lnTo>
                  <a:lnTo>
                    <a:pt x="768618" y="259972"/>
                  </a:lnTo>
                  <a:lnTo>
                    <a:pt x="767823" y="258654"/>
                  </a:lnTo>
                  <a:lnTo>
                    <a:pt x="766764" y="256545"/>
                  </a:lnTo>
                  <a:lnTo>
                    <a:pt x="765970" y="254963"/>
                  </a:lnTo>
                  <a:lnTo>
                    <a:pt x="765705" y="252854"/>
                  </a:lnTo>
                  <a:lnTo>
                    <a:pt x="765175" y="251009"/>
                  </a:lnTo>
                  <a:lnTo>
                    <a:pt x="765175" y="248899"/>
                  </a:lnTo>
                  <a:lnTo>
                    <a:pt x="765175" y="247054"/>
                  </a:lnTo>
                  <a:lnTo>
                    <a:pt x="765705" y="244945"/>
                  </a:lnTo>
                  <a:lnTo>
                    <a:pt x="765970" y="242836"/>
                  </a:lnTo>
                  <a:lnTo>
                    <a:pt x="766764" y="241254"/>
                  </a:lnTo>
                  <a:lnTo>
                    <a:pt x="767823" y="239145"/>
                  </a:lnTo>
                  <a:lnTo>
                    <a:pt x="768618" y="237827"/>
                  </a:lnTo>
                  <a:lnTo>
                    <a:pt x="769677" y="235982"/>
                  </a:lnTo>
                  <a:lnTo>
                    <a:pt x="771265" y="234664"/>
                  </a:lnTo>
                  <a:lnTo>
                    <a:pt x="772589" y="233609"/>
                  </a:lnTo>
                  <a:lnTo>
                    <a:pt x="773913" y="232291"/>
                  </a:lnTo>
                  <a:lnTo>
                    <a:pt x="775767" y="231236"/>
                  </a:lnTo>
                  <a:lnTo>
                    <a:pt x="777356" y="230446"/>
                  </a:lnTo>
                  <a:lnTo>
                    <a:pt x="779474" y="229918"/>
                  </a:lnTo>
                  <a:lnTo>
                    <a:pt x="781063" y="229391"/>
                  </a:lnTo>
                  <a:lnTo>
                    <a:pt x="783181" y="229127"/>
                  </a:lnTo>
                  <a:lnTo>
                    <a:pt x="785564" y="228600"/>
                  </a:lnTo>
                  <a:close/>
                  <a:moveTo>
                    <a:pt x="732956" y="188912"/>
                  </a:moveTo>
                  <a:lnTo>
                    <a:pt x="740614" y="188912"/>
                  </a:lnTo>
                  <a:lnTo>
                    <a:pt x="742727" y="188912"/>
                  </a:lnTo>
                  <a:lnTo>
                    <a:pt x="744576" y="189176"/>
                  </a:lnTo>
                  <a:lnTo>
                    <a:pt x="746688" y="189705"/>
                  </a:lnTo>
                  <a:lnTo>
                    <a:pt x="748273" y="190233"/>
                  </a:lnTo>
                  <a:lnTo>
                    <a:pt x="750121" y="191026"/>
                  </a:lnTo>
                  <a:lnTo>
                    <a:pt x="751706" y="192348"/>
                  </a:lnTo>
                  <a:lnTo>
                    <a:pt x="753290" y="193405"/>
                  </a:lnTo>
                  <a:lnTo>
                    <a:pt x="754611" y="194462"/>
                  </a:lnTo>
                  <a:lnTo>
                    <a:pt x="755931" y="196048"/>
                  </a:lnTo>
                  <a:lnTo>
                    <a:pt x="757251" y="197633"/>
                  </a:lnTo>
                  <a:lnTo>
                    <a:pt x="758308" y="198955"/>
                  </a:lnTo>
                  <a:lnTo>
                    <a:pt x="759100" y="201069"/>
                  </a:lnTo>
                  <a:lnTo>
                    <a:pt x="759628" y="202919"/>
                  </a:lnTo>
                  <a:lnTo>
                    <a:pt x="760420" y="204769"/>
                  </a:lnTo>
                  <a:lnTo>
                    <a:pt x="760685" y="206884"/>
                  </a:lnTo>
                  <a:lnTo>
                    <a:pt x="760685" y="208734"/>
                  </a:lnTo>
                  <a:lnTo>
                    <a:pt x="760685" y="210848"/>
                  </a:lnTo>
                  <a:lnTo>
                    <a:pt x="760420" y="212698"/>
                  </a:lnTo>
                  <a:lnTo>
                    <a:pt x="759628" y="214812"/>
                  </a:lnTo>
                  <a:lnTo>
                    <a:pt x="759100" y="216398"/>
                  </a:lnTo>
                  <a:lnTo>
                    <a:pt x="758308" y="218512"/>
                  </a:lnTo>
                  <a:lnTo>
                    <a:pt x="757251" y="219834"/>
                  </a:lnTo>
                  <a:lnTo>
                    <a:pt x="755931" y="221684"/>
                  </a:lnTo>
                  <a:lnTo>
                    <a:pt x="754875" y="223005"/>
                  </a:lnTo>
                  <a:lnTo>
                    <a:pt x="753554" y="224063"/>
                  </a:lnTo>
                  <a:lnTo>
                    <a:pt x="751706" y="225384"/>
                  </a:lnTo>
                  <a:lnTo>
                    <a:pt x="750121" y="226441"/>
                  </a:lnTo>
                  <a:lnTo>
                    <a:pt x="748273" y="227234"/>
                  </a:lnTo>
                  <a:lnTo>
                    <a:pt x="746688" y="228027"/>
                  </a:lnTo>
                  <a:lnTo>
                    <a:pt x="744576" y="228556"/>
                  </a:lnTo>
                  <a:lnTo>
                    <a:pt x="742727" y="228820"/>
                  </a:lnTo>
                  <a:lnTo>
                    <a:pt x="740614" y="228820"/>
                  </a:lnTo>
                  <a:lnTo>
                    <a:pt x="735069" y="229084"/>
                  </a:lnTo>
                  <a:lnTo>
                    <a:pt x="729787" y="229349"/>
                  </a:lnTo>
                  <a:lnTo>
                    <a:pt x="725034" y="230142"/>
                  </a:lnTo>
                  <a:lnTo>
                    <a:pt x="720280" y="230934"/>
                  </a:lnTo>
                  <a:lnTo>
                    <a:pt x="716055" y="232256"/>
                  </a:lnTo>
                  <a:lnTo>
                    <a:pt x="711829" y="233313"/>
                  </a:lnTo>
                  <a:lnTo>
                    <a:pt x="708132" y="234634"/>
                  </a:lnTo>
                  <a:lnTo>
                    <a:pt x="704699" y="236484"/>
                  </a:lnTo>
                  <a:lnTo>
                    <a:pt x="701266" y="238070"/>
                  </a:lnTo>
                  <a:lnTo>
                    <a:pt x="698097" y="240185"/>
                  </a:lnTo>
                  <a:lnTo>
                    <a:pt x="694928" y="242563"/>
                  </a:lnTo>
                  <a:lnTo>
                    <a:pt x="692287" y="244678"/>
                  </a:lnTo>
                  <a:lnTo>
                    <a:pt x="689647" y="247056"/>
                  </a:lnTo>
                  <a:lnTo>
                    <a:pt x="687006" y="249699"/>
                  </a:lnTo>
                  <a:lnTo>
                    <a:pt x="684893" y="252342"/>
                  </a:lnTo>
                  <a:lnTo>
                    <a:pt x="682516" y="255249"/>
                  </a:lnTo>
                  <a:lnTo>
                    <a:pt x="680140" y="258156"/>
                  </a:lnTo>
                  <a:lnTo>
                    <a:pt x="678555" y="261328"/>
                  </a:lnTo>
                  <a:lnTo>
                    <a:pt x="676442" y="264499"/>
                  </a:lnTo>
                  <a:lnTo>
                    <a:pt x="674858" y="267935"/>
                  </a:lnTo>
                  <a:lnTo>
                    <a:pt x="671953" y="274807"/>
                  </a:lnTo>
                  <a:lnTo>
                    <a:pt x="669576" y="281678"/>
                  </a:lnTo>
                  <a:lnTo>
                    <a:pt x="667992" y="288814"/>
                  </a:lnTo>
                  <a:lnTo>
                    <a:pt x="666407" y="296479"/>
                  </a:lnTo>
                  <a:lnTo>
                    <a:pt x="665615" y="303879"/>
                  </a:lnTo>
                  <a:lnTo>
                    <a:pt x="665615" y="311015"/>
                  </a:lnTo>
                  <a:lnTo>
                    <a:pt x="665615" y="314715"/>
                  </a:lnTo>
                  <a:lnTo>
                    <a:pt x="665879" y="318150"/>
                  </a:lnTo>
                  <a:lnTo>
                    <a:pt x="666143" y="321850"/>
                  </a:lnTo>
                  <a:lnTo>
                    <a:pt x="667200" y="325551"/>
                  </a:lnTo>
                  <a:lnTo>
                    <a:pt x="667728" y="328986"/>
                  </a:lnTo>
                  <a:lnTo>
                    <a:pt x="668784" y="332686"/>
                  </a:lnTo>
                  <a:lnTo>
                    <a:pt x="669840" y="336122"/>
                  </a:lnTo>
                  <a:lnTo>
                    <a:pt x="671425" y="339822"/>
                  </a:lnTo>
                  <a:lnTo>
                    <a:pt x="672745" y="343258"/>
                  </a:lnTo>
                  <a:lnTo>
                    <a:pt x="674594" y="346694"/>
                  </a:lnTo>
                  <a:lnTo>
                    <a:pt x="676178" y="349865"/>
                  </a:lnTo>
                  <a:lnTo>
                    <a:pt x="678291" y="353037"/>
                  </a:lnTo>
                  <a:lnTo>
                    <a:pt x="680404" y="356473"/>
                  </a:lnTo>
                  <a:lnTo>
                    <a:pt x="683045" y="359644"/>
                  </a:lnTo>
                  <a:lnTo>
                    <a:pt x="685421" y="362551"/>
                  </a:lnTo>
                  <a:lnTo>
                    <a:pt x="688326" y="365458"/>
                  </a:lnTo>
                  <a:lnTo>
                    <a:pt x="690967" y="368366"/>
                  </a:lnTo>
                  <a:lnTo>
                    <a:pt x="694136" y="371009"/>
                  </a:lnTo>
                  <a:lnTo>
                    <a:pt x="697305" y="373651"/>
                  </a:lnTo>
                  <a:lnTo>
                    <a:pt x="700738" y="376030"/>
                  </a:lnTo>
                  <a:lnTo>
                    <a:pt x="704435" y="378144"/>
                  </a:lnTo>
                  <a:lnTo>
                    <a:pt x="708132" y="380523"/>
                  </a:lnTo>
                  <a:lnTo>
                    <a:pt x="712094" y="382373"/>
                  </a:lnTo>
                  <a:lnTo>
                    <a:pt x="716055" y="384223"/>
                  </a:lnTo>
                  <a:lnTo>
                    <a:pt x="720808" y="385809"/>
                  </a:lnTo>
                  <a:lnTo>
                    <a:pt x="725298" y="387395"/>
                  </a:lnTo>
                  <a:lnTo>
                    <a:pt x="729787" y="388452"/>
                  </a:lnTo>
                  <a:lnTo>
                    <a:pt x="735069" y="389509"/>
                  </a:lnTo>
                  <a:lnTo>
                    <a:pt x="740086" y="390566"/>
                  </a:lnTo>
                  <a:lnTo>
                    <a:pt x="745368" y="391095"/>
                  </a:lnTo>
                  <a:lnTo>
                    <a:pt x="750914" y="391623"/>
                  </a:lnTo>
                  <a:lnTo>
                    <a:pt x="756987" y="391623"/>
                  </a:lnTo>
                  <a:lnTo>
                    <a:pt x="764910" y="391359"/>
                  </a:lnTo>
                  <a:lnTo>
                    <a:pt x="767815" y="391359"/>
                  </a:lnTo>
                  <a:lnTo>
                    <a:pt x="770192" y="391888"/>
                  </a:lnTo>
                  <a:lnTo>
                    <a:pt x="772833" y="392680"/>
                  </a:lnTo>
                  <a:lnTo>
                    <a:pt x="775474" y="393738"/>
                  </a:lnTo>
                  <a:lnTo>
                    <a:pt x="777586" y="395059"/>
                  </a:lnTo>
                  <a:lnTo>
                    <a:pt x="779699" y="396645"/>
                  </a:lnTo>
                  <a:lnTo>
                    <a:pt x="781812" y="398759"/>
                  </a:lnTo>
                  <a:lnTo>
                    <a:pt x="783396" y="401138"/>
                  </a:lnTo>
                  <a:lnTo>
                    <a:pt x="784452" y="403516"/>
                  </a:lnTo>
                  <a:lnTo>
                    <a:pt x="785509" y="406159"/>
                  </a:lnTo>
                  <a:lnTo>
                    <a:pt x="786037" y="408802"/>
                  </a:lnTo>
                  <a:lnTo>
                    <a:pt x="786301" y="411445"/>
                  </a:lnTo>
                  <a:lnTo>
                    <a:pt x="786037" y="414088"/>
                  </a:lnTo>
                  <a:lnTo>
                    <a:pt x="785509" y="416731"/>
                  </a:lnTo>
                  <a:lnTo>
                    <a:pt x="784452" y="419374"/>
                  </a:lnTo>
                  <a:lnTo>
                    <a:pt x="783396" y="421752"/>
                  </a:lnTo>
                  <a:lnTo>
                    <a:pt x="781283" y="425188"/>
                  </a:lnTo>
                  <a:lnTo>
                    <a:pt x="779699" y="428888"/>
                  </a:lnTo>
                  <a:lnTo>
                    <a:pt x="778378" y="433117"/>
                  </a:lnTo>
                  <a:lnTo>
                    <a:pt x="777058" y="437081"/>
                  </a:lnTo>
                  <a:lnTo>
                    <a:pt x="776266" y="441310"/>
                  </a:lnTo>
                  <a:lnTo>
                    <a:pt x="775738" y="445274"/>
                  </a:lnTo>
                  <a:lnTo>
                    <a:pt x="775210" y="449767"/>
                  </a:lnTo>
                  <a:lnTo>
                    <a:pt x="775210" y="453996"/>
                  </a:lnTo>
                  <a:lnTo>
                    <a:pt x="775474" y="459810"/>
                  </a:lnTo>
                  <a:lnTo>
                    <a:pt x="776002" y="465625"/>
                  </a:lnTo>
                  <a:lnTo>
                    <a:pt x="777058" y="471175"/>
                  </a:lnTo>
                  <a:lnTo>
                    <a:pt x="778907" y="476725"/>
                  </a:lnTo>
                  <a:lnTo>
                    <a:pt x="780755" y="482011"/>
                  </a:lnTo>
                  <a:lnTo>
                    <a:pt x="783132" y="487032"/>
                  </a:lnTo>
                  <a:lnTo>
                    <a:pt x="786037" y="491525"/>
                  </a:lnTo>
                  <a:lnTo>
                    <a:pt x="789206" y="495754"/>
                  </a:lnTo>
                  <a:lnTo>
                    <a:pt x="792639" y="499454"/>
                  </a:lnTo>
                  <a:lnTo>
                    <a:pt x="796600" y="502890"/>
                  </a:lnTo>
                  <a:lnTo>
                    <a:pt x="800561" y="506061"/>
                  </a:lnTo>
                  <a:lnTo>
                    <a:pt x="805051" y="508176"/>
                  </a:lnTo>
                  <a:lnTo>
                    <a:pt x="809804" y="510290"/>
                  </a:lnTo>
                  <a:lnTo>
                    <a:pt x="815350" y="512140"/>
                  </a:lnTo>
                  <a:lnTo>
                    <a:pt x="821424" y="512933"/>
                  </a:lnTo>
                  <a:lnTo>
                    <a:pt x="827498" y="513197"/>
                  </a:lnTo>
                  <a:lnTo>
                    <a:pt x="881370" y="513197"/>
                  </a:lnTo>
                  <a:lnTo>
                    <a:pt x="935507" y="513197"/>
                  </a:lnTo>
                  <a:lnTo>
                    <a:pt x="944486" y="513461"/>
                  </a:lnTo>
                  <a:lnTo>
                    <a:pt x="952936" y="513990"/>
                  </a:lnTo>
                  <a:lnTo>
                    <a:pt x="961651" y="515047"/>
                  </a:lnTo>
                  <a:lnTo>
                    <a:pt x="969574" y="516897"/>
                  </a:lnTo>
                  <a:lnTo>
                    <a:pt x="977232" y="518747"/>
                  </a:lnTo>
                  <a:lnTo>
                    <a:pt x="984626" y="521390"/>
                  </a:lnTo>
                  <a:lnTo>
                    <a:pt x="991756" y="524562"/>
                  </a:lnTo>
                  <a:lnTo>
                    <a:pt x="998623" y="527997"/>
                  </a:lnTo>
                  <a:lnTo>
                    <a:pt x="1004960" y="531962"/>
                  </a:lnTo>
                  <a:lnTo>
                    <a:pt x="1010770" y="536455"/>
                  </a:lnTo>
                  <a:lnTo>
                    <a:pt x="1016316" y="541476"/>
                  </a:lnTo>
                  <a:lnTo>
                    <a:pt x="1021069" y="546762"/>
                  </a:lnTo>
                  <a:lnTo>
                    <a:pt x="1025559" y="552576"/>
                  </a:lnTo>
                  <a:lnTo>
                    <a:pt x="1029784" y="558919"/>
                  </a:lnTo>
                  <a:lnTo>
                    <a:pt x="1032953" y="564998"/>
                  </a:lnTo>
                  <a:lnTo>
                    <a:pt x="1036122" y="571870"/>
                  </a:lnTo>
                  <a:lnTo>
                    <a:pt x="1037971" y="576363"/>
                  </a:lnTo>
                  <a:lnTo>
                    <a:pt x="1039291" y="581384"/>
                  </a:lnTo>
                  <a:lnTo>
                    <a:pt x="1040612" y="585877"/>
                  </a:lnTo>
                  <a:lnTo>
                    <a:pt x="1041404" y="590899"/>
                  </a:lnTo>
                  <a:lnTo>
                    <a:pt x="1042196" y="595920"/>
                  </a:lnTo>
                  <a:lnTo>
                    <a:pt x="1042460" y="600942"/>
                  </a:lnTo>
                  <a:lnTo>
                    <a:pt x="1042988" y="606228"/>
                  </a:lnTo>
                  <a:lnTo>
                    <a:pt x="1042988" y="611249"/>
                  </a:lnTo>
                  <a:lnTo>
                    <a:pt x="1042988" y="666222"/>
                  </a:lnTo>
                  <a:lnTo>
                    <a:pt x="1042724" y="666750"/>
                  </a:lnTo>
                  <a:lnTo>
                    <a:pt x="1002848" y="666750"/>
                  </a:lnTo>
                  <a:lnTo>
                    <a:pt x="1002848" y="666222"/>
                  </a:lnTo>
                  <a:lnTo>
                    <a:pt x="1002848" y="611249"/>
                  </a:lnTo>
                  <a:lnTo>
                    <a:pt x="1002584" y="604377"/>
                  </a:lnTo>
                  <a:lnTo>
                    <a:pt x="1001792" y="597770"/>
                  </a:lnTo>
                  <a:lnTo>
                    <a:pt x="1000207" y="591956"/>
                  </a:lnTo>
                  <a:lnTo>
                    <a:pt x="998623" y="586406"/>
                  </a:lnTo>
                  <a:lnTo>
                    <a:pt x="996246" y="581648"/>
                  </a:lnTo>
                  <a:lnTo>
                    <a:pt x="993869" y="577156"/>
                  </a:lnTo>
                  <a:lnTo>
                    <a:pt x="990700" y="572927"/>
                  </a:lnTo>
                  <a:lnTo>
                    <a:pt x="987003" y="569227"/>
                  </a:lnTo>
                  <a:lnTo>
                    <a:pt x="983042" y="566055"/>
                  </a:lnTo>
                  <a:lnTo>
                    <a:pt x="978288" y="563148"/>
                  </a:lnTo>
                  <a:lnTo>
                    <a:pt x="973007" y="560241"/>
                  </a:lnTo>
                  <a:lnTo>
                    <a:pt x="966933" y="557862"/>
                  </a:lnTo>
                  <a:lnTo>
                    <a:pt x="960067" y="556012"/>
                  </a:lnTo>
                  <a:lnTo>
                    <a:pt x="952672" y="554426"/>
                  </a:lnTo>
                  <a:lnTo>
                    <a:pt x="944486" y="553634"/>
                  </a:lnTo>
                  <a:lnTo>
                    <a:pt x="935243" y="553369"/>
                  </a:lnTo>
                  <a:lnTo>
                    <a:pt x="827498" y="553369"/>
                  </a:lnTo>
                  <a:lnTo>
                    <a:pt x="822216" y="553369"/>
                  </a:lnTo>
                  <a:lnTo>
                    <a:pt x="816670" y="552841"/>
                  </a:lnTo>
                  <a:lnTo>
                    <a:pt x="811653" y="552312"/>
                  </a:lnTo>
                  <a:lnTo>
                    <a:pt x="806371" y="550991"/>
                  </a:lnTo>
                  <a:lnTo>
                    <a:pt x="801618" y="549934"/>
                  </a:lnTo>
                  <a:lnTo>
                    <a:pt x="796864" y="548348"/>
                  </a:lnTo>
                  <a:lnTo>
                    <a:pt x="791847" y="546498"/>
                  </a:lnTo>
                  <a:lnTo>
                    <a:pt x="787621" y="544648"/>
                  </a:lnTo>
                  <a:lnTo>
                    <a:pt x="783396" y="542269"/>
                  </a:lnTo>
                  <a:lnTo>
                    <a:pt x="779171" y="539890"/>
                  </a:lnTo>
                  <a:lnTo>
                    <a:pt x="775210" y="536983"/>
                  </a:lnTo>
                  <a:lnTo>
                    <a:pt x="771512" y="534340"/>
                  </a:lnTo>
                  <a:lnTo>
                    <a:pt x="767815" y="531433"/>
                  </a:lnTo>
                  <a:lnTo>
                    <a:pt x="764382" y="528262"/>
                  </a:lnTo>
                  <a:lnTo>
                    <a:pt x="760949" y="524826"/>
                  </a:lnTo>
                  <a:lnTo>
                    <a:pt x="758044" y="521390"/>
                  </a:lnTo>
                  <a:lnTo>
                    <a:pt x="755139" y="517690"/>
                  </a:lnTo>
                  <a:lnTo>
                    <a:pt x="752498" y="513990"/>
                  </a:lnTo>
                  <a:lnTo>
                    <a:pt x="750121" y="510026"/>
                  </a:lnTo>
                  <a:lnTo>
                    <a:pt x="747745" y="506061"/>
                  </a:lnTo>
                  <a:lnTo>
                    <a:pt x="745896" y="502097"/>
                  </a:lnTo>
                  <a:lnTo>
                    <a:pt x="743783" y="498133"/>
                  </a:lnTo>
                  <a:lnTo>
                    <a:pt x="742199" y="493640"/>
                  </a:lnTo>
                  <a:lnTo>
                    <a:pt x="740614" y="489411"/>
                  </a:lnTo>
                  <a:lnTo>
                    <a:pt x="739294" y="485182"/>
                  </a:lnTo>
                  <a:lnTo>
                    <a:pt x="737974" y="480954"/>
                  </a:lnTo>
                  <a:lnTo>
                    <a:pt x="737181" y="476461"/>
                  </a:lnTo>
                  <a:lnTo>
                    <a:pt x="736389" y="471968"/>
                  </a:lnTo>
                  <a:lnTo>
                    <a:pt x="735861" y="467475"/>
                  </a:lnTo>
                  <a:lnTo>
                    <a:pt x="735333" y="462982"/>
                  </a:lnTo>
                  <a:lnTo>
                    <a:pt x="735069" y="458753"/>
                  </a:lnTo>
                  <a:lnTo>
                    <a:pt x="735069" y="453996"/>
                  </a:lnTo>
                  <a:lnTo>
                    <a:pt x="735069" y="448182"/>
                  </a:lnTo>
                  <a:lnTo>
                    <a:pt x="735597" y="442367"/>
                  </a:lnTo>
                  <a:lnTo>
                    <a:pt x="736389" y="436817"/>
                  </a:lnTo>
                  <a:lnTo>
                    <a:pt x="737445" y="430738"/>
                  </a:lnTo>
                  <a:lnTo>
                    <a:pt x="731107" y="429945"/>
                  </a:lnTo>
                  <a:lnTo>
                    <a:pt x="725562" y="428888"/>
                  </a:lnTo>
                  <a:lnTo>
                    <a:pt x="719752" y="427567"/>
                  </a:lnTo>
                  <a:lnTo>
                    <a:pt x="714206" y="426245"/>
                  </a:lnTo>
                  <a:lnTo>
                    <a:pt x="708660" y="424395"/>
                  </a:lnTo>
                  <a:lnTo>
                    <a:pt x="703379" y="422545"/>
                  </a:lnTo>
                  <a:lnTo>
                    <a:pt x="698097" y="420431"/>
                  </a:lnTo>
                  <a:lnTo>
                    <a:pt x="693344" y="418052"/>
                  </a:lnTo>
                  <a:lnTo>
                    <a:pt x="688590" y="415674"/>
                  </a:lnTo>
                  <a:lnTo>
                    <a:pt x="683837" y="413031"/>
                  </a:lnTo>
                  <a:lnTo>
                    <a:pt x="679347" y="410124"/>
                  </a:lnTo>
                  <a:lnTo>
                    <a:pt x="675122" y="406952"/>
                  </a:lnTo>
                  <a:lnTo>
                    <a:pt x="670897" y="403781"/>
                  </a:lnTo>
                  <a:lnTo>
                    <a:pt x="666936" y="400873"/>
                  </a:lnTo>
                  <a:lnTo>
                    <a:pt x="663238" y="397438"/>
                  </a:lnTo>
                  <a:lnTo>
                    <a:pt x="659541" y="393738"/>
                  </a:lnTo>
                  <a:lnTo>
                    <a:pt x="655316" y="389245"/>
                  </a:lnTo>
                  <a:lnTo>
                    <a:pt x="651355" y="384752"/>
                  </a:lnTo>
                  <a:lnTo>
                    <a:pt x="647922" y="379994"/>
                  </a:lnTo>
                  <a:lnTo>
                    <a:pt x="644489" y="374973"/>
                  </a:lnTo>
                  <a:lnTo>
                    <a:pt x="641584" y="370216"/>
                  </a:lnTo>
                  <a:lnTo>
                    <a:pt x="638943" y="365194"/>
                  </a:lnTo>
                  <a:lnTo>
                    <a:pt x="636302" y="359908"/>
                  </a:lnTo>
                  <a:lnTo>
                    <a:pt x="633925" y="354887"/>
                  </a:lnTo>
                  <a:lnTo>
                    <a:pt x="632077" y="349337"/>
                  </a:lnTo>
                  <a:lnTo>
                    <a:pt x="630228" y="344051"/>
                  </a:lnTo>
                  <a:lnTo>
                    <a:pt x="628908" y="338501"/>
                  </a:lnTo>
                  <a:lnTo>
                    <a:pt x="627587" y="333215"/>
                  </a:lnTo>
                  <a:lnTo>
                    <a:pt x="626531" y="327401"/>
                  </a:lnTo>
                  <a:lnTo>
                    <a:pt x="626003" y="322115"/>
                  </a:lnTo>
                  <a:lnTo>
                    <a:pt x="625475" y="316300"/>
                  </a:lnTo>
                  <a:lnTo>
                    <a:pt x="625475" y="311015"/>
                  </a:lnTo>
                  <a:lnTo>
                    <a:pt x="625475" y="303614"/>
                  </a:lnTo>
                  <a:lnTo>
                    <a:pt x="626003" y="295950"/>
                  </a:lnTo>
                  <a:lnTo>
                    <a:pt x="627323" y="288286"/>
                  </a:lnTo>
                  <a:lnTo>
                    <a:pt x="628644" y="280885"/>
                  </a:lnTo>
                  <a:lnTo>
                    <a:pt x="630228" y="273221"/>
                  </a:lnTo>
                  <a:lnTo>
                    <a:pt x="632605" y="265556"/>
                  </a:lnTo>
                  <a:lnTo>
                    <a:pt x="635510" y="257892"/>
                  </a:lnTo>
                  <a:lnTo>
                    <a:pt x="638679" y="250492"/>
                  </a:lnTo>
                  <a:lnTo>
                    <a:pt x="642640" y="243092"/>
                  </a:lnTo>
                  <a:lnTo>
                    <a:pt x="646865" y="235956"/>
                  </a:lnTo>
                  <a:lnTo>
                    <a:pt x="651883" y="229084"/>
                  </a:lnTo>
                  <a:lnTo>
                    <a:pt x="654524" y="225648"/>
                  </a:lnTo>
                  <a:lnTo>
                    <a:pt x="657693" y="222213"/>
                  </a:lnTo>
                  <a:lnTo>
                    <a:pt x="660598" y="219041"/>
                  </a:lnTo>
                  <a:lnTo>
                    <a:pt x="664031" y="216134"/>
                  </a:lnTo>
                  <a:lnTo>
                    <a:pt x="667464" y="212962"/>
                  </a:lnTo>
                  <a:lnTo>
                    <a:pt x="670897" y="210319"/>
                  </a:lnTo>
                  <a:lnTo>
                    <a:pt x="674594" y="207677"/>
                  </a:lnTo>
                  <a:lnTo>
                    <a:pt x="678555" y="205034"/>
                  </a:lnTo>
                  <a:lnTo>
                    <a:pt x="682516" y="202919"/>
                  </a:lnTo>
                  <a:lnTo>
                    <a:pt x="686742" y="200541"/>
                  </a:lnTo>
                  <a:lnTo>
                    <a:pt x="692551" y="197898"/>
                  </a:lnTo>
                  <a:lnTo>
                    <a:pt x="698625" y="195255"/>
                  </a:lnTo>
                  <a:lnTo>
                    <a:pt x="704963" y="193405"/>
                  </a:lnTo>
                  <a:lnTo>
                    <a:pt x="711565" y="191555"/>
                  </a:lnTo>
                  <a:lnTo>
                    <a:pt x="718431" y="190498"/>
                  </a:lnTo>
                  <a:lnTo>
                    <a:pt x="725562" y="189440"/>
                  </a:lnTo>
                  <a:lnTo>
                    <a:pt x="732956" y="188912"/>
                  </a:lnTo>
                  <a:close/>
                  <a:moveTo>
                    <a:pt x="660135" y="149754"/>
                  </a:moveTo>
                  <a:lnTo>
                    <a:pt x="649288" y="150283"/>
                  </a:lnTo>
                  <a:lnTo>
                    <a:pt x="638440" y="150548"/>
                  </a:lnTo>
                  <a:lnTo>
                    <a:pt x="627856" y="151342"/>
                  </a:lnTo>
                  <a:lnTo>
                    <a:pt x="617273" y="152400"/>
                  </a:lnTo>
                  <a:lnTo>
                    <a:pt x="606690" y="153723"/>
                  </a:lnTo>
                  <a:lnTo>
                    <a:pt x="596106" y="155046"/>
                  </a:lnTo>
                  <a:lnTo>
                    <a:pt x="585787" y="156633"/>
                  </a:lnTo>
                  <a:lnTo>
                    <a:pt x="575204" y="158485"/>
                  </a:lnTo>
                  <a:lnTo>
                    <a:pt x="565150" y="160602"/>
                  </a:lnTo>
                  <a:lnTo>
                    <a:pt x="555096" y="162454"/>
                  </a:lnTo>
                  <a:lnTo>
                    <a:pt x="544777" y="165100"/>
                  </a:lnTo>
                  <a:lnTo>
                    <a:pt x="534723" y="167746"/>
                  </a:lnTo>
                  <a:lnTo>
                    <a:pt x="524669" y="170392"/>
                  </a:lnTo>
                  <a:lnTo>
                    <a:pt x="514879" y="173302"/>
                  </a:lnTo>
                  <a:lnTo>
                    <a:pt x="505354" y="176477"/>
                  </a:lnTo>
                  <a:lnTo>
                    <a:pt x="495565" y="179917"/>
                  </a:lnTo>
                  <a:lnTo>
                    <a:pt x="485775" y="183356"/>
                  </a:lnTo>
                  <a:lnTo>
                    <a:pt x="476515" y="187060"/>
                  </a:lnTo>
                  <a:lnTo>
                    <a:pt x="466725" y="191029"/>
                  </a:lnTo>
                  <a:lnTo>
                    <a:pt x="457729" y="194998"/>
                  </a:lnTo>
                  <a:lnTo>
                    <a:pt x="448204" y="199231"/>
                  </a:lnTo>
                  <a:lnTo>
                    <a:pt x="438944" y="203994"/>
                  </a:lnTo>
                  <a:lnTo>
                    <a:pt x="430212" y="208492"/>
                  </a:lnTo>
                  <a:lnTo>
                    <a:pt x="420952" y="213254"/>
                  </a:lnTo>
                  <a:lnTo>
                    <a:pt x="412221" y="218281"/>
                  </a:lnTo>
                  <a:lnTo>
                    <a:pt x="403754" y="223308"/>
                  </a:lnTo>
                  <a:lnTo>
                    <a:pt x="395023" y="228600"/>
                  </a:lnTo>
                  <a:lnTo>
                    <a:pt x="386556" y="234156"/>
                  </a:lnTo>
                  <a:lnTo>
                    <a:pt x="377825" y="239713"/>
                  </a:lnTo>
                  <a:lnTo>
                    <a:pt x="369623" y="245269"/>
                  </a:lnTo>
                  <a:lnTo>
                    <a:pt x="361685" y="251354"/>
                  </a:lnTo>
                  <a:lnTo>
                    <a:pt x="1090349" y="979753"/>
                  </a:lnTo>
                  <a:lnTo>
                    <a:pt x="1096169" y="971815"/>
                  </a:lnTo>
                  <a:lnTo>
                    <a:pt x="1101726" y="963613"/>
                  </a:lnTo>
                  <a:lnTo>
                    <a:pt x="1107546" y="954882"/>
                  </a:lnTo>
                  <a:lnTo>
                    <a:pt x="1113103" y="946680"/>
                  </a:lnTo>
                  <a:lnTo>
                    <a:pt x="1118394" y="937948"/>
                  </a:lnTo>
                  <a:lnTo>
                    <a:pt x="1123421" y="929217"/>
                  </a:lnTo>
                  <a:lnTo>
                    <a:pt x="1128449" y="920486"/>
                  </a:lnTo>
                  <a:lnTo>
                    <a:pt x="1133211" y="911490"/>
                  </a:lnTo>
                  <a:lnTo>
                    <a:pt x="1137709" y="902494"/>
                  </a:lnTo>
                  <a:lnTo>
                    <a:pt x="1142207" y="893234"/>
                  </a:lnTo>
                  <a:lnTo>
                    <a:pt x="1146440" y="884238"/>
                  </a:lnTo>
                  <a:lnTo>
                    <a:pt x="1150409" y="874713"/>
                  </a:lnTo>
                  <a:lnTo>
                    <a:pt x="1154378" y="865188"/>
                  </a:lnTo>
                  <a:lnTo>
                    <a:pt x="1158082" y="855928"/>
                  </a:lnTo>
                  <a:lnTo>
                    <a:pt x="1161786" y="846138"/>
                  </a:lnTo>
                  <a:lnTo>
                    <a:pt x="1164961" y="836348"/>
                  </a:lnTo>
                  <a:lnTo>
                    <a:pt x="1168136" y="826823"/>
                  </a:lnTo>
                  <a:lnTo>
                    <a:pt x="1171311" y="816769"/>
                  </a:lnTo>
                  <a:lnTo>
                    <a:pt x="1173957" y="806715"/>
                  </a:lnTo>
                  <a:lnTo>
                    <a:pt x="1176603" y="796661"/>
                  </a:lnTo>
                  <a:lnTo>
                    <a:pt x="1178984" y="786871"/>
                  </a:lnTo>
                  <a:lnTo>
                    <a:pt x="1181101" y="776553"/>
                  </a:lnTo>
                  <a:lnTo>
                    <a:pt x="1183217" y="766234"/>
                  </a:lnTo>
                  <a:lnTo>
                    <a:pt x="1184805" y="755915"/>
                  </a:lnTo>
                  <a:lnTo>
                    <a:pt x="1186657" y="745332"/>
                  </a:lnTo>
                  <a:lnTo>
                    <a:pt x="1187980" y="735013"/>
                  </a:lnTo>
                  <a:lnTo>
                    <a:pt x="1189303" y="724430"/>
                  </a:lnTo>
                  <a:lnTo>
                    <a:pt x="1190096" y="713846"/>
                  </a:lnTo>
                  <a:lnTo>
                    <a:pt x="1190890" y="702998"/>
                  </a:lnTo>
                  <a:lnTo>
                    <a:pt x="1191419" y="692415"/>
                  </a:lnTo>
                  <a:lnTo>
                    <a:pt x="1191684" y="681567"/>
                  </a:lnTo>
                  <a:lnTo>
                    <a:pt x="1191949" y="670719"/>
                  </a:lnTo>
                  <a:lnTo>
                    <a:pt x="1191684" y="657490"/>
                  </a:lnTo>
                  <a:lnTo>
                    <a:pt x="1191155" y="643996"/>
                  </a:lnTo>
                  <a:lnTo>
                    <a:pt x="1190361" y="630502"/>
                  </a:lnTo>
                  <a:lnTo>
                    <a:pt x="1189303" y="617538"/>
                  </a:lnTo>
                  <a:lnTo>
                    <a:pt x="1187715" y="604309"/>
                  </a:lnTo>
                  <a:lnTo>
                    <a:pt x="1185863" y="591344"/>
                  </a:lnTo>
                  <a:lnTo>
                    <a:pt x="1183746" y="578644"/>
                  </a:lnTo>
                  <a:lnTo>
                    <a:pt x="1181101" y="565680"/>
                  </a:lnTo>
                  <a:lnTo>
                    <a:pt x="1178719" y="553244"/>
                  </a:lnTo>
                  <a:lnTo>
                    <a:pt x="1175544" y="540544"/>
                  </a:lnTo>
                  <a:lnTo>
                    <a:pt x="1172105" y="528109"/>
                  </a:lnTo>
                  <a:lnTo>
                    <a:pt x="1168401" y="515673"/>
                  </a:lnTo>
                  <a:lnTo>
                    <a:pt x="1164696" y="503767"/>
                  </a:lnTo>
                  <a:lnTo>
                    <a:pt x="1160463" y="491596"/>
                  </a:lnTo>
                  <a:lnTo>
                    <a:pt x="1155701" y="479690"/>
                  </a:lnTo>
                  <a:lnTo>
                    <a:pt x="1150938" y="468048"/>
                  </a:lnTo>
                  <a:lnTo>
                    <a:pt x="1145911" y="456407"/>
                  </a:lnTo>
                  <a:lnTo>
                    <a:pt x="1140619" y="445029"/>
                  </a:lnTo>
                  <a:lnTo>
                    <a:pt x="1135063" y="433388"/>
                  </a:lnTo>
                  <a:lnTo>
                    <a:pt x="1128978" y="422275"/>
                  </a:lnTo>
                  <a:lnTo>
                    <a:pt x="1122892" y="411427"/>
                  </a:lnTo>
                  <a:lnTo>
                    <a:pt x="1116278" y="400579"/>
                  </a:lnTo>
                  <a:lnTo>
                    <a:pt x="1109928" y="389996"/>
                  </a:lnTo>
                  <a:lnTo>
                    <a:pt x="1103049" y="379413"/>
                  </a:lnTo>
                  <a:lnTo>
                    <a:pt x="1095905" y="369359"/>
                  </a:lnTo>
                  <a:lnTo>
                    <a:pt x="1088496" y="359040"/>
                  </a:lnTo>
                  <a:lnTo>
                    <a:pt x="1080824" y="348986"/>
                  </a:lnTo>
                  <a:lnTo>
                    <a:pt x="1072886" y="339196"/>
                  </a:lnTo>
                  <a:lnTo>
                    <a:pt x="1064684" y="329936"/>
                  </a:lnTo>
                  <a:lnTo>
                    <a:pt x="1056482" y="320411"/>
                  </a:lnTo>
                  <a:lnTo>
                    <a:pt x="1047751" y="311415"/>
                  </a:lnTo>
                  <a:lnTo>
                    <a:pt x="1039284" y="302154"/>
                  </a:lnTo>
                  <a:lnTo>
                    <a:pt x="1030288" y="293688"/>
                  </a:lnTo>
                  <a:lnTo>
                    <a:pt x="1021028" y="284956"/>
                  </a:lnTo>
                  <a:lnTo>
                    <a:pt x="1011503" y="276754"/>
                  </a:lnTo>
                  <a:lnTo>
                    <a:pt x="1002242" y="268817"/>
                  </a:lnTo>
                  <a:lnTo>
                    <a:pt x="992453" y="260615"/>
                  </a:lnTo>
                  <a:lnTo>
                    <a:pt x="982399" y="252942"/>
                  </a:lnTo>
                  <a:lnTo>
                    <a:pt x="972344" y="245798"/>
                  </a:lnTo>
                  <a:lnTo>
                    <a:pt x="962290" y="238654"/>
                  </a:lnTo>
                  <a:lnTo>
                    <a:pt x="951707" y="231511"/>
                  </a:lnTo>
                  <a:lnTo>
                    <a:pt x="941123" y="225160"/>
                  </a:lnTo>
                  <a:lnTo>
                    <a:pt x="930276" y="218810"/>
                  </a:lnTo>
                  <a:lnTo>
                    <a:pt x="919163" y="212460"/>
                  </a:lnTo>
                  <a:lnTo>
                    <a:pt x="908051" y="206640"/>
                  </a:lnTo>
                  <a:lnTo>
                    <a:pt x="896673" y="201083"/>
                  </a:lnTo>
                  <a:lnTo>
                    <a:pt x="885296" y="195527"/>
                  </a:lnTo>
                  <a:lnTo>
                    <a:pt x="873655" y="190500"/>
                  </a:lnTo>
                  <a:lnTo>
                    <a:pt x="862013" y="185737"/>
                  </a:lnTo>
                  <a:lnTo>
                    <a:pt x="849842" y="181240"/>
                  </a:lnTo>
                  <a:lnTo>
                    <a:pt x="837936" y="177006"/>
                  </a:lnTo>
                  <a:lnTo>
                    <a:pt x="825765" y="173037"/>
                  </a:lnTo>
                  <a:lnTo>
                    <a:pt x="813330" y="169333"/>
                  </a:lnTo>
                  <a:lnTo>
                    <a:pt x="801159" y="165894"/>
                  </a:lnTo>
                  <a:lnTo>
                    <a:pt x="788459" y="162983"/>
                  </a:lnTo>
                  <a:lnTo>
                    <a:pt x="776023" y="160337"/>
                  </a:lnTo>
                  <a:lnTo>
                    <a:pt x="763058" y="157956"/>
                  </a:lnTo>
                  <a:lnTo>
                    <a:pt x="750358" y="155575"/>
                  </a:lnTo>
                  <a:lnTo>
                    <a:pt x="737129" y="153987"/>
                  </a:lnTo>
                  <a:lnTo>
                    <a:pt x="724165" y="152135"/>
                  </a:lnTo>
                  <a:lnTo>
                    <a:pt x="710935" y="151077"/>
                  </a:lnTo>
                  <a:lnTo>
                    <a:pt x="697706" y="150283"/>
                  </a:lnTo>
                  <a:lnTo>
                    <a:pt x="684213" y="150019"/>
                  </a:lnTo>
                  <a:lnTo>
                    <a:pt x="670983" y="149754"/>
                  </a:lnTo>
                  <a:lnTo>
                    <a:pt x="660135" y="149754"/>
                  </a:lnTo>
                  <a:close/>
                  <a:moveTo>
                    <a:pt x="670719" y="0"/>
                  </a:moveTo>
                  <a:lnTo>
                    <a:pt x="688181" y="264"/>
                  </a:lnTo>
                  <a:lnTo>
                    <a:pt x="705115" y="794"/>
                  </a:lnTo>
                  <a:lnTo>
                    <a:pt x="722313" y="2117"/>
                  </a:lnTo>
                  <a:lnTo>
                    <a:pt x="739246" y="3439"/>
                  </a:lnTo>
                  <a:lnTo>
                    <a:pt x="755915" y="5556"/>
                  </a:lnTo>
                  <a:lnTo>
                    <a:pt x="772848" y="7673"/>
                  </a:lnTo>
                  <a:lnTo>
                    <a:pt x="789517" y="10583"/>
                  </a:lnTo>
                  <a:lnTo>
                    <a:pt x="805921" y="13758"/>
                  </a:lnTo>
                  <a:lnTo>
                    <a:pt x="822326" y="17462"/>
                  </a:lnTo>
                  <a:lnTo>
                    <a:pt x="838201" y="21167"/>
                  </a:lnTo>
                  <a:lnTo>
                    <a:pt x="854340" y="25664"/>
                  </a:lnTo>
                  <a:lnTo>
                    <a:pt x="870215" y="30162"/>
                  </a:lnTo>
                  <a:lnTo>
                    <a:pt x="885826" y="35454"/>
                  </a:lnTo>
                  <a:lnTo>
                    <a:pt x="901436" y="40746"/>
                  </a:lnTo>
                  <a:lnTo>
                    <a:pt x="916782" y="46567"/>
                  </a:lnTo>
                  <a:lnTo>
                    <a:pt x="931863" y="52917"/>
                  </a:lnTo>
                  <a:lnTo>
                    <a:pt x="946680" y="59531"/>
                  </a:lnTo>
                  <a:lnTo>
                    <a:pt x="961496" y="66146"/>
                  </a:lnTo>
                  <a:lnTo>
                    <a:pt x="976313" y="73819"/>
                  </a:lnTo>
                  <a:lnTo>
                    <a:pt x="990336" y="81227"/>
                  </a:lnTo>
                  <a:lnTo>
                    <a:pt x="1004624" y="89164"/>
                  </a:lnTo>
                  <a:lnTo>
                    <a:pt x="1018382" y="97367"/>
                  </a:lnTo>
                  <a:lnTo>
                    <a:pt x="1032405" y="105833"/>
                  </a:lnTo>
                  <a:lnTo>
                    <a:pt x="1045899" y="114829"/>
                  </a:lnTo>
                  <a:lnTo>
                    <a:pt x="1059128" y="123825"/>
                  </a:lnTo>
                  <a:lnTo>
                    <a:pt x="1072092" y="133350"/>
                  </a:lnTo>
                  <a:lnTo>
                    <a:pt x="1085057" y="143404"/>
                  </a:lnTo>
                  <a:lnTo>
                    <a:pt x="1097492" y="153458"/>
                  </a:lnTo>
                  <a:lnTo>
                    <a:pt x="1109928" y="163512"/>
                  </a:lnTo>
                  <a:lnTo>
                    <a:pt x="1121834" y="174625"/>
                  </a:lnTo>
                  <a:lnTo>
                    <a:pt x="1133476" y="185473"/>
                  </a:lnTo>
                  <a:lnTo>
                    <a:pt x="1144853" y="196585"/>
                  </a:lnTo>
                  <a:lnTo>
                    <a:pt x="1155965" y="208227"/>
                  </a:lnTo>
                  <a:lnTo>
                    <a:pt x="1167342" y="219869"/>
                  </a:lnTo>
                  <a:lnTo>
                    <a:pt x="1177926" y="231775"/>
                  </a:lnTo>
                  <a:lnTo>
                    <a:pt x="1188244" y="244211"/>
                  </a:lnTo>
                  <a:lnTo>
                    <a:pt x="1198299" y="256646"/>
                  </a:lnTo>
                  <a:lnTo>
                    <a:pt x="1208088" y="269611"/>
                  </a:lnTo>
                  <a:lnTo>
                    <a:pt x="1217878" y="282311"/>
                  </a:lnTo>
                  <a:lnTo>
                    <a:pt x="1226874" y="295804"/>
                  </a:lnTo>
                  <a:lnTo>
                    <a:pt x="1235869" y="309298"/>
                  </a:lnTo>
                  <a:lnTo>
                    <a:pt x="1244336" y="323057"/>
                  </a:lnTo>
                  <a:lnTo>
                    <a:pt x="1252538" y="337079"/>
                  </a:lnTo>
                  <a:lnTo>
                    <a:pt x="1260211" y="351102"/>
                  </a:lnTo>
                  <a:lnTo>
                    <a:pt x="1268149" y="365654"/>
                  </a:lnTo>
                  <a:lnTo>
                    <a:pt x="1275292" y="380207"/>
                  </a:lnTo>
                  <a:lnTo>
                    <a:pt x="1281907" y="394759"/>
                  </a:lnTo>
                  <a:lnTo>
                    <a:pt x="1288522" y="409840"/>
                  </a:lnTo>
                  <a:lnTo>
                    <a:pt x="1294872" y="424921"/>
                  </a:lnTo>
                  <a:lnTo>
                    <a:pt x="1300692" y="440267"/>
                  </a:lnTo>
                  <a:lnTo>
                    <a:pt x="1306249" y="455877"/>
                  </a:lnTo>
                  <a:lnTo>
                    <a:pt x="1311276" y="471488"/>
                  </a:lnTo>
                  <a:lnTo>
                    <a:pt x="1316038" y="487098"/>
                  </a:lnTo>
                  <a:lnTo>
                    <a:pt x="1320272" y="503238"/>
                  </a:lnTo>
                  <a:lnTo>
                    <a:pt x="1324240" y="519377"/>
                  </a:lnTo>
                  <a:lnTo>
                    <a:pt x="1327680" y="535782"/>
                  </a:lnTo>
                  <a:lnTo>
                    <a:pt x="1330855" y="551921"/>
                  </a:lnTo>
                  <a:lnTo>
                    <a:pt x="1333765" y="568590"/>
                  </a:lnTo>
                  <a:lnTo>
                    <a:pt x="1335882" y="585523"/>
                  </a:lnTo>
                  <a:lnTo>
                    <a:pt x="1337999" y="602192"/>
                  </a:lnTo>
                  <a:lnTo>
                    <a:pt x="1339322" y="619125"/>
                  </a:lnTo>
                  <a:lnTo>
                    <a:pt x="1340644" y="636323"/>
                  </a:lnTo>
                  <a:lnTo>
                    <a:pt x="1341174" y="653521"/>
                  </a:lnTo>
                  <a:lnTo>
                    <a:pt x="1341438" y="670719"/>
                  </a:lnTo>
                  <a:lnTo>
                    <a:pt x="1341174" y="687917"/>
                  </a:lnTo>
                  <a:lnTo>
                    <a:pt x="1340644" y="705380"/>
                  </a:lnTo>
                  <a:lnTo>
                    <a:pt x="1339322" y="722313"/>
                  </a:lnTo>
                  <a:lnTo>
                    <a:pt x="1337999" y="739246"/>
                  </a:lnTo>
                  <a:lnTo>
                    <a:pt x="1335882" y="756180"/>
                  </a:lnTo>
                  <a:lnTo>
                    <a:pt x="1333765" y="772848"/>
                  </a:lnTo>
                  <a:lnTo>
                    <a:pt x="1330855" y="789253"/>
                  </a:lnTo>
                  <a:lnTo>
                    <a:pt x="1327680" y="805921"/>
                  </a:lnTo>
                  <a:lnTo>
                    <a:pt x="1324240" y="822061"/>
                  </a:lnTo>
                  <a:lnTo>
                    <a:pt x="1320272" y="838465"/>
                  </a:lnTo>
                  <a:lnTo>
                    <a:pt x="1316038" y="854340"/>
                  </a:lnTo>
                  <a:lnTo>
                    <a:pt x="1311540" y="870215"/>
                  </a:lnTo>
                  <a:lnTo>
                    <a:pt x="1306249" y="885825"/>
                  </a:lnTo>
                  <a:lnTo>
                    <a:pt x="1300957" y="901171"/>
                  </a:lnTo>
                  <a:lnTo>
                    <a:pt x="1294872" y="916782"/>
                  </a:lnTo>
                  <a:lnTo>
                    <a:pt x="1288522" y="931863"/>
                  </a:lnTo>
                  <a:lnTo>
                    <a:pt x="1282436" y="946680"/>
                  </a:lnTo>
                  <a:lnTo>
                    <a:pt x="1275292" y="961496"/>
                  </a:lnTo>
                  <a:lnTo>
                    <a:pt x="1268149" y="976048"/>
                  </a:lnTo>
                  <a:lnTo>
                    <a:pt x="1260740" y="990336"/>
                  </a:lnTo>
                  <a:lnTo>
                    <a:pt x="1252538" y="1004623"/>
                  </a:lnTo>
                  <a:lnTo>
                    <a:pt x="1244336" y="1018646"/>
                  </a:lnTo>
                  <a:lnTo>
                    <a:pt x="1235869" y="1032405"/>
                  </a:lnTo>
                  <a:lnTo>
                    <a:pt x="1226874" y="1045898"/>
                  </a:lnTo>
                  <a:lnTo>
                    <a:pt x="1217878" y="1058863"/>
                  </a:lnTo>
                  <a:lnTo>
                    <a:pt x="1208088" y="1072092"/>
                  </a:lnTo>
                  <a:lnTo>
                    <a:pt x="1198299" y="1084792"/>
                  </a:lnTo>
                  <a:lnTo>
                    <a:pt x="1188244" y="1097492"/>
                  </a:lnTo>
                  <a:lnTo>
                    <a:pt x="1177926" y="1109663"/>
                  </a:lnTo>
                  <a:lnTo>
                    <a:pt x="1167342" y="1121834"/>
                  </a:lnTo>
                  <a:lnTo>
                    <a:pt x="1156494" y="1133476"/>
                  </a:lnTo>
                  <a:lnTo>
                    <a:pt x="1144853" y="1144853"/>
                  </a:lnTo>
                  <a:lnTo>
                    <a:pt x="1133476" y="1156230"/>
                  </a:lnTo>
                  <a:lnTo>
                    <a:pt x="1121834" y="1167078"/>
                  </a:lnTo>
                  <a:lnTo>
                    <a:pt x="1109928" y="1177661"/>
                  </a:lnTo>
                  <a:lnTo>
                    <a:pt x="1097492" y="1188244"/>
                  </a:lnTo>
                  <a:lnTo>
                    <a:pt x="1085057" y="1198299"/>
                  </a:lnTo>
                  <a:lnTo>
                    <a:pt x="1072092" y="1208088"/>
                  </a:lnTo>
                  <a:lnTo>
                    <a:pt x="1059128" y="1217613"/>
                  </a:lnTo>
                  <a:lnTo>
                    <a:pt x="1045899" y="1226874"/>
                  </a:lnTo>
                  <a:lnTo>
                    <a:pt x="1032405" y="1235605"/>
                  </a:lnTo>
                  <a:lnTo>
                    <a:pt x="1018646" y="1244336"/>
                  </a:lnTo>
                  <a:lnTo>
                    <a:pt x="1004624" y="1252538"/>
                  </a:lnTo>
                  <a:lnTo>
                    <a:pt x="990336" y="1260476"/>
                  </a:lnTo>
                  <a:lnTo>
                    <a:pt x="976313" y="1267884"/>
                  </a:lnTo>
                  <a:lnTo>
                    <a:pt x="961496" y="1275028"/>
                  </a:lnTo>
                  <a:lnTo>
                    <a:pt x="946680" y="1282171"/>
                  </a:lnTo>
                  <a:lnTo>
                    <a:pt x="931863" y="1288786"/>
                  </a:lnTo>
                  <a:lnTo>
                    <a:pt x="916782" y="1294872"/>
                  </a:lnTo>
                  <a:lnTo>
                    <a:pt x="901436" y="1300692"/>
                  </a:lnTo>
                  <a:lnTo>
                    <a:pt x="885826" y="1306249"/>
                  </a:lnTo>
                  <a:lnTo>
                    <a:pt x="870215" y="1311276"/>
                  </a:lnTo>
                  <a:lnTo>
                    <a:pt x="854605" y="1316038"/>
                  </a:lnTo>
                  <a:lnTo>
                    <a:pt x="838465" y="1320272"/>
                  </a:lnTo>
                  <a:lnTo>
                    <a:pt x="822326" y="1324240"/>
                  </a:lnTo>
                  <a:lnTo>
                    <a:pt x="805921" y="1327680"/>
                  </a:lnTo>
                  <a:lnTo>
                    <a:pt x="789782" y="1331119"/>
                  </a:lnTo>
                  <a:lnTo>
                    <a:pt x="772848" y="1333501"/>
                  </a:lnTo>
                  <a:lnTo>
                    <a:pt x="756179" y="1335882"/>
                  </a:lnTo>
                  <a:lnTo>
                    <a:pt x="739510" y="1337999"/>
                  </a:lnTo>
                  <a:lnTo>
                    <a:pt x="722577" y="1339322"/>
                  </a:lnTo>
                  <a:lnTo>
                    <a:pt x="705379" y="1340380"/>
                  </a:lnTo>
                  <a:lnTo>
                    <a:pt x="688446" y="1341174"/>
                  </a:lnTo>
                  <a:lnTo>
                    <a:pt x="670983" y="1341438"/>
                  </a:lnTo>
                  <a:lnTo>
                    <a:pt x="670719" y="1341438"/>
                  </a:lnTo>
                  <a:lnTo>
                    <a:pt x="653521" y="1341438"/>
                  </a:lnTo>
                  <a:lnTo>
                    <a:pt x="636323" y="1340380"/>
                  </a:lnTo>
                  <a:lnTo>
                    <a:pt x="619125" y="1339322"/>
                  </a:lnTo>
                  <a:lnTo>
                    <a:pt x="602456" y="1337999"/>
                  </a:lnTo>
                  <a:lnTo>
                    <a:pt x="585523" y="1335882"/>
                  </a:lnTo>
                  <a:lnTo>
                    <a:pt x="568590" y="1333501"/>
                  </a:lnTo>
                  <a:lnTo>
                    <a:pt x="552185" y="1331119"/>
                  </a:lnTo>
                  <a:lnTo>
                    <a:pt x="535781" y="1327944"/>
                  </a:lnTo>
                  <a:lnTo>
                    <a:pt x="519377" y="1324240"/>
                  </a:lnTo>
                  <a:lnTo>
                    <a:pt x="503237" y="1320272"/>
                  </a:lnTo>
                  <a:lnTo>
                    <a:pt x="487362" y="1316038"/>
                  </a:lnTo>
                  <a:lnTo>
                    <a:pt x="471223" y="1311276"/>
                  </a:lnTo>
                  <a:lnTo>
                    <a:pt x="455877" y="1306249"/>
                  </a:lnTo>
                  <a:lnTo>
                    <a:pt x="440267" y="1300692"/>
                  </a:lnTo>
                  <a:lnTo>
                    <a:pt x="424921" y="1294872"/>
                  </a:lnTo>
                  <a:lnTo>
                    <a:pt x="409840" y="1288786"/>
                  </a:lnTo>
                  <a:lnTo>
                    <a:pt x="394758" y="1282171"/>
                  </a:lnTo>
                  <a:lnTo>
                    <a:pt x="379942" y="1275292"/>
                  </a:lnTo>
                  <a:lnTo>
                    <a:pt x="365389" y="1267884"/>
                  </a:lnTo>
                  <a:lnTo>
                    <a:pt x="351102" y="1260476"/>
                  </a:lnTo>
                  <a:lnTo>
                    <a:pt x="337079" y="1252538"/>
                  </a:lnTo>
                  <a:lnTo>
                    <a:pt x="323056" y="1244336"/>
                  </a:lnTo>
                  <a:lnTo>
                    <a:pt x="309298" y="1235605"/>
                  </a:lnTo>
                  <a:lnTo>
                    <a:pt x="295804" y="1226874"/>
                  </a:lnTo>
                  <a:lnTo>
                    <a:pt x="282575" y="1217613"/>
                  </a:lnTo>
                  <a:lnTo>
                    <a:pt x="269346" y="1208088"/>
                  </a:lnTo>
                  <a:lnTo>
                    <a:pt x="256910" y="1198299"/>
                  </a:lnTo>
                  <a:lnTo>
                    <a:pt x="244210" y="1188244"/>
                  </a:lnTo>
                  <a:lnTo>
                    <a:pt x="232039" y="1177661"/>
                  </a:lnTo>
                  <a:lnTo>
                    <a:pt x="220133" y="1167078"/>
                  </a:lnTo>
                  <a:lnTo>
                    <a:pt x="207962" y="1156230"/>
                  </a:lnTo>
                  <a:lnTo>
                    <a:pt x="196585" y="1144853"/>
                  </a:lnTo>
                  <a:lnTo>
                    <a:pt x="185473" y="1133476"/>
                  </a:lnTo>
                  <a:lnTo>
                    <a:pt x="174625" y="1121834"/>
                  </a:lnTo>
                  <a:lnTo>
                    <a:pt x="163777" y="1109663"/>
                  </a:lnTo>
                  <a:lnTo>
                    <a:pt x="153458" y="1097492"/>
                  </a:lnTo>
                  <a:lnTo>
                    <a:pt x="143139" y="1084792"/>
                  </a:lnTo>
                  <a:lnTo>
                    <a:pt x="133614" y="1072092"/>
                  </a:lnTo>
                  <a:lnTo>
                    <a:pt x="124089" y="1058863"/>
                  </a:lnTo>
                  <a:lnTo>
                    <a:pt x="114829" y="1045898"/>
                  </a:lnTo>
                  <a:lnTo>
                    <a:pt x="105833" y="1032405"/>
                  </a:lnTo>
                  <a:lnTo>
                    <a:pt x="97102" y="1018646"/>
                  </a:lnTo>
                  <a:lnTo>
                    <a:pt x="89164" y="1004623"/>
                  </a:lnTo>
                  <a:lnTo>
                    <a:pt x="81227" y="990336"/>
                  </a:lnTo>
                  <a:lnTo>
                    <a:pt x="73554" y="976048"/>
                  </a:lnTo>
                  <a:lnTo>
                    <a:pt x="66410" y="961496"/>
                  </a:lnTo>
                  <a:lnTo>
                    <a:pt x="59531" y="946680"/>
                  </a:lnTo>
                  <a:lnTo>
                    <a:pt x="52916" y="931863"/>
                  </a:lnTo>
                  <a:lnTo>
                    <a:pt x="46566" y="916782"/>
                  </a:lnTo>
                  <a:lnTo>
                    <a:pt x="41010" y="901171"/>
                  </a:lnTo>
                  <a:lnTo>
                    <a:pt x="35454" y="885825"/>
                  </a:lnTo>
                  <a:lnTo>
                    <a:pt x="30427" y="870215"/>
                  </a:lnTo>
                  <a:lnTo>
                    <a:pt x="25664" y="854340"/>
                  </a:lnTo>
                  <a:lnTo>
                    <a:pt x="21166" y="838465"/>
                  </a:lnTo>
                  <a:lnTo>
                    <a:pt x="17198" y="822061"/>
                  </a:lnTo>
                  <a:lnTo>
                    <a:pt x="13758" y="805921"/>
                  </a:lnTo>
                  <a:lnTo>
                    <a:pt x="10583" y="789253"/>
                  </a:lnTo>
                  <a:lnTo>
                    <a:pt x="7937" y="772848"/>
                  </a:lnTo>
                  <a:lnTo>
                    <a:pt x="5556" y="756180"/>
                  </a:lnTo>
                  <a:lnTo>
                    <a:pt x="3439" y="739246"/>
                  </a:lnTo>
                  <a:lnTo>
                    <a:pt x="2116" y="722313"/>
                  </a:lnTo>
                  <a:lnTo>
                    <a:pt x="1058" y="705380"/>
                  </a:lnTo>
                  <a:lnTo>
                    <a:pt x="529" y="687917"/>
                  </a:lnTo>
                  <a:lnTo>
                    <a:pt x="0" y="670719"/>
                  </a:lnTo>
                  <a:lnTo>
                    <a:pt x="529" y="653521"/>
                  </a:lnTo>
                  <a:lnTo>
                    <a:pt x="1058" y="636323"/>
                  </a:lnTo>
                  <a:lnTo>
                    <a:pt x="2116" y="619125"/>
                  </a:lnTo>
                  <a:lnTo>
                    <a:pt x="3439" y="602192"/>
                  </a:lnTo>
                  <a:lnTo>
                    <a:pt x="5556" y="585523"/>
                  </a:lnTo>
                  <a:lnTo>
                    <a:pt x="7937" y="568855"/>
                  </a:lnTo>
                  <a:lnTo>
                    <a:pt x="10583" y="551921"/>
                  </a:lnTo>
                  <a:lnTo>
                    <a:pt x="13758" y="535782"/>
                  </a:lnTo>
                  <a:lnTo>
                    <a:pt x="17198" y="519377"/>
                  </a:lnTo>
                  <a:lnTo>
                    <a:pt x="21166" y="503238"/>
                  </a:lnTo>
                  <a:lnTo>
                    <a:pt x="25664" y="487098"/>
                  </a:lnTo>
                  <a:lnTo>
                    <a:pt x="30427" y="471488"/>
                  </a:lnTo>
                  <a:lnTo>
                    <a:pt x="35454" y="455877"/>
                  </a:lnTo>
                  <a:lnTo>
                    <a:pt x="41010" y="440267"/>
                  </a:lnTo>
                  <a:lnTo>
                    <a:pt x="46566" y="424921"/>
                  </a:lnTo>
                  <a:lnTo>
                    <a:pt x="52916" y="409840"/>
                  </a:lnTo>
                  <a:lnTo>
                    <a:pt x="59531" y="394759"/>
                  </a:lnTo>
                  <a:lnTo>
                    <a:pt x="66410" y="380207"/>
                  </a:lnTo>
                  <a:lnTo>
                    <a:pt x="73554" y="365654"/>
                  </a:lnTo>
                  <a:lnTo>
                    <a:pt x="81227" y="351102"/>
                  </a:lnTo>
                  <a:lnTo>
                    <a:pt x="89164" y="337079"/>
                  </a:lnTo>
                  <a:lnTo>
                    <a:pt x="97102" y="323057"/>
                  </a:lnTo>
                  <a:lnTo>
                    <a:pt x="105833" y="309298"/>
                  </a:lnTo>
                  <a:lnTo>
                    <a:pt x="114564" y="295804"/>
                  </a:lnTo>
                  <a:lnTo>
                    <a:pt x="124089" y="282311"/>
                  </a:lnTo>
                  <a:lnTo>
                    <a:pt x="133614" y="269611"/>
                  </a:lnTo>
                  <a:lnTo>
                    <a:pt x="143139" y="256646"/>
                  </a:lnTo>
                  <a:lnTo>
                    <a:pt x="153458" y="244211"/>
                  </a:lnTo>
                  <a:lnTo>
                    <a:pt x="163777" y="231775"/>
                  </a:lnTo>
                  <a:lnTo>
                    <a:pt x="174625" y="219869"/>
                  </a:lnTo>
                  <a:lnTo>
                    <a:pt x="185473" y="208227"/>
                  </a:lnTo>
                  <a:lnTo>
                    <a:pt x="196585" y="196585"/>
                  </a:lnTo>
                  <a:lnTo>
                    <a:pt x="207962" y="185473"/>
                  </a:lnTo>
                  <a:lnTo>
                    <a:pt x="220133" y="174625"/>
                  </a:lnTo>
                  <a:lnTo>
                    <a:pt x="232039" y="163512"/>
                  </a:lnTo>
                  <a:lnTo>
                    <a:pt x="244210" y="153458"/>
                  </a:lnTo>
                  <a:lnTo>
                    <a:pt x="256910" y="143404"/>
                  </a:lnTo>
                  <a:lnTo>
                    <a:pt x="269346" y="133350"/>
                  </a:lnTo>
                  <a:lnTo>
                    <a:pt x="282575" y="123825"/>
                  </a:lnTo>
                  <a:lnTo>
                    <a:pt x="295804" y="114829"/>
                  </a:lnTo>
                  <a:lnTo>
                    <a:pt x="309298" y="105833"/>
                  </a:lnTo>
                  <a:lnTo>
                    <a:pt x="323056" y="97367"/>
                  </a:lnTo>
                  <a:lnTo>
                    <a:pt x="337079" y="89164"/>
                  </a:lnTo>
                  <a:lnTo>
                    <a:pt x="351102" y="81227"/>
                  </a:lnTo>
                  <a:lnTo>
                    <a:pt x="365389" y="73819"/>
                  </a:lnTo>
                  <a:lnTo>
                    <a:pt x="379942" y="66146"/>
                  </a:lnTo>
                  <a:lnTo>
                    <a:pt x="394758" y="59531"/>
                  </a:lnTo>
                  <a:lnTo>
                    <a:pt x="409575" y="52917"/>
                  </a:lnTo>
                  <a:lnTo>
                    <a:pt x="424921" y="46567"/>
                  </a:lnTo>
                  <a:lnTo>
                    <a:pt x="440267" y="40746"/>
                  </a:lnTo>
                  <a:lnTo>
                    <a:pt x="455612" y="35454"/>
                  </a:lnTo>
                  <a:lnTo>
                    <a:pt x="471223" y="30162"/>
                  </a:lnTo>
                  <a:lnTo>
                    <a:pt x="487362" y="25664"/>
                  </a:lnTo>
                  <a:lnTo>
                    <a:pt x="503237" y="21167"/>
                  </a:lnTo>
                  <a:lnTo>
                    <a:pt x="519377" y="17462"/>
                  </a:lnTo>
                  <a:lnTo>
                    <a:pt x="535781" y="13758"/>
                  </a:lnTo>
                  <a:lnTo>
                    <a:pt x="552185" y="10583"/>
                  </a:lnTo>
                  <a:lnTo>
                    <a:pt x="568590" y="7673"/>
                  </a:lnTo>
                  <a:lnTo>
                    <a:pt x="585523" y="5556"/>
                  </a:lnTo>
                  <a:lnTo>
                    <a:pt x="602456" y="3439"/>
                  </a:lnTo>
                  <a:lnTo>
                    <a:pt x="619125" y="2117"/>
                  </a:lnTo>
                  <a:lnTo>
                    <a:pt x="636323" y="794"/>
                  </a:lnTo>
                  <a:lnTo>
                    <a:pt x="653521" y="264"/>
                  </a:lnTo>
                  <a:lnTo>
                    <a:pt x="6707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1" name="Freeform: Shape 21"/>
            <p:cNvSpPr>
              <a:spLocks/>
            </p:cNvSpPr>
            <p:nvPr/>
          </p:nvSpPr>
          <p:spPr bwMode="auto">
            <a:xfrm>
              <a:off x="4784018" y="2429407"/>
              <a:ext cx="580737" cy="491691"/>
            </a:xfrm>
            <a:custGeom>
              <a:avLst/>
              <a:gdLst>
                <a:gd name="T0" fmla="*/ 294416 w 1263650"/>
                <a:gd name="T1" fmla="*/ 1098599 h 1069975"/>
                <a:gd name="T2" fmla="*/ 1320142 w 1263650"/>
                <a:gd name="T3" fmla="*/ 878240 h 1069975"/>
                <a:gd name="T4" fmla="*/ 1613379 w 1263650"/>
                <a:gd name="T5" fmla="*/ 878240 h 1069975"/>
                <a:gd name="T6" fmla="*/ 74190 w 1263650"/>
                <a:gd name="T7" fmla="*/ 1612900 h 1069975"/>
                <a:gd name="T8" fmla="*/ 1538839 w 1263650"/>
                <a:gd name="T9" fmla="*/ 732266 h 1069975"/>
                <a:gd name="T10" fmla="*/ 1392852 w 1263650"/>
                <a:gd name="T11" fmla="*/ 732266 h 1069975"/>
                <a:gd name="T12" fmla="*/ 514542 w 1263650"/>
                <a:gd name="T13" fmla="*/ 1026609 h 1069975"/>
                <a:gd name="T14" fmla="*/ 725543 w 1263650"/>
                <a:gd name="T15" fmla="*/ 146518 h 1069975"/>
                <a:gd name="T16" fmla="*/ 708392 w 1263650"/>
                <a:gd name="T17" fmla="*/ 149712 h 1069975"/>
                <a:gd name="T18" fmla="*/ 694033 w 1263650"/>
                <a:gd name="T19" fmla="*/ 155302 h 1069975"/>
                <a:gd name="T20" fmla="*/ 683263 w 1263650"/>
                <a:gd name="T21" fmla="*/ 163287 h 1069975"/>
                <a:gd name="T22" fmla="*/ 674487 w 1263650"/>
                <a:gd name="T23" fmla="*/ 172868 h 1069975"/>
                <a:gd name="T24" fmla="*/ 665314 w 1263650"/>
                <a:gd name="T25" fmla="*/ 189636 h 1069975"/>
                <a:gd name="T26" fmla="*/ 660528 w 1263650"/>
                <a:gd name="T27" fmla="*/ 208399 h 1069975"/>
                <a:gd name="T28" fmla="*/ 659331 w 1263650"/>
                <a:gd name="T29" fmla="*/ 293036 h 1069975"/>
                <a:gd name="T30" fmla="*/ 1245270 w 1263650"/>
                <a:gd name="T31" fmla="*/ 213190 h 1069975"/>
                <a:gd name="T32" fmla="*/ 1242078 w 1263650"/>
                <a:gd name="T33" fmla="*/ 195624 h 1069975"/>
                <a:gd name="T34" fmla="*/ 1236494 w 1263650"/>
                <a:gd name="T35" fmla="*/ 181252 h 1069975"/>
                <a:gd name="T36" fmla="*/ 1228517 w 1263650"/>
                <a:gd name="T37" fmla="*/ 170472 h 1069975"/>
                <a:gd name="T38" fmla="*/ 1219343 w 1263650"/>
                <a:gd name="T39" fmla="*/ 161689 h 1069975"/>
                <a:gd name="T40" fmla="*/ 1201792 w 1263650"/>
                <a:gd name="T41" fmla="*/ 152507 h 1069975"/>
                <a:gd name="T42" fmla="*/ 1183446 w 1263650"/>
                <a:gd name="T43" fmla="*/ 147716 h 1069975"/>
                <a:gd name="T44" fmla="*/ 732324 w 1263650"/>
                <a:gd name="T45" fmla="*/ 146518 h 1069975"/>
                <a:gd name="T46" fmla="*/ 1172276 w 1263650"/>
                <a:gd name="T47" fmla="*/ 0 h 1069975"/>
                <a:gd name="T48" fmla="*/ 1202192 w 1263650"/>
                <a:gd name="T49" fmla="*/ 1996 h 1069975"/>
                <a:gd name="T50" fmla="*/ 1232108 w 1263650"/>
                <a:gd name="T51" fmla="*/ 7985 h 1069975"/>
                <a:gd name="T52" fmla="*/ 1260826 w 1263650"/>
                <a:gd name="T53" fmla="*/ 17566 h 1069975"/>
                <a:gd name="T54" fmla="*/ 1288348 w 1263650"/>
                <a:gd name="T55" fmla="*/ 31939 h 1069975"/>
                <a:gd name="T56" fmla="*/ 1313875 w 1263650"/>
                <a:gd name="T57" fmla="*/ 49106 h 1069975"/>
                <a:gd name="T58" fmla="*/ 1337010 w 1263650"/>
                <a:gd name="T59" fmla="*/ 70665 h 1069975"/>
                <a:gd name="T60" fmla="*/ 1356953 w 1263650"/>
                <a:gd name="T61" fmla="*/ 96216 h 1069975"/>
                <a:gd name="T62" fmla="*/ 1372509 w 1263650"/>
                <a:gd name="T63" fmla="*/ 124960 h 1069975"/>
                <a:gd name="T64" fmla="*/ 1384076 w 1263650"/>
                <a:gd name="T65" fmla="*/ 157697 h 1069975"/>
                <a:gd name="T66" fmla="*/ 1390857 w 1263650"/>
                <a:gd name="T67" fmla="*/ 194027 h 1069975"/>
                <a:gd name="T68" fmla="*/ 1392054 w 1263650"/>
                <a:gd name="T69" fmla="*/ 283854 h 1069975"/>
                <a:gd name="T70" fmla="*/ 1905000 w 1263650"/>
                <a:gd name="T71" fmla="*/ 806451 h 1069975"/>
                <a:gd name="T72" fmla="*/ 1318661 w 1263650"/>
                <a:gd name="T73" fmla="*/ 659931 h 1069975"/>
                <a:gd name="T74" fmla="*/ 585939 w 1263650"/>
                <a:gd name="T75" fmla="*/ 659931 h 1069975"/>
                <a:gd name="T76" fmla="*/ 0 w 1263650"/>
                <a:gd name="T77" fmla="*/ 806451 h 1069975"/>
                <a:gd name="T78" fmla="*/ 512946 w 1263650"/>
                <a:gd name="T79" fmla="*/ 219578 h 1069975"/>
                <a:gd name="T80" fmla="*/ 514940 w 1263650"/>
                <a:gd name="T81" fmla="*/ 189636 h 1069975"/>
                <a:gd name="T82" fmla="*/ 520924 w 1263650"/>
                <a:gd name="T83" fmla="*/ 159693 h 1069975"/>
                <a:gd name="T84" fmla="*/ 530496 w 1263650"/>
                <a:gd name="T85" fmla="*/ 130548 h 1069975"/>
                <a:gd name="T86" fmla="*/ 544856 w 1263650"/>
                <a:gd name="T87" fmla="*/ 103002 h 1069975"/>
                <a:gd name="T88" fmla="*/ 562007 w 1263650"/>
                <a:gd name="T89" fmla="*/ 77451 h 1069975"/>
                <a:gd name="T90" fmla="*/ 583545 w 1263650"/>
                <a:gd name="T91" fmla="*/ 55095 h 1069975"/>
                <a:gd name="T92" fmla="*/ 609074 w 1263650"/>
                <a:gd name="T93" fmla="*/ 35132 h 1069975"/>
                <a:gd name="T94" fmla="*/ 637792 w 1263650"/>
                <a:gd name="T95" fmla="*/ 19162 h 1069975"/>
                <a:gd name="T96" fmla="*/ 670498 w 1263650"/>
                <a:gd name="T97" fmla="*/ 7585 h 1069975"/>
                <a:gd name="T98" fmla="*/ 706795 w 1263650"/>
                <a:gd name="T99" fmla="*/ 1197 h 10699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63650" h="1069975">
                  <a:moveTo>
                    <a:pt x="49213" y="582612"/>
                  </a:moveTo>
                  <a:lnTo>
                    <a:pt x="195296" y="582612"/>
                  </a:lnTo>
                  <a:lnTo>
                    <a:pt x="195296" y="728795"/>
                  </a:lnTo>
                  <a:lnTo>
                    <a:pt x="389544" y="728795"/>
                  </a:lnTo>
                  <a:lnTo>
                    <a:pt x="389544" y="582612"/>
                  </a:lnTo>
                  <a:lnTo>
                    <a:pt x="875694" y="582612"/>
                  </a:lnTo>
                  <a:lnTo>
                    <a:pt x="875694" y="728795"/>
                  </a:lnTo>
                  <a:lnTo>
                    <a:pt x="1070208" y="728795"/>
                  </a:lnTo>
                  <a:lnTo>
                    <a:pt x="1070208" y="582612"/>
                  </a:lnTo>
                  <a:lnTo>
                    <a:pt x="1216026" y="582612"/>
                  </a:lnTo>
                  <a:lnTo>
                    <a:pt x="1216026" y="1069975"/>
                  </a:lnTo>
                  <a:lnTo>
                    <a:pt x="49213" y="1069975"/>
                  </a:lnTo>
                  <a:lnTo>
                    <a:pt x="49213" y="582612"/>
                  </a:lnTo>
                  <a:close/>
                  <a:moveTo>
                    <a:pt x="923925" y="485775"/>
                  </a:moveTo>
                  <a:lnTo>
                    <a:pt x="1020763" y="485775"/>
                  </a:lnTo>
                  <a:lnTo>
                    <a:pt x="1020763" y="681038"/>
                  </a:lnTo>
                  <a:lnTo>
                    <a:pt x="923925" y="681038"/>
                  </a:lnTo>
                  <a:lnTo>
                    <a:pt x="923925" y="485775"/>
                  </a:lnTo>
                  <a:close/>
                  <a:moveTo>
                    <a:pt x="244475" y="485775"/>
                  </a:moveTo>
                  <a:lnTo>
                    <a:pt x="341313" y="485775"/>
                  </a:lnTo>
                  <a:lnTo>
                    <a:pt x="341313" y="681038"/>
                  </a:lnTo>
                  <a:lnTo>
                    <a:pt x="244475" y="681038"/>
                  </a:lnTo>
                  <a:lnTo>
                    <a:pt x="244475" y="485775"/>
                  </a:lnTo>
                  <a:close/>
                  <a:moveTo>
                    <a:pt x="481277" y="97198"/>
                  </a:moveTo>
                  <a:lnTo>
                    <a:pt x="477308" y="97728"/>
                  </a:lnTo>
                  <a:lnTo>
                    <a:pt x="473604" y="98258"/>
                  </a:lnTo>
                  <a:lnTo>
                    <a:pt x="469900" y="99317"/>
                  </a:lnTo>
                  <a:lnTo>
                    <a:pt x="466460" y="100376"/>
                  </a:lnTo>
                  <a:lnTo>
                    <a:pt x="463285" y="101701"/>
                  </a:lnTo>
                  <a:lnTo>
                    <a:pt x="460375" y="103025"/>
                  </a:lnTo>
                  <a:lnTo>
                    <a:pt x="457729" y="104614"/>
                  </a:lnTo>
                  <a:lnTo>
                    <a:pt x="455348" y="106468"/>
                  </a:lnTo>
                  <a:lnTo>
                    <a:pt x="453231" y="108322"/>
                  </a:lnTo>
                  <a:lnTo>
                    <a:pt x="451114" y="110440"/>
                  </a:lnTo>
                  <a:lnTo>
                    <a:pt x="448998" y="112559"/>
                  </a:lnTo>
                  <a:lnTo>
                    <a:pt x="447410" y="114678"/>
                  </a:lnTo>
                  <a:lnTo>
                    <a:pt x="445823" y="117062"/>
                  </a:lnTo>
                  <a:lnTo>
                    <a:pt x="443441" y="121299"/>
                  </a:lnTo>
                  <a:lnTo>
                    <a:pt x="441325" y="125802"/>
                  </a:lnTo>
                  <a:lnTo>
                    <a:pt x="439737" y="130569"/>
                  </a:lnTo>
                  <a:lnTo>
                    <a:pt x="438679" y="134541"/>
                  </a:lnTo>
                  <a:lnTo>
                    <a:pt x="438150" y="138249"/>
                  </a:lnTo>
                  <a:lnTo>
                    <a:pt x="437356" y="143546"/>
                  </a:lnTo>
                  <a:lnTo>
                    <a:pt x="437356" y="145665"/>
                  </a:lnTo>
                  <a:lnTo>
                    <a:pt x="437356" y="194396"/>
                  </a:lnTo>
                  <a:lnTo>
                    <a:pt x="826294" y="194396"/>
                  </a:lnTo>
                  <a:lnTo>
                    <a:pt x="826294" y="145665"/>
                  </a:lnTo>
                  <a:lnTo>
                    <a:pt x="826029" y="141427"/>
                  </a:lnTo>
                  <a:lnTo>
                    <a:pt x="825764" y="137190"/>
                  </a:lnTo>
                  <a:lnTo>
                    <a:pt x="824706" y="133482"/>
                  </a:lnTo>
                  <a:lnTo>
                    <a:pt x="823912" y="129774"/>
                  </a:lnTo>
                  <a:lnTo>
                    <a:pt x="822854" y="126331"/>
                  </a:lnTo>
                  <a:lnTo>
                    <a:pt x="821531" y="123153"/>
                  </a:lnTo>
                  <a:lnTo>
                    <a:pt x="820208" y="120240"/>
                  </a:lnTo>
                  <a:lnTo>
                    <a:pt x="818621" y="117591"/>
                  </a:lnTo>
                  <a:lnTo>
                    <a:pt x="816769" y="115208"/>
                  </a:lnTo>
                  <a:lnTo>
                    <a:pt x="814916" y="113089"/>
                  </a:lnTo>
                  <a:lnTo>
                    <a:pt x="812800" y="110970"/>
                  </a:lnTo>
                  <a:lnTo>
                    <a:pt x="810948" y="108851"/>
                  </a:lnTo>
                  <a:lnTo>
                    <a:pt x="808831" y="107262"/>
                  </a:lnTo>
                  <a:lnTo>
                    <a:pt x="806450" y="105673"/>
                  </a:lnTo>
                  <a:lnTo>
                    <a:pt x="801687" y="103290"/>
                  </a:lnTo>
                  <a:lnTo>
                    <a:pt x="797189" y="101171"/>
                  </a:lnTo>
                  <a:lnTo>
                    <a:pt x="792956" y="99582"/>
                  </a:lnTo>
                  <a:lnTo>
                    <a:pt x="788987" y="98522"/>
                  </a:lnTo>
                  <a:lnTo>
                    <a:pt x="785019" y="97993"/>
                  </a:lnTo>
                  <a:lnTo>
                    <a:pt x="779727" y="97198"/>
                  </a:lnTo>
                  <a:lnTo>
                    <a:pt x="777610" y="97198"/>
                  </a:lnTo>
                  <a:lnTo>
                    <a:pt x="485775" y="97198"/>
                  </a:lnTo>
                  <a:lnTo>
                    <a:pt x="481277" y="97198"/>
                  </a:lnTo>
                  <a:close/>
                  <a:moveTo>
                    <a:pt x="485775" y="0"/>
                  </a:moveTo>
                  <a:lnTo>
                    <a:pt x="777610" y="0"/>
                  </a:lnTo>
                  <a:lnTo>
                    <a:pt x="784225" y="0"/>
                  </a:lnTo>
                  <a:lnTo>
                    <a:pt x="790839" y="530"/>
                  </a:lnTo>
                  <a:lnTo>
                    <a:pt x="797454" y="1324"/>
                  </a:lnTo>
                  <a:lnTo>
                    <a:pt x="804069" y="2383"/>
                  </a:lnTo>
                  <a:lnTo>
                    <a:pt x="810683" y="3708"/>
                  </a:lnTo>
                  <a:lnTo>
                    <a:pt x="817298" y="5297"/>
                  </a:lnTo>
                  <a:lnTo>
                    <a:pt x="823648" y="7151"/>
                  </a:lnTo>
                  <a:lnTo>
                    <a:pt x="830262" y="9269"/>
                  </a:lnTo>
                  <a:lnTo>
                    <a:pt x="836348" y="11653"/>
                  </a:lnTo>
                  <a:lnTo>
                    <a:pt x="842433" y="14566"/>
                  </a:lnTo>
                  <a:lnTo>
                    <a:pt x="848783" y="17745"/>
                  </a:lnTo>
                  <a:lnTo>
                    <a:pt x="854604" y="21188"/>
                  </a:lnTo>
                  <a:lnTo>
                    <a:pt x="860425" y="24631"/>
                  </a:lnTo>
                  <a:lnTo>
                    <a:pt x="866246" y="28603"/>
                  </a:lnTo>
                  <a:lnTo>
                    <a:pt x="871537" y="32576"/>
                  </a:lnTo>
                  <a:lnTo>
                    <a:pt x="876829" y="37343"/>
                  </a:lnTo>
                  <a:lnTo>
                    <a:pt x="882121" y="42110"/>
                  </a:lnTo>
                  <a:lnTo>
                    <a:pt x="886883" y="46878"/>
                  </a:lnTo>
                  <a:lnTo>
                    <a:pt x="891381" y="52174"/>
                  </a:lnTo>
                  <a:lnTo>
                    <a:pt x="895879" y="58001"/>
                  </a:lnTo>
                  <a:lnTo>
                    <a:pt x="900112" y="63828"/>
                  </a:lnTo>
                  <a:lnTo>
                    <a:pt x="903816" y="69919"/>
                  </a:lnTo>
                  <a:lnTo>
                    <a:pt x="907256" y="76275"/>
                  </a:lnTo>
                  <a:lnTo>
                    <a:pt x="910431" y="82897"/>
                  </a:lnTo>
                  <a:lnTo>
                    <a:pt x="913341" y="89783"/>
                  </a:lnTo>
                  <a:lnTo>
                    <a:pt x="915987" y="97198"/>
                  </a:lnTo>
                  <a:lnTo>
                    <a:pt x="918104" y="104614"/>
                  </a:lnTo>
                  <a:lnTo>
                    <a:pt x="920221" y="112294"/>
                  </a:lnTo>
                  <a:lnTo>
                    <a:pt x="921544" y="120240"/>
                  </a:lnTo>
                  <a:lnTo>
                    <a:pt x="922602" y="128715"/>
                  </a:lnTo>
                  <a:lnTo>
                    <a:pt x="923131" y="136925"/>
                  </a:lnTo>
                  <a:lnTo>
                    <a:pt x="923396" y="145665"/>
                  </a:lnTo>
                  <a:lnTo>
                    <a:pt x="923396" y="188305"/>
                  </a:lnTo>
                  <a:lnTo>
                    <a:pt x="923396" y="194396"/>
                  </a:lnTo>
                  <a:lnTo>
                    <a:pt x="1263650" y="194396"/>
                  </a:lnTo>
                  <a:lnTo>
                    <a:pt x="1263650" y="534988"/>
                  </a:lnTo>
                  <a:lnTo>
                    <a:pt x="1069181" y="534988"/>
                  </a:lnTo>
                  <a:lnTo>
                    <a:pt x="1069181" y="437789"/>
                  </a:lnTo>
                  <a:lnTo>
                    <a:pt x="874712" y="437789"/>
                  </a:lnTo>
                  <a:lnTo>
                    <a:pt x="874712" y="534988"/>
                  </a:lnTo>
                  <a:lnTo>
                    <a:pt x="388673" y="534988"/>
                  </a:lnTo>
                  <a:lnTo>
                    <a:pt x="388673" y="437789"/>
                  </a:lnTo>
                  <a:lnTo>
                    <a:pt x="194469" y="437789"/>
                  </a:lnTo>
                  <a:lnTo>
                    <a:pt x="194469" y="534988"/>
                  </a:lnTo>
                  <a:lnTo>
                    <a:pt x="0" y="534988"/>
                  </a:lnTo>
                  <a:lnTo>
                    <a:pt x="0" y="194396"/>
                  </a:lnTo>
                  <a:lnTo>
                    <a:pt x="340254" y="194396"/>
                  </a:lnTo>
                  <a:lnTo>
                    <a:pt x="340254" y="145665"/>
                  </a:lnTo>
                  <a:lnTo>
                    <a:pt x="340254" y="139044"/>
                  </a:lnTo>
                  <a:lnTo>
                    <a:pt x="340783" y="132687"/>
                  </a:lnTo>
                  <a:lnTo>
                    <a:pt x="341577" y="125802"/>
                  </a:lnTo>
                  <a:lnTo>
                    <a:pt x="342635" y="119180"/>
                  </a:lnTo>
                  <a:lnTo>
                    <a:pt x="343958" y="112559"/>
                  </a:lnTo>
                  <a:lnTo>
                    <a:pt x="345546" y="105938"/>
                  </a:lnTo>
                  <a:lnTo>
                    <a:pt x="347398" y="99582"/>
                  </a:lnTo>
                  <a:lnTo>
                    <a:pt x="349514" y="93226"/>
                  </a:lnTo>
                  <a:lnTo>
                    <a:pt x="351896" y="86604"/>
                  </a:lnTo>
                  <a:lnTo>
                    <a:pt x="354806" y="80513"/>
                  </a:lnTo>
                  <a:lnTo>
                    <a:pt x="357981" y="74686"/>
                  </a:lnTo>
                  <a:lnTo>
                    <a:pt x="361421" y="68330"/>
                  </a:lnTo>
                  <a:lnTo>
                    <a:pt x="364860" y="62768"/>
                  </a:lnTo>
                  <a:lnTo>
                    <a:pt x="368829" y="57207"/>
                  </a:lnTo>
                  <a:lnTo>
                    <a:pt x="372798" y="51380"/>
                  </a:lnTo>
                  <a:lnTo>
                    <a:pt x="377560" y="46348"/>
                  </a:lnTo>
                  <a:lnTo>
                    <a:pt x="382323" y="41316"/>
                  </a:lnTo>
                  <a:lnTo>
                    <a:pt x="387085" y="36549"/>
                  </a:lnTo>
                  <a:lnTo>
                    <a:pt x="392377" y="31516"/>
                  </a:lnTo>
                  <a:lnTo>
                    <a:pt x="398198" y="27279"/>
                  </a:lnTo>
                  <a:lnTo>
                    <a:pt x="404019" y="23306"/>
                  </a:lnTo>
                  <a:lnTo>
                    <a:pt x="410104" y="19598"/>
                  </a:lnTo>
                  <a:lnTo>
                    <a:pt x="416454" y="16155"/>
                  </a:lnTo>
                  <a:lnTo>
                    <a:pt x="423069" y="12712"/>
                  </a:lnTo>
                  <a:lnTo>
                    <a:pt x="429948" y="9799"/>
                  </a:lnTo>
                  <a:lnTo>
                    <a:pt x="437356" y="7151"/>
                  </a:lnTo>
                  <a:lnTo>
                    <a:pt x="444764" y="5032"/>
                  </a:lnTo>
                  <a:lnTo>
                    <a:pt x="452437" y="3178"/>
                  </a:lnTo>
                  <a:lnTo>
                    <a:pt x="460375" y="1854"/>
                  </a:lnTo>
                  <a:lnTo>
                    <a:pt x="468841" y="794"/>
                  </a:lnTo>
                  <a:lnTo>
                    <a:pt x="477044" y="265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2253852" y="3074750"/>
              <a:ext cx="1560024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Add title text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4"/>
            <p:cNvSpPr txBox="1"/>
            <p:nvPr/>
          </p:nvSpPr>
          <p:spPr>
            <a:xfrm>
              <a:off x="2253852" y="4928956"/>
              <a:ext cx="1560024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Add title text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4297079" y="3074750"/>
              <a:ext cx="1560024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Add title text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6"/>
            <p:cNvSpPr txBox="1"/>
            <p:nvPr/>
          </p:nvSpPr>
          <p:spPr>
            <a:xfrm>
              <a:off x="4297079" y="4928956"/>
              <a:ext cx="1560024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Add title text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6340306" y="3074750"/>
              <a:ext cx="1560024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Add title text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8"/>
            <p:cNvSpPr txBox="1"/>
            <p:nvPr/>
          </p:nvSpPr>
          <p:spPr>
            <a:xfrm>
              <a:off x="6340306" y="4928956"/>
              <a:ext cx="1560024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Add title text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9"/>
            <p:cNvSpPr txBox="1"/>
            <p:nvPr/>
          </p:nvSpPr>
          <p:spPr>
            <a:xfrm>
              <a:off x="8383533" y="3074750"/>
              <a:ext cx="1560024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Add title text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30"/>
            <p:cNvSpPr txBox="1"/>
            <p:nvPr/>
          </p:nvSpPr>
          <p:spPr>
            <a:xfrm>
              <a:off x="8383533" y="4928956"/>
              <a:ext cx="1560024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Add title text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6" t="49071" r="13915" b="43280"/>
          <a:stretch/>
        </p:blipFill>
        <p:spPr>
          <a:xfrm>
            <a:off x="-49163" y="5825615"/>
            <a:ext cx="12241163" cy="103238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7" t="37561" r="6225" b="46155"/>
          <a:stretch/>
        </p:blipFill>
        <p:spPr>
          <a:xfrm>
            <a:off x="19051" y="2"/>
            <a:ext cx="6352721" cy="776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290646" y="371760"/>
            <a:ext cx="3559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Add title text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659627" y="1163181"/>
            <a:ext cx="872748" cy="0"/>
          </a:xfrm>
          <a:prstGeom prst="line">
            <a:avLst/>
          </a:prstGeom>
          <a:solidFill>
            <a:srgbClr val="080808"/>
          </a:solidFill>
          <a:ln w="2540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96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4" t="37550" r="15948" b="341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366427" y="4668249"/>
            <a:ext cx="1536700" cy="3736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261902" y="4668249"/>
            <a:ext cx="1536700" cy="3736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85255" y="2285698"/>
            <a:ext cx="862148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>
                <a:solidFill>
                  <a:schemeClr val="accent2"/>
                </a:solidFill>
                <a:effectLst>
                  <a:reflection blurRad="6350" stA="50000" endA="300" endPos="43000" dist="76200" dir="5400000" sy="-100000" algn="bl" rotWithShape="0"/>
                </a:effectLst>
                <a:latin typeface="微软雅黑"/>
                <a:ea typeface="微软雅黑"/>
              </a:rPr>
              <a:t>THANK YOU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reflection blurRad="6350" stA="50000" endA="300" endPos="43000" dist="76200" dir="5400000" sy="-100000" algn="bl" rotWithShape="0"/>
              </a:effectLst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98056" y="3772293"/>
            <a:ext cx="6995888" cy="6093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print the presentation and make it into a film to be used in a wider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fieldprint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the presentation to be wider field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7AE645D-AFD9-C111-BB60-33F26DC46F2F}"/>
              </a:ext>
            </a:extLst>
          </p:cNvPr>
          <p:cNvSpPr txBox="1"/>
          <p:nvPr/>
        </p:nvSpPr>
        <p:spPr>
          <a:xfrm>
            <a:off x="4272266" y="4686529"/>
            <a:ext cx="1725022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www.freeppt7.com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E22FB9B-62CB-C72D-EE9D-CC61850E88DC}"/>
              </a:ext>
            </a:extLst>
          </p:cNvPr>
          <p:cNvSpPr txBox="1"/>
          <p:nvPr/>
        </p:nvSpPr>
        <p:spPr>
          <a:xfrm>
            <a:off x="6264243" y="4704534"/>
            <a:ext cx="1536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Time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20XX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TextBox 3">
            <a:hlinkClick r:id="rId4"/>
            <a:extLst>
              <a:ext uri="{FF2B5EF4-FFF2-40B4-BE49-F238E27FC236}">
                <a16:creationId xmlns:a16="http://schemas.microsoft.com/office/drawing/2014/main" id="{EA018039-C1DA-CC9C-ED7D-D657BB62A929}"/>
              </a:ext>
            </a:extLst>
          </p:cNvPr>
          <p:cNvSpPr txBox="1"/>
          <p:nvPr/>
        </p:nvSpPr>
        <p:spPr>
          <a:xfrm>
            <a:off x="6551232" y="650345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3B0EE0CD-9B7E-A32F-BA37-BC6D91C1B5C4}"/>
              </a:ext>
            </a:extLst>
          </p:cNvPr>
          <p:cNvSpPr/>
          <p:nvPr/>
        </p:nvSpPr>
        <p:spPr>
          <a:xfrm>
            <a:off x="9936336" y="38314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2609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4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4" t="37550" r="15948" b="341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89843" y="2625151"/>
            <a:ext cx="153599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accent2"/>
                </a:solidFill>
                <a:latin typeface="Impact" panose="020B0806030902050204" pitchFamily="34" charset="0"/>
              </a:rPr>
              <a:t>01</a:t>
            </a:r>
            <a:endParaRPr lang="zh-CN" altLang="en-US" sz="115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30690" y="2859452"/>
            <a:ext cx="70865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30689" y="3637993"/>
            <a:ext cx="61594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44965" y="2933145"/>
            <a:ext cx="0" cy="124606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43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751" b="25751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65" r="27765"/>
          <a:stretch>
            <a:fillRect/>
          </a:stretch>
        </p:blipFill>
        <p:spPr/>
      </p:pic>
      <p:sp>
        <p:nvSpPr>
          <p:cNvPr id="10" name="矩形 9"/>
          <p:cNvSpPr/>
          <p:nvPr/>
        </p:nvSpPr>
        <p:spPr>
          <a:xfrm>
            <a:off x="520701" y="3914099"/>
            <a:ext cx="5575300" cy="20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754055" y="4051078"/>
            <a:ext cx="4999047" cy="963634"/>
            <a:chOff x="7014777" y="1359546"/>
            <a:chExt cx="4999046" cy="963634"/>
          </a:xfrm>
        </p:grpSpPr>
        <p:sp>
          <p:nvSpPr>
            <p:cNvPr id="21" name="矩形 20"/>
            <p:cNvSpPr/>
            <p:nvPr/>
          </p:nvSpPr>
          <p:spPr>
            <a:xfrm>
              <a:off x="7014780" y="1737570"/>
              <a:ext cx="4999043" cy="585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014777" y="135954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6" t="49071" r="13915" b="43280"/>
          <a:stretch/>
        </p:blipFill>
        <p:spPr>
          <a:xfrm>
            <a:off x="-49163" y="5825615"/>
            <a:ext cx="12241163" cy="10323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7" t="37561" r="6225" b="46155"/>
          <a:stretch/>
        </p:blipFill>
        <p:spPr>
          <a:xfrm>
            <a:off x="19051" y="2"/>
            <a:ext cx="6352721" cy="7766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390652" y="391834"/>
            <a:ext cx="3410696" cy="771349"/>
            <a:chOff x="4390652" y="391832"/>
            <a:chExt cx="3410696" cy="771349"/>
          </a:xfrm>
        </p:grpSpPr>
        <p:sp>
          <p:nvSpPr>
            <p:cNvPr id="12" name="文本框 11"/>
            <p:cNvSpPr txBox="1"/>
            <p:nvPr/>
          </p:nvSpPr>
          <p:spPr>
            <a:xfrm>
              <a:off x="4390652" y="391832"/>
              <a:ext cx="34106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Add title text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659626" y="1163181"/>
              <a:ext cx="872748" cy="0"/>
            </a:xfrm>
            <a:prstGeom prst="line">
              <a:avLst/>
            </a:prstGeom>
            <a:solidFill>
              <a:srgbClr val="080808"/>
            </a:solidFill>
            <a:ln w="254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2782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4902" y="1439315"/>
            <a:ext cx="3871052" cy="4700096"/>
          </a:xfrm>
        </p:spPr>
      </p:pic>
      <p:sp>
        <p:nvSpPr>
          <p:cNvPr id="15" name="任意多边形: 形状 14"/>
          <p:cNvSpPr/>
          <p:nvPr/>
        </p:nvSpPr>
        <p:spPr>
          <a:xfrm>
            <a:off x="1714502" y="2149178"/>
            <a:ext cx="2883159" cy="3032023"/>
          </a:xfrm>
          <a:custGeom>
            <a:avLst/>
            <a:gdLst>
              <a:gd name="connsiteX0" fmla="*/ 0 w 2883159"/>
              <a:gd name="connsiteY0" fmla="*/ 0 h 3032023"/>
              <a:gd name="connsiteX1" fmla="*/ 2883159 w 2883159"/>
              <a:gd name="connsiteY1" fmla="*/ 0 h 3032023"/>
              <a:gd name="connsiteX2" fmla="*/ 2883159 w 2883159"/>
              <a:gd name="connsiteY2" fmla="*/ 3032023 h 3032023"/>
              <a:gd name="connsiteX3" fmla="*/ 0 w 2883159"/>
              <a:gd name="connsiteY3" fmla="*/ 3032023 h 3032023"/>
              <a:gd name="connsiteX4" fmla="*/ 0 w 2883159"/>
              <a:gd name="connsiteY4" fmla="*/ 0 h 3032023"/>
              <a:gd name="connsiteX5" fmla="*/ 475860 w 2883159"/>
              <a:gd name="connsiteY5" fmla="*/ 426127 h 3032023"/>
              <a:gd name="connsiteX6" fmla="*/ 475860 w 2883159"/>
              <a:gd name="connsiteY6" fmla="*/ 2605896 h 3032023"/>
              <a:gd name="connsiteX7" fmla="*/ 2407298 w 2883159"/>
              <a:gd name="connsiteY7" fmla="*/ 2605896 h 3032023"/>
              <a:gd name="connsiteX8" fmla="*/ 2407298 w 2883159"/>
              <a:gd name="connsiteY8" fmla="*/ 426127 h 3032023"/>
              <a:gd name="connsiteX9" fmla="*/ 475860 w 2883159"/>
              <a:gd name="connsiteY9" fmla="*/ 426127 h 303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3159" h="3032023">
                <a:moveTo>
                  <a:pt x="0" y="0"/>
                </a:moveTo>
                <a:lnTo>
                  <a:pt x="2883159" y="0"/>
                </a:lnTo>
                <a:lnTo>
                  <a:pt x="2883159" y="3032023"/>
                </a:lnTo>
                <a:lnTo>
                  <a:pt x="0" y="3032023"/>
                </a:lnTo>
                <a:lnTo>
                  <a:pt x="0" y="0"/>
                </a:lnTo>
                <a:close/>
                <a:moveTo>
                  <a:pt x="475860" y="426127"/>
                </a:moveTo>
                <a:lnTo>
                  <a:pt x="475860" y="2605896"/>
                </a:lnTo>
                <a:lnTo>
                  <a:pt x="2407298" y="2605896"/>
                </a:lnTo>
                <a:lnTo>
                  <a:pt x="2407298" y="426127"/>
                </a:lnTo>
                <a:lnTo>
                  <a:pt x="475860" y="426127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608700" y="1515767"/>
            <a:ext cx="5314888" cy="938234"/>
            <a:chOff x="6002400" y="1385111"/>
            <a:chExt cx="5314888" cy="938234"/>
          </a:xfrm>
        </p:grpSpPr>
        <p:grpSp>
          <p:nvGrpSpPr>
            <p:cNvPr id="38" name="组合 37"/>
            <p:cNvGrpSpPr/>
            <p:nvPr/>
          </p:nvGrpSpPr>
          <p:grpSpPr>
            <a:xfrm>
              <a:off x="6792365" y="1385111"/>
              <a:ext cx="4524923" cy="938234"/>
              <a:chOff x="7692478" y="1678126"/>
              <a:chExt cx="4524923" cy="938234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7692478" y="2030750"/>
                <a:ext cx="4524923" cy="5856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692478" y="1678126"/>
                <a:ext cx="2241973" cy="3942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9" name="椭圆 19"/>
            <p:cNvSpPr/>
            <p:nvPr/>
          </p:nvSpPr>
          <p:spPr>
            <a:xfrm>
              <a:off x="6002400" y="1546157"/>
              <a:ext cx="660400" cy="639930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608700" y="2686778"/>
            <a:ext cx="5314888" cy="938234"/>
            <a:chOff x="6002400" y="1385111"/>
            <a:chExt cx="5314888" cy="938234"/>
          </a:xfrm>
        </p:grpSpPr>
        <p:grpSp>
          <p:nvGrpSpPr>
            <p:cNvPr id="43" name="组合 42"/>
            <p:cNvGrpSpPr/>
            <p:nvPr/>
          </p:nvGrpSpPr>
          <p:grpSpPr>
            <a:xfrm>
              <a:off x="6792365" y="1385111"/>
              <a:ext cx="4524923" cy="938234"/>
              <a:chOff x="7692478" y="1678126"/>
              <a:chExt cx="4524923" cy="938234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7692478" y="2030750"/>
                <a:ext cx="4524923" cy="5856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7692478" y="1678126"/>
                <a:ext cx="2241973" cy="3942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4" name="椭圆 23"/>
            <p:cNvSpPr/>
            <p:nvPr/>
          </p:nvSpPr>
          <p:spPr>
            <a:xfrm>
              <a:off x="6002400" y="1537511"/>
              <a:ext cx="660400" cy="657221"/>
            </a:xfrm>
            <a:custGeom>
              <a:avLst/>
              <a:gdLst>
                <a:gd name="connsiteX0" fmla="*/ 246063 w 330201"/>
                <a:gd name="connsiteY0" fmla="*/ 296862 h 328612"/>
                <a:gd name="connsiteX1" fmla="*/ 252413 w 330201"/>
                <a:gd name="connsiteY1" fmla="*/ 303212 h 328612"/>
                <a:gd name="connsiteX2" fmla="*/ 258763 w 330201"/>
                <a:gd name="connsiteY2" fmla="*/ 296862 h 328612"/>
                <a:gd name="connsiteX3" fmla="*/ 271463 w 330201"/>
                <a:gd name="connsiteY3" fmla="*/ 300037 h 328612"/>
                <a:gd name="connsiteX4" fmla="*/ 273050 w 330201"/>
                <a:gd name="connsiteY4" fmla="*/ 327025 h 328612"/>
                <a:gd name="connsiteX5" fmla="*/ 231775 w 330201"/>
                <a:gd name="connsiteY5" fmla="*/ 327025 h 328612"/>
                <a:gd name="connsiteX6" fmla="*/ 231775 w 330201"/>
                <a:gd name="connsiteY6" fmla="*/ 300037 h 328612"/>
                <a:gd name="connsiteX7" fmla="*/ 188913 w 330201"/>
                <a:gd name="connsiteY7" fmla="*/ 296862 h 328612"/>
                <a:gd name="connsiteX8" fmla="*/ 195263 w 330201"/>
                <a:gd name="connsiteY8" fmla="*/ 303212 h 328612"/>
                <a:gd name="connsiteX9" fmla="*/ 200025 w 330201"/>
                <a:gd name="connsiteY9" fmla="*/ 296862 h 328612"/>
                <a:gd name="connsiteX10" fmla="*/ 212726 w 330201"/>
                <a:gd name="connsiteY10" fmla="*/ 300037 h 328612"/>
                <a:gd name="connsiteX11" fmla="*/ 214313 w 330201"/>
                <a:gd name="connsiteY11" fmla="*/ 327025 h 328612"/>
                <a:gd name="connsiteX12" fmla="*/ 174625 w 330201"/>
                <a:gd name="connsiteY12" fmla="*/ 327025 h 328612"/>
                <a:gd name="connsiteX13" fmla="*/ 174625 w 330201"/>
                <a:gd name="connsiteY13" fmla="*/ 300037 h 328612"/>
                <a:gd name="connsiteX14" fmla="*/ 130176 w 330201"/>
                <a:gd name="connsiteY14" fmla="*/ 296862 h 328612"/>
                <a:gd name="connsiteX15" fmla="*/ 134938 w 330201"/>
                <a:gd name="connsiteY15" fmla="*/ 303212 h 328612"/>
                <a:gd name="connsiteX16" fmla="*/ 141288 w 330201"/>
                <a:gd name="connsiteY16" fmla="*/ 296862 h 328612"/>
                <a:gd name="connsiteX17" fmla="*/ 153989 w 330201"/>
                <a:gd name="connsiteY17" fmla="*/ 300037 h 328612"/>
                <a:gd name="connsiteX18" fmla="*/ 155576 w 330201"/>
                <a:gd name="connsiteY18" fmla="*/ 327025 h 328612"/>
                <a:gd name="connsiteX19" fmla="*/ 115888 w 330201"/>
                <a:gd name="connsiteY19" fmla="*/ 327025 h 328612"/>
                <a:gd name="connsiteX20" fmla="*/ 115888 w 330201"/>
                <a:gd name="connsiteY20" fmla="*/ 300037 h 328612"/>
                <a:gd name="connsiteX21" fmla="*/ 73026 w 330201"/>
                <a:gd name="connsiteY21" fmla="*/ 296862 h 328612"/>
                <a:gd name="connsiteX22" fmla="*/ 77788 w 330201"/>
                <a:gd name="connsiteY22" fmla="*/ 303212 h 328612"/>
                <a:gd name="connsiteX23" fmla="*/ 84138 w 330201"/>
                <a:gd name="connsiteY23" fmla="*/ 296862 h 328612"/>
                <a:gd name="connsiteX24" fmla="*/ 98426 w 330201"/>
                <a:gd name="connsiteY24" fmla="*/ 300037 h 328612"/>
                <a:gd name="connsiteX25" fmla="*/ 98426 w 330201"/>
                <a:gd name="connsiteY25" fmla="*/ 328612 h 328612"/>
                <a:gd name="connsiteX26" fmla="*/ 58738 w 330201"/>
                <a:gd name="connsiteY26" fmla="*/ 328612 h 328612"/>
                <a:gd name="connsiteX27" fmla="*/ 58738 w 330201"/>
                <a:gd name="connsiteY27" fmla="*/ 300037 h 328612"/>
                <a:gd name="connsiteX28" fmla="*/ 14288 w 330201"/>
                <a:gd name="connsiteY28" fmla="*/ 296862 h 328612"/>
                <a:gd name="connsiteX29" fmla="*/ 20638 w 330201"/>
                <a:gd name="connsiteY29" fmla="*/ 303212 h 328612"/>
                <a:gd name="connsiteX30" fmla="*/ 25400 w 330201"/>
                <a:gd name="connsiteY30" fmla="*/ 296862 h 328612"/>
                <a:gd name="connsiteX31" fmla="*/ 38101 w 330201"/>
                <a:gd name="connsiteY31" fmla="*/ 300037 h 328612"/>
                <a:gd name="connsiteX32" fmla="*/ 39688 w 330201"/>
                <a:gd name="connsiteY32" fmla="*/ 328612 h 328612"/>
                <a:gd name="connsiteX33" fmla="*/ 0 w 330201"/>
                <a:gd name="connsiteY33" fmla="*/ 328612 h 328612"/>
                <a:gd name="connsiteX34" fmla="*/ 0 w 330201"/>
                <a:gd name="connsiteY34" fmla="*/ 300037 h 328612"/>
                <a:gd name="connsiteX35" fmla="*/ 304801 w 330201"/>
                <a:gd name="connsiteY35" fmla="*/ 295275 h 328612"/>
                <a:gd name="connsiteX36" fmla="*/ 311151 w 330201"/>
                <a:gd name="connsiteY36" fmla="*/ 301625 h 328612"/>
                <a:gd name="connsiteX37" fmla="*/ 315913 w 330201"/>
                <a:gd name="connsiteY37" fmla="*/ 295275 h 328612"/>
                <a:gd name="connsiteX38" fmla="*/ 328614 w 330201"/>
                <a:gd name="connsiteY38" fmla="*/ 298450 h 328612"/>
                <a:gd name="connsiteX39" fmla="*/ 330201 w 330201"/>
                <a:gd name="connsiteY39" fmla="*/ 327025 h 328612"/>
                <a:gd name="connsiteX40" fmla="*/ 290513 w 330201"/>
                <a:gd name="connsiteY40" fmla="*/ 327025 h 328612"/>
                <a:gd name="connsiteX41" fmla="*/ 290513 w 330201"/>
                <a:gd name="connsiteY41" fmla="*/ 298450 h 328612"/>
                <a:gd name="connsiteX42" fmla="*/ 94673 w 330201"/>
                <a:gd name="connsiteY42" fmla="*/ 269875 h 328612"/>
                <a:gd name="connsiteX43" fmla="*/ 102466 w 330201"/>
                <a:gd name="connsiteY43" fmla="*/ 269875 h 328612"/>
                <a:gd name="connsiteX44" fmla="*/ 106363 w 330201"/>
                <a:gd name="connsiteY44" fmla="*/ 275105 h 328612"/>
                <a:gd name="connsiteX45" fmla="*/ 110259 w 330201"/>
                <a:gd name="connsiteY45" fmla="*/ 269875 h 328612"/>
                <a:gd name="connsiteX46" fmla="*/ 119351 w 330201"/>
                <a:gd name="connsiteY46" fmla="*/ 269875 h 328612"/>
                <a:gd name="connsiteX47" fmla="*/ 116753 w 330201"/>
                <a:gd name="connsiteY47" fmla="*/ 279027 h 328612"/>
                <a:gd name="connsiteX48" fmla="*/ 120650 w 330201"/>
                <a:gd name="connsiteY48" fmla="*/ 292100 h 328612"/>
                <a:gd name="connsiteX49" fmla="*/ 92075 w 330201"/>
                <a:gd name="connsiteY49" fmla="*/ 292100 h 328612"/>
                <a:gd name="connsiteX50" fmla="*/ 95972 w 330201"/>
                <a:gd name="connsiteY50" fmla="*/ 279027 h 328612"/>
                <a:gd name="connsiteX51" fmla="*/ 94673 w 330201"/>
                <a:gd name="connsiteY51" fmla="*/ 269875 h 328612"/>
                <a:gd name="connsiteX52" fmla="*/ 37272 w 330201"/>
                <a:gd name="connsiteY52" fmla="*/ 269875 h 328612"/>
                <a:gd name="connsiteX53" fmla="*/ 43830 w 330201"/>
                <a:gd name="connsiteY53" fmla="*/ 269875 h 328612"/>
                <a:gd name="connsiteX54" fmla="*/ 49075 w 330201"/>
                <a:gd name="connsiteY54" fmla="*/ 275105 h 328612"/>
                <a:gd name="connsiteX55" fmla="*/ 53010 w 330201"/>
                <a:gd name="connsiteY55" fmla="*/ 269875 h 328612"/>
                <a:gd name="connsiteX56" fmla="*/ 60878 w 330201"/>
                <a:gd name="connsiteY56" fmla="*/ 269875 h 328612"/>
                <a:gd name="connsiteX57" fmla="*/ 59567 w 330201"/>
                <a:gd name="connsiteY57" fmla="*/ 279027 h 328612"/>
                <a:gd name="connsiteX58" fmla="*/ 63501 w 330201"/>
                <a:gd name="connsiteY58" fmla="*/ 292100 h 328612"/>
                <a:gd name="connsiteX59" fmla="*/ 33338 w 330201"/>
                <a:gd name="connsiteY59" fmla="*/ 292100 h 328612"/>
                <a:gd name="connsiteX60" fmla="*/ 38584 w 330201"/>
                <a:gd name="connsiteY60" fmla="*/ 279027 h 328612"/>
                <a:gd name="connsiteX61" fmla="*/ 37272 w 330201"/>
                <a:gd name="connsiteY61" fmla="*/ 269875 h 328612"/>
                <a:gd name="connsiteX62" fmla="*/ 269154 w 330201"/>
                <a:gd name="connsiteY62" fmla="*/ 268287 h 328612"/>
                <a:gd name="connsiteX63" fmla="*/ 276514 w 330201"/>
                <a:gd name="connsiteY63" fmla="*/ 268287 h 328612"/>
                <a:gd name="connsiteX64" fmla="*/ 280194 w 330201"/>
                <a:gd name="connsiteY64" fmla="*/ 273517 h 328612"/>
                <a:gd name="connsiteX65" fmla="*/ 283874 w 330201"/>
                <a:gd name="connsiteY65" fmla="*/ 268287 h 328612"/>
                <a:gd name="connsiteX66" fmla="*/ 292461 w 330201"/>
                <a:gd name="connsiteY66" fmla="*/ 268287 h 328612"/>
                <a:gd name="connsiteX67" fmla="*/ 290008 w 330201"/>
                <a:gd name="connsiteY67" fmla="*/ 277439 h 328612"/>
                <a:gd name="connsiteX68" fmla="*/ 293688 w 330201"/>
                <a:gd name="connsiteY68" fmla="*/ 290512 h 328612"/>
                <a:gd name="connsiteX69" fmla="*/ 266700 w 330201"/>
                <a:gd name="connsiteY69" fmla="*/ 290512 h 328612"/>
                <a:gd name="connsiteX70" fmla="*/ 271607 w 330201"/>
                <a:gd name="connsiteY70" fmla="*/ 277439 h 328612"/>
                <a:gd name="connsiteX71" fmla="*/ 269154 w 330201"/>
                <a:gd name="connsiteY71" fmla="*/ 268287 h 328612"/>
                <a:gd name="connsiteX72" fmla="*/ 211897 w 330201"/>
                <a:gd name="connsiteY72" fmla="*/ 268287 h 328612"/>
                <a:gd name="connsiteX73" fmla="*/ 218455 w 330201"/>
                <a:gd name="connsiteY73" fmla="*/ 268287 h 328612"/>
                <a:gd name="connsiteX74" fmla="*/ 222389 w 330201"/>
                <a:gd name="connsiteY74" fmla="*/ 273579 h 328612"/>
                <a:gd name="connsiteX75" fmla="*/ 227635 w 330201"/>
                <a:gd name="connsiteY75" fmla="*/ 268287 h 328612"/>
                <a:gd name="connsiteX76" fmla="*/ 235503 w 330201"/>
                <a:gd name="connsiteY76" fmla="*/ 268287 h 328612"/>
                <a:gd name="connsiteX77" fmla="*/ 234192 w 330201"/>
                <a:gd name="connsiteY77" fmla="*/ 277548 h 328612"/>
                <a:gd name="connsiteX78" fmla="*/ 238126 w 330201"/>
                <a:gd name="connsiteY78" fmla="*/ 290777 h 328612"/>
                <a:gd name="connsiteX79" fmla="*/ 238126 w 330201"/>
                <a:gd name="connsiteY79" fmla="*/ 292100 h 328612"/>
                <a:gd name="connsiteX80" fmla="*/ 207963 w 330201"/>
                <a:gd name="connsiteY80" fmla="*/ 292100 h 328612"/>
                <a:gd name="connsiteX81" fmla="*/ 213209 w 330201"/>
                <a:gd name="connsiteY81" fmla="*/ 277548 h 328612"/>
                <a:gd name="connsiteX82" fmla="*/ 211897 w 330201"/>
                <a:gd name="connsiteY82" fmla="*/ 268287 h 328612"/>
                <a:gd name="connsiteX83" fmla="*/ 151823 w 330201"/>
                <a:gd name="connsiteY83" fmla="*/ 268287 h 328612"/>
                <a:gd name="connsiteX84" fmla="*/ 159616 w 330201"/>
                <a:gd name="connsiteY84" fmla="*/ 268287 h 328612"/>
                <a:gd name="connsiteX85" fmla="*/ 163513 w 330201"/>
                <a:gd name="connsiteY85" fmla="*/ 273579 h 328612"/>
                <a:gd name="connsiteX86" fmla="*/ 167409 w 330201"/>
                <a:gd name="connsiteY86" fmla="*/ 268287 h 328612"/>
                <a:gd name="connsiteX87" fmla="*/ 176501 w 330201"/>
                <a:gd name="connsiteY87" fmla="*/ 268287 h 328612"/>
                <a:gd name="connsiteX88" fmla="*/ 173903 w 330201"/>
                <a:gd name="connsiteY88" fmla="*/ 277548 h 328612"/>
                <a:gd name="connsiteX89" fmla="*/ 177800 w 330201"/>
                <a:gd name="connsiteY89" fmla="*/ 290777 h 328612"/>
                <a:gd name="connsiteX90" fmla="*/ 177800 w 330201"/>
                <a:gd name="connsiteY90" fmla="*/ 292100 h 328612"/>
                <a:gd name="connsiteX91" fmla="*/ 149225 w 330201"/>
                <a:gd name="connsiteY91" fmla="*/ 292100 h 328612"/>
                <a:gd name="connsiteX92" fmla="*/ 154421 w 330201"/>
                <a:gd name="connsiteY92" fmla="*/ 277548 h 328612"/>
                <a:gd name="connsiteX93" fmla="*/ 151823 w 330201"/>
                <a:gd name="connsiteY93" fmla="*/ 268287 h 328612"/>
                <a:gd name="connsiteX94" fmla="*/ 252413 w 330201"/>
                <a:gd name="connsiteY94" fmla="*/ 261937 h 328612"/>
                <a:gd name="connsiteX95" fmla="*/ 268288 w 330201"/>
                <a:gd name="connsiteY95" fmla="*/ 277812 h 328612"/>
                <a:gd name="connsiteX96" fmla="*/ 252413 w 330201"/>
                <a:gd name="connsiteY96" fmla="*/ 293687 h 328612"/>
                <a:gd name="connsiteX97" fmla="*/ 236538 w 330201"/>
                <a:gd name="connsiteY97" fmla="*/ 277812 h 328612"/>
                <a:gd name="connsiteX98" fmla="*/ 252413 w 330201"/>
                <a:gd name="connsiteY98" fmla="*/ 261937 h 328612"/>
                <a:gd name="connsiteX99" fmla="*/ 193675 w 330201"/>
                <a:gd name="connsiteY99" fmla="*/ 261937 h 328612"/>
                <a:gd name="connsiteX100" fmla="*/ 209550 w 330201"/>
                <a:gd name="connsiteY100" fmla="*/ 277812 h 328612"/>
                <a:gd name="connsiteX101" fmla="*/ 193675 w 330201"/>
                <a:gd name="connsiteY101" fmla="*/ 293687 h 328612"/>
                <a:gd name="connsiteX102" fmla="*/ 177800 w 330201"/>
                <a:gd name="connsiteY102" fmla="*/ 277812 h 328612"/>
                <a:gd name="connsiteX103" fmla="*/ 193675 w 330201"/>
                <a:gd name="connsiteY103" fmla="*/ 261937 h 328612"/>
                <a:gd name="connsiteX104" fmla="*/ 135732 w 330201"/>
                <a:gd name="connsiteY104" fmla="*/ 261937 h 328612"/>
                <a:gd name="connsiteX105" fmla="*/ 152401 w 330201"/>
                <a:gd name="connsiteY105" fmla="*/ 277812 h 328612"/>
                <a:gd name="connsiteX106" fmla="*/ 135732 w 330201"/>
                <a:gd name="connsiteY106" fmla="*/ 293687 h 328612"/>
                <a:gd name="connsiteX107" fmla="*/ 119063 w 330201"/>
                <a:gd name="connsiteY107" fmla="*/ 277812 h 328612"/>
                <a:gd name="connsiteX108" fmla="*/ 135732 w 330201"/>
                <a:gd name="connsiteY108" fmla="*/ 261937 h 328612"/>
                <a:gd name="connsiteX109" fmla="*/ 78582 w 330201"/>
                <a:gd name="connsiteY109" fmla="*/ 261937 h 328612"/>
                <a:gd name="connsiteX110" fmla="*/ 93664 w 330201"/>
                <a:gd name="connsiteY110" fmla="*/ 277812 h 328612"/>
                <a:gd name="connsiteX111" fmla="*/ 78582 w 330201"/>
                <a:gd name="connsiteY111" fmla="*/ 293687 h 328612"/>
                <a:gd name="connsiteX112" fmla="*/ 63500 w 330201"/>
                <a:gd name="connsiteY112" fmla="*/ 277812 h 328612"/>
                <a:gd name="connsiteX113" fmla="*/ 78582 w 330201"/>
                <a:gd name="connsiteY113" fmla="*/ 261937 h 328612"/>
                <a:gd name="connsiteX114" fmla="*/ 19050 w 330201"/>
                <a:gd name="connsiteY114" fmla="*/ 261937 h 328612"/>
                <a:gd name="connsiteX115" fmla="*/ 34925 w 330201"/>
                <a:gd name="connsiteY115" fmla="*/ 277812 h 328612"/>
                <a:gd name="connsiteX116" fmla="*/ 19050 w 330201"/>
                <a:gd name="connsiteY116" fmla="*/ 293687 h 328612"/>
                <a:gd name="connsiteX117" fmla="*/ 3175 w 330201"/>
                <a:gd name="connsiteY117" fmla="*/ 277812 h 328612"/>
                <a:gd name="connsiteX118" fmla="*/ 19050 w 330201"/>
                <a:gd name="connsiteY118" fmla="*/ 261937 h 328612"/>
                <a:gd name="connsiteX119" fmla="*/ 310357 w 330201"/>
                <a:gd name="connsiteY119" fmla="*/ 260350 h 328612"/>
                <a:gd name="connsiteX120" fmla="*/ 327026 w 330201"/>
                <a:gd name="connsiteY120" fmla="*/ 277019 h 328612"/>
                <a:gd name="connsiteX121" fmla="*/ 310357 w 330201"/>
                <a:gd name="connsiteY121" fmla="*/ 293688 h 328612"/>
                <a:gd name="connsiteX122" fmla="*/ 293688 w 330201"/>
                <a:gd name="connsiteY122" fmla="*/ 277019 h 328612"/>
                <a:gd name="connsiteX123" fmla="*/ 310357 w 330201"/>
                <a:gd name="connsiteY123" fmla="*/ 260350 h 328612"/>
                <a:gd name="connsiteX124" fmla="*/ 221457 w 330201"/>
                <a:gd name="connsiteY124" fmla="*/ 244475 h 328612"/>
                <a:gd name="connsiteX125" fmla="*/ 233364 w 330201"/>
                <a:gd name="connsiteY125" fmla="*/ 255588 h 328612"/>
                <a:gd name="connsiteX126" fmla="*/ 221457 w 330201"/>
                <a:gd name="connsiteY126" fmla="*/ 266701 h 328612"/>
                <a:gd name="connsiteX127" fmla="*/ 209550 w 330201"/>
                <a:gd name="connsiteY127" fmla="*/ 255588 h 328612"/>
                <a:gd name="connsiteX128" fmla="*/ 221457 w 330201"/>
                <a:gd name="connsiteY128" fmla="*/ 244475 h 328612"/>
                <a:gd name="connsiteX129" fmla="*/ 163513 w 330201"/>
                <a:gd name="connsiteY129" fmla="*/ 244475 h 328612"/>
                <a:gd name="connsiteX130" fmla="*/ 174626 w 330201"/>
                <a:gd name="connsiteY130" fmla="*/ 255588 h 328612"/>
                <a:gd name="connsiteX131" fmla="*/ 163513 w 330201"/>
                <a:gd name="connsiteY131" fmla="*/ 266701 h 328612"/>
                <a:gd name="connsiteX132" fmla="*/ 152400 w 330201"/>
                <a:gd name="connsiteY132" fmla="*/ 255588 h 328612"/>
                <a:gd name="connsiteX133" fmla="*/ 163513 w 330201"/>
                <a:gd name="connsiteY133" fmla="*/ 244475 h 328612"/>
                <a:gd name="connsiteX134" fmla="*/ 107157 w 330201"/>
                <a:gd name="connsiteY134" fmla="*/ 244475 h 328612"/>
                <a:gd name="connsiteX135" fmla="*/ 119064 w 330201"/>
                <a:gd name="connsiteY135" fmla="*/ 255588 h 328612"/>
                <a:gd name="connsiteX136" fmla="*/ 107157 w 330201"/>
                <a:gd name="connsiteY136" fmla="*/ 266701 h 328612"/>
                <a:gd name="connsiteX137" fmla="*/ 95250 w 330201"/>
                <a:gd name="connsiteY137" fmla="*/ 255588 h 328612"/>
                <a:gd name="connsiteX138" fmla="*/ 107157 w 330201"/>
                <a:gd name="connsiteY138" fmla="*/ 244475 h 328612"/>
                <a:gd name="connsiteX139" fmla="*/ 46832 w 330201"/>
                <a:gd name="connsiteY139" fmla="*/ 244475 h 328612"/>
                <a:gd name="connsiteX140" fmla="*/ 58739 w 330201"/>
                <a:gd name="connsiteY140" fmla="*/ 255588 h 328612"/>
                <a:gd name="connsiteX141" fmla="*/ 46832 w 330201"/>
                <a:gd name="connsiteY141" fmla="*/ 266701 h 328612"/>
                <a:gd name="connsiteX142" fmla="*/ 34925 w 330201"/>
                <a:gd name="connsiteY142" fmla="*/ 255588 h 328612"/>
                <a:gd name="connsiteX143" fmla="*/ 46832 w 330201"/>
                <a:gd name="connsiteY143" fmla="*/ 244475 h 328612"/>
                <a:gd name="connsiteX144" fmla="*/ 280195 w 330201"/>
                <a:gd name="connsiteY144" fmla="*/ 242887 h 328612"/>
                <a:gd name="connsiteX145" fmla="*/ 292102 w 330201"/>
                <a:gd name="connsiteY145" fmla="*/ 254794 h 328612"/>
                <a:gd name="connsiteX146" fmla="*/ 280195 w 330201"/>
                <a:gd name="connsiteY146" fmla="*/ 266701 h 328612"/>
                <a:gd name="connsiteX147" fmla="*/ 268288 w 330201"/>
                <a:gd name="connsiteY147" fmla="*/ 254794 h 328612"/>
                <a:gd name="connsiteX148" fmla="*/ 280195 w 330201"/>
                <a:gd name="connsiteY148" fmla="*/ 242887 h 328612"/>
                <a:gd name="connsiteX149" fmla="*/ 303213 w 330201"/>
                <a:gd name="connsiteY149" fmla="*/ 231775 h 328612"/>
                <a:gd name="connsiteX150" fmla="*/ 314326 w 330201"/>
                <a:gd name="connsiteY150" fmla="*/ 242888 h 328612"/>
                <a:gd name="connsiteX151" fmla="*/ 303213 w 330201"/>
                <a:gd name="connsiteY151" fmla="*/ 254001 h 328612"/>
                <a:gd name="connsiteX152" fmla="*/ 292100 w 330201"/>
                <a:gd name="connsiteY152" fmla="*/ 242888 h 328612"/>
                <a:gd name="connsiteX153" fmla="*/ 303213 w 330201"/>
                <a:gd name="connsiteY153" fmla="*/ 231775 h 328612"/>
                <a:gd name="connsiteX154" fmla="*/ 252413 w 330201"/>
                <a:gd name="connsiteY154" fmla="*/ 231775 h 328612"/>
                <a:gd name="connsiteX155" fmla="*/ 263526 w 330201"/>
                <a:gd name="connsiteY155" fmla="*/ 242888 h 328612"/>
                <a:gd name="connsiteX156" fmla="*/ 252413 w 330201"/>
                <a:gd name="connsiteY156" fmla="*/ 254001 h 328612"/>
                <a:gd name="connsiteX157" fmla="*/ 241300 w 330201"/>
                <a:gd name="connsiteY157" fmla="*/ 242888 h 328612"/>
                <a:gd name="connsiteX158" fmla="*/ 252413 w 330201"/>
                <a:gd name="connsiteY158" fmla="*/ 231775 h 328612"/>
                <a:gd name="connsiteX159" fmla="*/ 195263 w 330201"/>
                <a:gd name="connsiteY159" fmla="*/ 231775 h 328612"/>
                <a:gd name="connsiteX160" fmla="*/ 206376 w 330201"/>
                <a:gd name="connsiteY160" fmla="*/ 242888 h 328612"/>
                <a:gd name="connsiteX161" fmla="*/ 195263 w 330201"/>
                <a:gd name="connsiteY161" fmla="*/ 254001 h 328612"/>
                <a:gd name="connsiteX162" fmla="*/ 184150 w 330201"/>
                <a:gd name="connsiteY162" fmla="*/ 242888 h 328612"/>
                <a:gd name="connsiteX163" fmla="*/ 195263 w 330201"/>
                <a:gd name="connsiteY163" fmla="*/ 231775 h 328612"/>
                <a:gd name="connsiteX164" fmla="*/ 136526 w 330201"/>
                <a:gd name="connsiteY164" fmla="*/ 231775 h 328612"/>
                <a:gd name="connsiteX165" fmla="*/ 147639 w 330201"/>
                <a:gd name="connsiteY165" fmla="*/ 242888 h 328612"/>
                <a:gd name="connsiteX166" fmla="*/ 136526 w 330201"/>
                <a:gd name="connsiteY166" fmla="*/ 254001 h 328612"/>
                <a:gd name="connsiteX167" fmla="*/ 125413 w 330201"/>
                <a:gd name="connsiteY167" fmla="*/ 242888 h 328612"/>
                <a:gd name="connsiteX168" fmla="*/ 136526 w 330201"/>
                <a:gd name="connsiteY168" fmla="*/ 231775 h 328612"/>
                <a:gd name="connsiteX169" fmla="*/ 77788 w 330201"/>
                <a:gd name="connsiteY169" fmla="*/ 230187 h 328612"/>
                <a:gd name="connsiteX170" fmla="*/ 88901 w 330201"/>
                <a:gd name="connsiteY170" fmla="*/ 241300 h 328612"/>
                <a:gd name="connsiteX171" fmla="*/ 77788 w 330201"/>
                <a:gd name="connsiteY171" fmla="*/ 252413 h 328612"/>
                <a:gd name="connsiteX172" fmla="*/ 66675 w 330201"/>
                <a:gd name="connsiteY172" fmla="*/ 241300 h 328612"/>
                <a:gd name="connsiteX173" fmla="*/ 77788 w 330201"/>
                <a:gd name="connsiteY173" fmla="*/ 230187 h 328612"/>
                <a:gd name="connsiteX174" fmla="*/ 19051 w 330201"/>
                <a:gd name="connsiteY174" fmla="*/ 230187 h 328612"/>
                <a:gd name="connsiteX175" fmla="*/ 30164 w 330201"/>
                <a:gd name="connsiteY175" fmla="*/ 241300 h 328612"/>
                <a:gd name="connsiteX176" fmla="*/ 19051 w 330201"/>
                <a:gd name="connsiteY176" fmla="*/ 252413 h 328612"/>
                <a:gd name="connsiteX177" fmla="*/ 7938 w 330201"/>
                <a:gd name="connsiteY177" fmla="*/ 241300 h 328612"/>
                <a:gd name="connsiteX178" fmla="*/ 19051 w 330201"/>
                <a:gd name="connsiteY178" fmla="*/ 230187 h 328612"/>
                <a:gd name="connsiteX179" fmla="*/ 266700 w 330201"/>
                <a:gd name="connsiteY179" fmla="*/ 163512 h 328612"/>
                <a:gd name="connsiteX180" fmla="*/ 307975 w 330201"/>
                <a:gd name="connsiteY180" fmla="*/ 163512 h 328612"/>
                <a:gd name="connsiteX181" fmla="*/ 307975 w 330201"/>
                <a:gd name="connsiteY181" fmla="*/ 179387 h 328612"/>
                <a:gd name="connsiteX182" fmla="*/ 266700 w 330201"/>
                <a:gd name="connsiteY182" fmla="*/ 179387 h 328612"/>
                <a:gd name="connsiteX183" fmla="*/ 154724 w 330201"/>
                <a:gd name="connsiteY183" fmla="*/ 138112 h 328612"/>
                <a:gd name="connsiteX184" fmla="*/ 163668 w 330201"/>
                <a:gd name="connsiteY184" fmla="*/ 145878 h 328612"/>
                <a:gd name="connsiteX185" fmla="*/ 172612 w 330201"/>
                <a:gd name="connsiteY185" fmla="*/ 138112 h 328612"/>
                <a:gd name="connsiteX186" fmla="*/ 184112 w 330201"/>
                <a:gd name="connsiteY186" fmla="*/ 140701 h 328612"/>
                <a:gd name="connsiteX187" fmla="*/ 185390 w 330201"/>
                <a:gd name="connsiteY187" fmla="*/ 170473 h 328612"/>
                <a:gd name="connsiteX188" fmla="*/ 179001 w 330201"/>
                <a:gd name="connsiteY188" fmla="*/ 170473 h 328612"/>
                <a:gd name="connsiteX189" fmla="*/ 179001 w 330201"/>
                <a:gd name="connsiteY189" fmla="*/ 178239 h 328612"/>
                <a:gd name="connsiteX190" fmla="*/ 177724 w 330201"/>
                <a:gd name="connsiteY190" fmla="*/ 178239 h 328612"/>
                <a:gd name="connsiteX191" fmla="*/ 177724 w 330201"/>
                <a:gd name="connsiteY191" fmla="*/ 184711 h 328612"/>
                <a:gd name="connsiteX192" fmla="*/ 181557 w 330201"/>
                <a:gd name="connsiteY192" fmla="*/ 197656 h 328612"/>
                <a:gd name="connsiteX193" fmla="*/ 177724 w 330201"/>
                <a:gd name="connsiteY193" fmla="*/ 214483 h 328612"/>
                <a:gd name="connsiteX194" fmla="*/ 179001 w 330201"/>
                <a:gd name="connsiteY194" fmla="*/ 214483 h 328612"/>
                <a:gd name="connsiteX195" fmla="*/ 186668 w 330201"/>
                <a:gd name="connsiteY195" fmla="*/ 215778 h 328612"/>
                <a:gd name="connsiteX196" fmla="*/ 186668 w 330201"/>
                <a:gd name="connsiteY196" fmla="*/ 222250 h 328612"/>
                <a:gd name="connsiteX197" fmla="*/ 166224 w 330201"/>
                <a:gd name="connsiteY197" fmla="*/ 222250 h 328612"/>
                <a:gd name="connsiteX198" fmla="*/ 166224 w 330201"/>
                <a:gd name="connsiteY198" fmla="*/ 214483 h 328612"/>
                <a:gd name="connsiteX199" fmla="*/ 170057 w 330201"/>
                <a:gd name="connsiteY199" fmla="*/ 197656 h 328612"/>
                <a:gd name="connsiteX200" fmla="*/ 166224 w 330201"/>
                <a:gd name="connsiteY200" fmla="*/ 184711 h 328612"/>
                <a:gd name="connsiteX201" fmla="*/ 162390 w 330201"/>
                <a:gd name="connsiteY201" fmla="*/ 184711 h 328612"/>
                <a:gd name="connsiteX202" fmla="*/ 162390 w 330201"/>
                <a:gd name="connsiteY202" fmla="*/ 222250 h 328612"/>
                <a:gd name="connsiteX203" fmla="*/ 141946 w 330201"/>
                <a:gd name="connsiteY203" fmla="*/ 222250 h 328612"/>
                <a:gd name="connsiteX204" fmla="*/ 141946 w 330201"/>
                <a:gd name="connsiteY204" fmla="*/ 215778 h 328612"/>
                <a:gd name="connsiteX205" fmla="*/ 148335 w 330201"/>
                <a:gd name="connsiteY205" fmla="*/ 214483 h 328612"/>
                <a:gd name="connsiteX206" fmla="*/ 149613 w 330201"/>
                <a:gd name="connsiteY206" fmla="*/ 214483 h 328612"/>
                <a:gd name="connsiteX207" fmla="*/ 149613 w 330201"/>
                <a:gd name="connsiteY207" fmla="*/ 178239 h 328612"/>
                <a:gd name="connsiteX208" fmla="*/ 148335 w 330201"/>
                <a:gd name="connsiteY208" fmla="*/ 171767 h 328612"/>
                <a:gd name="connsiteX209" fmla="*/ 143224 w 330201"/>
                <a:gd name="connsiteY209" fmla="*/ 171767 h 328612"/>
                <a:gd name="connsiteX210" fmla="*/ 144502 w 330201"/>
                <a:gd name="connsiteY210" fmla="*/ 140701 h 328612"/>
                <a:gd name="connsiteX211" fmla="*/ 154724 w 330201"/>
                <a:gd name="connsiteY211" fmla="*/ 138112 h 328612"/>
                <a:gd name="connsiteX212" fmla="*/ 36513 w 330201"/>
                <a:gd name="connsiteY212" fmla="*/ 128587 h 328612"/>
                <a:gd name="connsiteX213" fmla="*/ 42863 w 330201"/>
                <a:gd name="connsiteY213" fmla="*/ 136524 h 328612"/>
                <a:gd name="connsiteX214" fmla="*/ 50801 w 330201"/>
                <a:gd name="connsiteY214" fmla="*/ 128587 h 328612"/>
                <a:gd name="connsiteX215" fmla="*/ 66676 w 330201"/>
                <a:gd name="connsiteY215" fmla="*/ 131762 h 328612"/>
                <a:gd name="connsiteX216" fmla="*/ 66676 w 330201"/>
                <a:gd name="connsiteY216" fmla="*/ 163512 h 328612"/>
                <a:gd name="connsiteX217" fmla="*/ 60326 w 330201"/>
                <a:gd name="connsiteY217" fmla="*/ 163512 h 328612"/>
                <a:gd name="connsiteX218" fmla="*/ 60326 w 330201"/>
                <a:gd name="connsiteY218" fmla="*/ 171449 h 328612"/>
                <a:gd name="connsiteX219" fmla="*/ 58738 w 330201"/>
                <a:gd name="connsiteY219" fmla="*/ 171449 h 328612"/>
                <a:gd name="connsiteX220" fmla="*/ 58738 w 330201"/>
                <a:gd name="connsiteY220" fmla="*/ 209550 h 328612"/>
                <a:gd name="connsiteX221" fmla="*/ 60326 w 330201"/>
                <a:gd name="connsiteY221" fmla="*/ 209550 h 328612"/>
                <a:gd name="connsiteX222" fmla="*/ 68263 w 330201"/>
                <a:gd name="connsiteY222" fmla="*/ 212725 h 328612"/>
                <a:gd name="connsiteX223" fmla="*/ 68263 w 330201"/>
                <a:gd name="connsiteY223" fmla="*/ 219075 h 328612"/>
                <a:gd name="connsiteX224" fmla="*/ 61913 w 330201"/>
                <a:gd name="connsiteY224" fmla="*/ 219075 h 328612"/>
                <a:gd name="connsiteX225" fmla="*/ 55563 w 330201"/>
                <a:gd name="connsiteY225" fmla="*/ 217487 h 328612"/>
                <a:gd name="connsiteX226" fmla="*/ 55563 w 330201"/>
                <a:gd name="connsiteY226" fmla="*/ 219075 h 328612"/>
                <a:gd name="connsiteX227" fmla="*/ 46038 w 330201"/>
                <a:gd name="connsiteY227" fmla="*/ 219075 h 328612"/>
                <a:gd name="connsiteX228" fmla="*/ 46038 w 330201"/>
                <a:gd name="connsiteY228" fmla="*/ 177800 h 328612"/>
                <a:gd name="connsiteX229" fmla="*/ 41276 w 330201"/>
                <a:gd name="connsiteY229" fmla="*/ 177800 h 328612"/>
                <a:gd name="connsiteX230" fmla="*/ 41276 w 330201"/>
                <a:gd name="connsiteY230" fmla="*/ 219075 h 328612"/>
                <a:gd name="connsiteX231" fmla="*/ 34926 w 330201"/>
                <a:gd name="connsiteY231" fmla="*/ 219075 h 328612"/>
                <a:gd name="connsiteX232" fmla="*/ 33338 w 330201"/>
                <a:gd name="connsiteY232" fmla="*/ 217487 h 328612"/>
                <a:gd name="connsiteX233" fmla="*/ 26988 w 330201"/>
                <a:gd name="connsiteY233" fmla="*/ 219075 h 328612"/>
                <a:gd name="connsiteX234" fmla="*/ 20638 w 330201"/>
                <a:gd name="connsiteY234" fmla="*/ 219075 h 328612"/>
                <a:gd name="connsiteX235" fmla="*/ 20638 w 330201"/>
                <a:gd name="connsiteY235" fmla="*/ 212725 h 328612"/>
                <a:gd name="connsiteX236" fmla="*/ 26988 w 330201"/>
                <a:gd name="connsiteY236" fmla="*/ 209550 h 328612"/>
                <a:gd name="connsiteX237" fmla="*/ 28575 w 330201"/>
                <a:gd name="connsiteY237" fmla="*/ 209550 h 328612"/>
                <a:gd name="connsiteX238" fmla="*/ 28575 w 330201"/>
                <a:gd name="connsiteY238" fmla="*/ 171449 h 328612"/>
                <a:gd name="connsiteX239" fmla="*/ 26988 w 330201"/>
                <a:gd name="connsiteY239" fmla="*/ 171449 h 328612"/>
                <a:gd name="connsiteX240" fmla="*/ 26988 w 330201"/>
                <a:gd name="connsiteY240" fmla="*/ 163512 h 328612"/>
                <a:gd name="connsiteX241" fmla="*/ 20638 w 330201"/>
                <a:gd name="connsiteY241" fmla="*/ 163512 h 328612"/>
                <a:gd name="connsiteX242" fmla="*/ 22225 w 330201"/>
                <a:gd name="connsiteY242" fmla="*/ 131762 h 328612"/>
                <a:gd name="connsiteX243" fmla="*/ 79375 w 330201"/>
                <a:gd name="connsiteY243" fmla="*/ 98425 h 328612"/>
                <a:gd name="connsiteX244" fmla="*/ 90488 w 330201"/>
                <a:gd name="connsiteY244" fmla="*/ 98425 h 328612"/>
                <a:gd name="connsiteX245" fmla="*/ 90488 w 330201"/>
                <a:gd name="connsiteY245" fmla="*/ 187325 h 328612"/>
                <a:gd name="connsiteX246" fmla="*/ 144463 w 330201"/>
                <a:gd name="connsiteY246" fmla="*/ 187325 h 328612"/>
                <a:gd name="connsiteX247" fmla="*/ 144463 w 330201"/>
                <a:gd name="connsiteY247" fmla="*/ 196850 h 328612"/>
                <a:gd name="connsiteX248" fmla="*/ 79375 w 330201"/>
                <a:gd name="connsiteY248" fmla="*/ 196850 h 328612"/>
                <a:gd name="connsiteX249" fmla="*/ 155678 w 330201"/>
                <a:gd name="connsiteY249" fmla="*/ 95250 h 328612"/>
                <a:gd name="connsiteX250" fmla="*/ 160799 w 330201"/>
                <a:gd name="connsiteY250" fmla="*/ 101651 h 328612"/>
                <a:gd name="connsiteX251" fmla="*/ 167200 w 330201"/>
                <a:gd name="connsiteY251" fmla="*/ 95250 h 328612"/>
                <a:gd name="connsiteX252" fmla="*/ 171041 w 330201"/>
                <a:gd name="connsiteY252" fmla="*/ 101651 h 328612"/>
                <a:gd name="connsiteX253" fmla="*/ 178722 w 330201"/>
                <a:gd name="connsiteY253" fmla="*/ 100371 h 328612"/>
                <a:gd name="connsiteX254" fmla="*/ 177442 w 330201"/>
                <a:gd name="connsiteY254" fmla="*/ 105492 h 328612"/>
                <a:gd name="connsiteX255" fmla="*/ 182563 w 330201"/>
                <a:gd name="connsiteY255" fmla="*/ 108052 h 328612"/>
                <a:gd name="connsiteX256" fmla="*/ 180003 w 330201"/>
                <a:gd name="connsiteY256" fmla="*/ 113173 h 328612"/>
                <a:gd name="connsiteX257" fmla="*/ 180003 w 330201"/>
                <a:gd name="connsiteY257" fmla="*/ 118294 h 328612"/>
                <a:gd name="connsiteX258" fmla="*/ 163359 w 330201"/>
                <a:gd name="connsiteY258" fmla="*/ 134938 h 328612"/>
                <a:gd name="connsiteX259" fmla="*/ 146716 w 330201"/>
                <a:gd name="connsiteY259" fmla="*/ 118294 h 328612"/>
                <a:gd name="connsiteX260" fmla="*/ 146716 w 330201"/>
                <a:gd name="connsiteY260" fmla="*/ 115734 h 328612"/>
                <a:gd name="connsiteX261" fmla="*/ 147996 w 330201"/>
                <a:gd name="connsiteY261" fmla="*/ 113173 h 328612"/>
                <a:gd name="connsiteX262" fmla="*/ 142875 w 330201"/>
                <a:gd name="connsiteY262" fmla="*/ 109333 h 328612"/>
                <a:gd name="connsiteX263" fmla="*/ 149276 w 330201"/>
                <a:gd name="connsiteY263" fmla="*/ 106772 h 328612"/>
                <a:gd name="connsiteX264" fmla="*/ 145436 w 330201"/>
                <a:gd name="connsiteY264" fmla="*/ 100371 h 328612"/>
                <a:gd name="connsiteX265" fmla="*/ 153117 w 330201"/>
                <a:gd name="connsiteY265" fmla="*/ 102931 h 328612"/>
                <a:gd name="connsiteX266" fmla="*/ 155678 w 330201"/>
                <a:gd name="connsiteY266" fmla="*/ 95250 h 328612"/>
                <a:gd name="connsiteX267" fmla="*/ 44450 w 330201"/>
                <a:gd name="connsiteY267" fmla="*/ 88900 h 328612"/>
                <a:gd name="connsiteX268" fmla="*/ 63500 w 330201"/>
                <a:gd name="connsiteY268" fmla="*/ 107157 h 328612"/>
                <a:gd name="connsiteX269" fmla="*/ 44450 w 330201"/>
                <a:gd name="connsiteY269" fmla="*/ 125414 h 328612"/>
                <a:gd name="connsiteX270" fmla="*/ 25400 w 330201"/>
                <a:gd name="connsiteY270" fmla="*/ 107157 h 328612"/>
                <a:gd name="connsiteX271" fmla="*/ 44450 w 330201"/>
                <a:gd name="connsiteY271" fmla="*/ 88900 h 328612"/>
                <a:gd name="connsiteX272" fmla="*/ 109538 w 330201"/>
                <a:gd name="connsiteY272" fmla="*/ 52387 h 328612"/>
                <a:gd name="connsiteX273" fmla="*/ 109538 w 330201"/>
                <a:gd name="connsiteY273" fmla="*/ 68262 h 328612"/>
                <a:gd name="connsiteX274" fmla="*/ 125413 w 330201"/>
                <a:gd name="connsiteY274" fmla="*/ 68262 h 328612"/>
                <a:gd name="connsiteX275" fmla="*/ 125413 w 330201"/>
                <a:gd name="connsiteY275" fmla="*/ 52387 h 328612"/>
                <a:gd name="connsiteX276" fmla="*/ 185738 w 330201"/>
                <a:gd name="connsiteY276" fmla="*/ 33337 h 328612"/>
                <a:gd name="connsiteX277" fmla="*/ 325438 w 330201"/>
                <a:gd name="connsiteY277" fmla="*/ 33337 h 328612"/>
                <a:gd name="connsiteX278" fmla="*/ 325438 w 330201"/>
                <a:gd name="connsiteY278" fmla="*/ 196850 h 328612"/>
                <a:gd name="connsiteX279" fmla="*/ 189619 w 330201"/>
                <a:gd name="connsiteY279" fmla="*/ 196850 h 328612"/>
                <a:gd name="connsiteX280" fmla="*/ 188325 w 330201"/>
                <a:gd name="connsiteY280" fmla="*/ 190412 h 328612"/>
                <a:gd name="connsiteX281" fmla="*/ 187032 w 330201"/>
                <a:gd name="connsiteY281" fmla="*/ 186550 h 328612"/>
                <a:gd name="connsiteX282" fmla="*/ 315090 w 330201"/>
                <a:gd name="connsiteY282" fmla="*/ 186550 h 328612"/>
                <a:gd name="connsiteX283" fmla="*/ 315090 w 330201"/>
                <a:gd name="connsiteY283" fmla="*/ 43637 h 328612"/>
                <a:gd name="connsiteX284" fmla="*/ 188325 w 330201"/>
                <a:gd name="connsiteY284" fmla="*/ 43637 h 328612"/>
                <a:gd name="connsiteX285" fmla="*/ 185738 w 330201"/>
                <a:gd name="connsiteY285" fmla="*/ 33337 h 328612"/>
                <a:gd name="connsiteX286" fmla="*/ 119063 w 330201"/>
                <a:gd name="connsiteY286" fmla="*/ 14287 h 328612"/>
                <a:gd name="connsiteX287" fmla="*/ 110034 w 330201"/>
                <a:gd name="connsiteY287" fmla="*/ 15580 h 328612"/>
                <a:gd name="connsiteX288" fmla="*/ 103584 w 330201"/>
                <a:gd name="connsiteY288" fmla="*/ 20754 h 328612"/>
                <a:gd name="connsiteX289" fmla="*/ 101005 w 330201"/>
                <a:gd name="connsiteY289" fmla="*/ 25928 h 328612"/>
                <a:gd name="connsiteX290" fmla="*/ 98425 w 330201"/>
                <a:gd name="connsiteY290" fmla="*/ 33690 h 328612"/>
                <a:gd name="connsiteX291" fmla="*/ 113903 w 330201"/>
                <a:gd name="connsiteY291" fmla="*/ 33690 h 328612"/>
                <a:gd name="connsiteX292" fmla="*/ 115193 w 330201"/>
                <a:gd name="connsiteY292" fmla="*/ 28515 h 328612"/>
                <a:gd name="connsiteX293" fmla="*/ 119063 w 330201"/>
                <a:gd name="connsiteY293" fmla="*/ 27222 h 328612"/>
                <a:gd name="connsiteX294" fmla="*/ 122932 w 330201"/>
                <a:gd name="connsiteY294" fmla="*/ 31102 h 328612"/>
                <a:gd name="connsiteX295" fmla="*/ 122932 w 330201"/>
                <a:gd name="connsiteY295" fmla="*/ 32396 h 328612"/>
                <a:gd name="connsiteX296" fmla="*/ 120352 w 330201"/>
                <a:gd name="connsiteY296" fmla="*/ 33690 h 328612"/>
                <a:gd name="connsiteX297" fmla="*/ 119063 w 330201"/>
                <a:gd name="connsiteY297" fmla="*/ 34983 h 328612"/>
                <a:gd name="connsiteX298" fmla="*/ 116483 w 330201"/>
                <a:gd name="connsiteY298" fmla="*/ 36277 h 328612"/>
                <a:gd name="connsiteX299" fmla="*/ 113903 w 330201"/>
                <a:gd name="connsiteY299" fmla="*/ 38864 h 328612"/>
                <a:gd name="connsiteX300" fmla="*/ 111324 w 330201"/>
                <a:gd name="connsiteY300" fmla="*/ 42744 h 328612"/>
                <a:gd name="connsiteX301" fmla="*/ 111324 w 330201"/>
                <a:gd name="connsiteY301" fmla="*/ 46625 h 328612"/>
                <a:gd name="connsiteX302" fmla="*/ 111324 w 330201"/>
                <a:gd name="connsiteY302" fmla="*/ 49212 h 328612"/>
                <a:gd name="connsiteX303" fmla="*/ 125512 w 330201"/>
                <a:gd name="connsiteY303" fmla="*/ 49212 h 328612"/>
                <a:gd name="connsiteX304" fmla="*/ 125512 w 330201"/>
                <a:gd name="connsiteY304" fmla="*/ 46625 h 328612"/>
                <a:gd name="connsiteX305" fmla="*/ 125512 w 330201"/>
                <a:gd name="connsiteY305" fmla="*/ 45331 h 328612"/>
                <a:gd name="connsiteX306" fmla="*/ 126802 w 330201"/>
                <a:gd name="connsiteY306" fmla="*/ 44038 h 328612"/>
                <a:gd name="connsiteX307" fmla="*/ 129381 w 330201"/>
                <a:gd name="connsiteY307" fmla="*/ 42744 h 328612"/>
                <a:gd name="connsiteX308" fmla="*/ 133251 w 330201"/>
                <a:gd name="connsiteY308" fmla="*/ 41451 h 328612"/>
                <a:gd name="connsiteX309" fmla="*/ 135831 w 330201"/>
                <a:gd name="connsiteY309" fmla="*/ 38864 h 328612"/>
                <a:gd name="connsiteX310" fmla="*/ 138410 w 330201"/>
                <a:gd name="connsiteY310" fmla="*/ 34983 h 328612"/>
                <a:gd name="connsiteX311" fmla="*/ 139700 w 330201"/>
                <a:gd name="connsiteY311" fmla="*/ 29809 h 328612"/>
                <a:gd name="connsiteX312" fmla="*/ 138410 w 330201"/>
                <a:gd name="connsiteY312" fmla="*/ 24635 h 328612"/>
                <a:gd name="connsiteX313" fmla="*/ 134541 w 330201"/>
                <a:gd name="connsiteY313" fmla="*/ 19461 h 328612"/>
                <a:gd name="connsiteX314" fmla="*/ 128091 w 330201"/>
                <a:gd name="connsiteY314" fmla="*/ 15580 h 328612"/>
                <a:gd name="connsiteX315" fmla="*/ 119063 w 330201"/>
                <a:gd name="connsiteY315" fmla="*/ 14287 h 328612"/>
                <a:gd name="connsiteX316" fmla="*/ 118916 w 330201"/>
                <a:gd name="connsiteY316" fmla="*/ 0 h 328612"/>
                <a:gd name="connsiteX317" fmla="*/ 180976 w 330201"/>
                <a:gd name="connsiteY317" fmla="*/ 42737 h 328612"/>
                <a:gd name="connsiteX318" fmla="*/ 131845 w 330201"/>
                <a:gd name="connsiteY318" fmla="*/ 85474 h 328612"/>
                <a:gd name="connsiteX319" fmla="*/ 71078 w 330201"/>
                <a:gd name="connsiteY319" fmla="*/ 98425 h 328612"/>
                <a:gd name="connsiteX320" fmla="*/ 81421 w 330201"/>
                <a:gd name="connsiteY320" fmla="*/ 77704 h 328612"/>
                <a:gd name="connsiteX321" fmla="*/ 55563 w 330201"/>
                <a:gd name="connsiteY321" fmla="*/ 42737 h 328612"/>
                <a:gd name="connsiteX322" fmla="*/ 118916 w 330201"/>
                <a:gd name="connsiteY322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</a:cxnLst>
              <a:rect l="l" t="t" r="r" b="b"/>
              <a:pathLst>
                <a:path w="330201" h="328612">
                  <a:moveTo>
                    <a:pt x="246063" y="296862"/>
                  </a:moveTo>
                  <a:lnTo>
                    <a:pt x="252413" y="303212"/>
                  </a:lnTo>
                  <a:lnTo>
                    <a:pt x="258763" y="296862"/>
                  </a:lnTo>
                  <a:lnTo>
                    <a:pt x="271463" y="300037"/>
                  </a:lnTo>
                  <a:lnTo>
                    <a:pt x="273050" y="327025"/>
                  </a:lnTo>
                  <a:lnTo>
                    <a:pt x="231775" y="327025"/>
                  </a:lnTo>
                  <a:lnTo>
                    <a:pt x="231775" y="300037"/>
                  </a:lnTo>
                  <a:close/>
                  <a:moveTo>
                    <a:pt x="188913" y="296862"/>
                  </a:moveTo>
                  <a:lnTo>
                    <a:pt x="195263" y="303212"/>
                  </a:lnTo>
                  <a:lnTo>
                    <a:pt x="200025" y="296862"/>
                  </a:lnTo>
                  <a:lnTo>
                    <a:pt x="212726" y="300037"/>
                  </a:lnTo>
                  <a:lnTo>
                    <a:pt x="214313" y="327025"/>
                  </a:lnTo>
                  <a:lnTo>
                    <a:pt x="174625" y="327025"/>
                  </a:lnTo>
                  <a:lnTo>
                    <a:pt x="174625" y="300037"/>
                  </a:lnTo>
                  <a:close/>
                  <a:moveTo>
                    <a:pt x="130176" y="296862"/>
                  </a:moveTo>
                  <a:lnTo>
                    <a:pt x="134938" y="303212"/>
                  </a:lnTo>
                  <a:lnTo>
                    <a:pt x="141288" y="296862"/>
                  </a:lnTo>
                  <a:lnTo>
                    <a:pt x="153989" y="300037"/>
                  </a:lnTo>
                  <a:lnTo>
                    <a:pt x="155576" y="327025"/>
                  </a:lnTo>
                  <a:lnTo>
                    <a:pt x="115888" y="327025"/>
                  </a:lnTo>
                  <a:lnTo>
                    <a:pt x="115888" y="300037"/>
                  </a:lnTo>
                  <a:close/>
                  <a:moveTo>
                    <a:pt x="73026" y="296862"/>
                  </a:moveTo>
                  <a:lnTo>
                    <a:pt x="77788" y="303212"/>
                  </a:lnTo>
                  <a:lnTo>
                    <a:pt x="84138" y="296862"/>
                  </a:lnTo>
                  <a:lnTo>
                    <a:pt x="98426" y="300037"/>
                  </a:lnTo>
                  <a:lnTo>
                    <a:pt x="98426" y="328612"/>
                  </a:lnTo>
                  <a:lnTo>
                    <a:pt x="58738" y="328612"/>
                  </a:lnTo>
                  <a:lnTo>
                    <a:pt x="58738" y="300037"/>
                  </a:lnTo>
                  <a:close/>
                  <a:moveTo>
                    <a:pt x="14288" y="296862"/>
                  </a:moveTo>
                  <a:lnTo>
                    <a:pt x="20638" y="303212"/>
                  </a:lnTo>
                  <a:lnTo>
                    <a:pt x="25400" y="296862"/>
                  </a:lnTo>
                  <a:lnTo>
                    <a:pt x="38101" y="300037"/>
                  </a:lnTo>
                  <a:lnTo>
                    <a:pt x="39688" y="328612"/>
                  </a:lnTo>
                  <a:lnTo>
                    <a:pt x="0" y="328612"/>
                  </a:lnTo>
                  <a:lnTo>
                    <a:pt x="0" y="300037"/>
                  </a:lnTo>
                  <a:close/>
                  <a:moveTo>
                    <a:pt x="304801" y="295275"/>
                  </a:moveTo>
                  <a:lnTo>
                    <a:pt x="311151" y="301625"/>
                  </a:lnTo>
                  <a:lnTo>
                    <a:pt x="315913" y="295275"/>
                  </a:lnTo>
                  <a:lnTo>
                    <a:pt x="328614" y="298450"/>
                  </a:lnTo>
                  <a:lnTo>
                    <a:pt x="330201" y="327025"/>
                  </a:lnTo>
                  <a:lnTo>
                    <a:pt x="290513" y="327025"/>
                  </a:lnTo>
                  <a:lnTo>
                    <a:pt x="290513" y="298450"/>
                  </a:lnTo>
                  <a:close/>
                  <a:moveTo>
                    <a:pt x="94673" y="269875"/>
                  </a:moveTo>
                  <a:cubicBezTo>
                    <a:pt x="94673" y="269875"/>
                    <a:pt x="94673" y="269875"/>
                    <a:pt x="102466" y="269875"/>
                  </a:cubicBezTo>
                  <a:cubicBezTo>
                    <a:pt x="102466" y="269875"/>
                    <a:pt x="102466" y="269875"/>
                    <a:pt x="106363" y="275105"/>
                  </a:cubicBezTo>
                  <a:cubicBezTo>
                    <a:pt x="106363" y="275105"/>
                    <a:pt x="106363" y="275105"/>
                    <a:pt x="110259" y="269875"/>
                  </a:cubicBezTo>
                  <a:cubicBezTo>
                    <a:pt x="110259" y="269875"/>
                    <a:pt x="110259" y="269875"/>
                    <a:pt x="119351" y="269875"/>
                  </a:cubicBezTo>
                  <a:cubicBezTo>
                    <a:pt x="118052" y="272490"/>
                    <a:pt x="116753" y="275105"/>
                    <a:pt x="116753" y="279027"/>
                  </a:cubicBezTo>
                  <a:cubicBezTo>
                    <a:pt x="116753" y="282949"/>
                    <a:pt x="118052" y="288178"/>
                    <a:pt x="120650" y="292100"/>
                  </a:cubicBezTo>
                  <a:cubicBezTo>
                    <a:pt x="120650" y="292100"/>
                    <a:pt x="120650" y="292100"/>
                    <a:pt x="92075" y="292100"/>
                  </a:cubicBezTo>
                  <a:cubicBezTo>
                    <a:pt x="94673" y="288178"/>
                    <a:pt x="95972" y="284256"/>
                    <a:pt x="95972" y="279027"/>
                  </a:cubicBezTo>
                  <a:cubicBezTo>
                    <a:pt x="95972" y="275105"/>
                    <a:pt x="95972" y="272490"/>
                    <a:pt x="94673" y="269875"/>
                  </a:cubicBezTo>
                  <a:close/>
                  <a:moveTo>
                    <a:pt x="37272" y="269875"/>
                  </a:moveTo>
                  <a:cubicBezTo>
                    <a:pt x="37272" y="269875"/>
                    <a:pt x="37272" y="269875"/>
                    <a:pt x="43830" y="269875"/>
                  </a:cubicBezTo>
                  <a:cubicBezTo>
                    <a:pt x="43830" y="269875"/>
                    <a:pt x="43830" y="269875"/>
                    <a:pt x="49075" y="275105"/>
                  </a:cubicBezTo>
                  <a:cubicBezTo>
                    <a:pt x="49075" y="275105"/>
                    <a:pt x="49075" y="275105"/>
                    <a:pt x="53010" y="269875"/>
                  </a:cubicBezTo>
                  <a:cubicBezTo>
                    <a:pt x="53010" y="269875"/>
                    <a:pt x="53010" y="269875"/>
                    <a:pt x="60878" y="269875"/>
                  </a:cubicBezTo>
                  <a:cubicBezTo>
                    <a:pt x="60878" y="272490"/>
                    <a:pt x="59567" y="275105"/>
                    <a:pt x="59567" y="279027"/>
                  </a:cubicBezTo>
                  <a:cubicBezTo>
                    <a:pt x="59567" y="282949"/>
                    <a:pt x="60878" y="288178"/>
                    <a:pt x="63501" y="292100"/>
                  </a:cubicBezTo>
                  <a:cubicBezTo>
                    <a:pt x="63501" y="292100"/>
                    <a:pt x="63501" y="292100"/>
                    <a:pt x="33338" y="292100"/>
                  </a:cubicBezTo>
                  <a:cubicBezTo>
                    <a:pt x="37272" y="288178"/>
                    <a:pt x="38584" y="284256"/>
                    <a:pt x="38584" y="279027"/>
                  </a:cubicBezTo>
                  <a:cubicBezTo>
                    <a:pt x="38584" y="275105"/>
                    <a:pt x="38584" y="272490"/>
                    <a:pt x="37272" y="269875"/>
                  </a:cubicBezTo>
                  <a:close/>
                  <a:moveTo>
                    <a:pt x="269154" y="268287"/>
                  </a:moveTo>
                  <a:cubicBezTo>
                    <a:pt x="269154" y="268287"/>
                    <a:pt x="269154" y="268287"/>
                    <a:pt x="276514" y="268287"/>
                  </a:cubicBezTo>
                  <a:cubicBezTo>
                    <a:pt x="276514" y="268287"/>
                    <a:pt x="276514" y="268287"/>
                    <a:pt x="280194" y="273517"/>
                  </a:cubicBezTo>
                  <a:cubicBezTo>
                    <a:pt x="280194" y="273517"/>
                    <a:pt x="280194" y="273517"/>
                    <a:pt x="283874" y="268287"/>
                  </a:cubicBezTo>
                  <a:cubicBezTo>
                    <a:pt x="283874" y="268287"/>
                    <a:pt x="283874" y="268287"/>
                    <a:pt x="292461" y="268287"/>
                  </a:cubicBezTo>
                  <a:cubicBezTo>
                    <a:pt x="291235" y="270902"/>
                    <a:pt x="290008" y="273517"/>
                    <a:pt x="290008" y="277439"/>
                  </a:cubicBezTo>
                  <a:cubicBezTo>
                    <a:pt x="290008" y="281361"/>
                    <a:pt x="292461" y="286590"/>
                    <a:pt x="293688" y="290512"/>
                  </a:cubicBezTo>
                  <a:cubicBezTo>
                    <a:pt x="293688" y="290512"/>
                    <a:pt x="293688" y="290512"/>
                    <a:pt x="266700" y="290512"/>
                  </a:cubicBezTo>
                  <a:cubicBezTo>
                    <a:pt x="269154" y="286590"/>
                    <a:pt x="271607" y="282668"/>
                    <a:pt x="271607" y="277439"/>
                  </a:cubicBezTo>
                  <a:cubicBezTo>
                    <a:pt x="271607" y="273517"/>
                    <a:pt x="270380" y="270902"/>
                    <a:pt x="269154" y="268287"/>
                  </a:cubicBezTo>
                  <a:close/>
                  <a:moveTo>
                    <a:pt x="211897" y="268287"/>
                  </a:moveTo>
                  <a:cubicBezTo>
                    <a:pt x="211897" y="268287"/>
                    <a:pt x="211897" y="268287"/>
                    <a:pt x="218455" y="268287"/>
                  </a:cubicBezTo>
                  <a:cubicBezTo>
                    <a:pt x="218455" y="268287"/>
                    <a:pt x="218455" y="268287"/>
                    <a:pt x="222389" y="273579"/>
                  </a:cubicBezTo>
                  <a:cubicBezTo>
                    <a:pt x="222389" y="273579"/>
                    <a:pt x="222389" y="273579"/>
                    <a:pt x="227635" y="268287"/>
                  </a:cubicBezTo>
                  <a:cubicBezTo>
                    <a:pt x="227635" y="268287"/>
                    <a:pt x="227635" y="268287"/>
                    <a:pt x="235503" y="268287"/>
                  </a:cubicBezTo>
                  <a:cubicBezTo>
                    <a:pt x="234192" y="272256"/>
                    <a:pt x="234192" y="274902"/>
                    <a:pt x="234192" y="277548"/>
                  </a:cubicBezTo>
                  <a:cubicBezTo>
                    <a:pt x="234192" y="282840"/>
                    <a:pt x="235503" y="286808"/>
                    <a:pt x="238126" y="290777"/>
                  </a:cubicBezTo>
                  <a:lnTo>
                    <a:pt x="238126" y="292100"/>
                  </a:lnTo>
                  <a:cubicBezTo>
                    <a:pt x="238126" y="292100"/>
                    <a:pt x="238126" y="292100"/>
                    <a:pt x="207963" y="292100"/>
                  </a:cubicBezTo>
                  <a:cubicBezTo>
                    <a:pt x="211897" y="288131"/>
                    <a:pt x="213209" y="282840"/>
                    <a:pt x="213209" y="277548"/>
                  </a:cubicBezTo>
                  <a:cubicBezTo>
                    <a:pt x="213209" y="274902"/>
                    <a:pt x="211897" y="272256"/>
                    <a:pt x="211897" y="268287"/>
                  </a:cubicBezTo>
                  <a:close/>
                  <a:moveTo>
                    <a:pt x="151823" y="268287"/>
                  </a:moveTo>
                  <a:cubicBezTo>
                    <a:pt x="151823" y="268287"/>
                    <a:pt x="151823" y="268287"/>
                    <a:pt x="159616" y="268287"/>
                  </a:cubicBezTo>
                  <a:cubicBezTo>
                    <a:pt x="159616" y="268287"/>
                    <a:pt x="159616" y="268287"/>
                    <a:pt x="163513" y="273579"/>
                  </a:cubicBezTo>
                  <a:cubicBezTo>
                    <a:pt x="163513" y="273579"/>
                    <a:pt x="163513" y="273579"/>
                    <a:pt x="167409" y="268287"/>
                  </a:cubicBezTo>
                  <a:cubicBezTo>
                    <a:pt x="167409" y="268287"/>
                    <a:pt x="167409" y="268287"/>
                    <a:pt x="176501" y="268287"/>
                  </a:cubicBezTo>
                  <a:cubicBezTo>
                    <a:pt x="175202" y="272256"/>
                    <a:pt x="173903" y="274902"/>
                    <a:pt x="173903" y="277548"/>
                  </a:cubicBezTo>
                  <a:cubicBezTo>
                    <a:pt x="173903" y="282840"/>
                    <a:pt x="176501" y="286808"/>
                    <a:pt x="177800" y="290777"/>
                  </a:cubicBezTo>
                  <a:lnTo>
                    <a:pt x="177800" y="292100"/>
                  </a:lnTo>
                  <a:cubicBezTo>
                    <a:pt x="177800" y="292100"/>
                    <a:pt x="177800" y="292100"/>
                    <a:pt x="149225" y="292100"/>
                  </a:cubicBezTo>
                  <a:cubicBezTo>
                    <a:pt x="151823" y="288131"/>
                    <a:pt x="154421" y="282840"/>
                    <a:pt x="154421" y="277548"/>
                  </a:cubicBezTo>
                  <a:cubicBezTo>
                    <a:pt x="154421" y="274902"/>
                    <a:pt x="153122" y="272256"/>
                    <a:pt x="151823" y="268287"/>
                  </a:cubicBezTo>
                  <a:close/>
                  <a:moveTo>
                    <a:pt x="252413" y="261937"/>
                  </a:moveTo>
                  <a:cubicBezTo>
                    <a:pt x="261181" y="261937"/>
                    <a:pt x="268288" y="269044"/>
                    <a:pt x="268288" y="277812"/>
                  </a:cubicBezTo>
                  <a:cubicBezTo>
                    <a:pt x="268288" y="286580"/>
                    <a:pt x="261181" y="293687"/>
                    <a:pt x="252413" y="293687"/>
                  </a:cubicBezTo>
                  <a:cubicBezTo>
                    <a:pt x="243645" y="293687"/>
                    <a:pt x="236538" y="286580"/>
                    <a:pt x="236538" y="277812"/>
                  </a:cubicBezTo>
                  <a:cubicBezTo>
                    <a:pt x="236538" y="269044"/>
                    <a:pt x="243645" y="261937"/>
                    <a:pt x="252413" y="261937"/>
                  </a:cubicBezTo>
                  <a:close/>
                  <a:moveTo>
                    <a:pt x="193675" y="261937"/>
                  </a:moveTo>
                  <a:cubicBezTo>
                    <a:pt x="202443" y="261937"/>
                    <a:pt x="209550" y="269044"/>
                    <a:pt x="209550" y="277812"/>
                  </a:cubicBezTo>
                  <a:cubicBezTo>
                    <a:pt x="209550" y="286580"/>
                    <a:pt x="202443" y="293687"/>
                    <a:pt x="193675" y="293687"/>
                  </a:cubicBezTo>
                  <a:cubicBezTo>
                    <a:pt x="184907" y="293687"/>
                    <a:pt x="177800" y="286580"/>
                    <a:pt x="177800" y="277812"/>
                  </a:cubicBezTo>
                  <a:cubicBezTo>
                    <a:pt x="177800" y="269044"/>
                    <a:pt x="184907" y="261937"/>
                    <a:pt x="193675" y="261937"/>
                  </a:cubicBezTo>
                  <a:close/>
                  <a:moveTo>
                    <a:pt x="135732" y="261937"/>
                  </a:moveTo>
                  <a:cubicBezTo>
                    <a:pt x="144938" y="261937"/>
                    <a:pt x="152401" y="269044"/>
                    <a:pt x="152401" y="277812"/>
                  </a:cubicBezTo>
                  <a:cubicBezTo>
                    <a:pt x="152401" y="286580"/>
                    <a:pt x="144938" y="293687"/>
                    <a:pt x="135732" y="293687"/>
                  </a:cubicBezTo>
                  <a:cubicBezTo>
                    <a:pt x="126526" y="293687"/>
                    <a:pt x="119063" y="286580"/>
                    <a:pt x="119063" y="277812"/>
                  </a:cubicBezTo>
                  <a:cubicBezTo>
                    <a:pt x="119063" y="269044"/>
                    <a:pt x="126526" y="261937"/>
                    <a:pt x="135732" y="261937"/>
                  </a:cubicBezTo>
                  <a:close/>
                  <a:moveTo>
                    <a:pt x="78582" y="261937"/>
                  </a:moveTo>
                  <a:cubicBezTo>
                    <a:pt x="86912" y="261937"/>
                    <a:pt x="93664" y="269044"/>
                    <a:pt x="93664" y="277812"/>
                  </a:cubicBezTo>
                  <a:cubicBezTo>
                    <a:pt x="93664" y="286580"/>
                    <a:pt x="86912" y="293687"/>
                    <a:pt x="78582" y="293687"/>
                  </a:cubicBezTo>
                  <a:cubicBezTo>
                    <a:pt x="70252" y="293687"/>
                    <a:pt x="63500" y="286580"/>
                    <a:pt x="63500" y="277812"/>
                  </a:cubicBezTo>
                  <a:cubicBezTo>
                    <a:pt x="63500" y="269044"/>
                    <a:pt x="70252" y="261937"/>
                    <a:pt x="78582" y="261937"/>
                  </a:cubicBezTo>
                  <a:close/>
                  <a:moveTo>
                    <a:pt x="19050" y="261937"/>
                  </a:moveTo>
                  <a:cubicBezTo>
                    <a:pt x="27818" y="261937"/>
                    <a:pt x="34925" y="269044"/>
                    <a:pt x="34925" y="277812"/>
                  </a:cubicBezTo>
                  <a:cubicBezTo>
                    <a:pt x="34925" y="286580"/>
                    <a:pt x="27818" y="293687"/>
                    <a:pt x="19050" y="293687"/>
                  </a:cubicBezTo>
                  <a:cubicBezTo>
                    <a:pt x="10282" y="293687"/>
                    <a:pt x="3175" y="286580"/>
                    <a:pt x="3175" y="277812"/>
                  </a:cubicBezTo>
                  <a:cubicBezTo>
                    <a:pt x="3175" y="269044"/>
                    <a:pt x="10282" y="261937"/>
                    <a:pt x="19050" y="261937"/>
                  </a:cubicBezTo>
                  <a:close/>
                  <a:moveTo>
                    <a:pt x="310357" y="260350"/>
                  </a:moveTo>
                  <a:cubicBezTo>
                    <a:pt x="319563" y="260350"/>
                    <a:pt x="327026" y="267813"/>
                    <a:pt x="327026" y="277019"/>
                  </a:cubicBezTo>
                  <a:cubicBezTo>
                    <a:pt x="327026" y="286225"/>
                    <a:pt x="319563" y="293688"/>
                    <a:pt x="310357" y="293688"/>
                  </a:cubicBezTo>
                  <a:cubicBezTo>
                    <a:pt x="301151" y="293688"/>
                    <a:pt x="293688" y="286225"/>
                    <a:pt x="293688" y="277019"/>
                  </a:cubicBezTo>
                  <a:cubicBezTo>
                    <a:pt x="293688" y="267813"/>
                    <a:pt x="301151" y="260350"/>
                    <a:pt x="310357" y="260350"/>
                  </a:cubicBezTo>
                  <a:close/>
                  <a:moveTo>
                    <a:pt x="221457" y="244475"/>
                  </a:moveTo>
                  <a:cubicBezTo>
                    <a:pt x="228033" y="244475"/>
                    <a:pt x="233364" y="249450"/>
                    <a:pt x="233364" y="255588"/>
                  </a:cubicBezTo>
                  <a:cubicBezTo>
                    <a:pt x="233364" y="261726"/>
                    <a:pt x="228033" y="266701"/>
                    <a:pt x="221457" y="266701"/>
                  </a:cubicBezTo>
                  <a:cubicBezTo>
                    <a:pt x="214881" y="266701"/>
                    <a:pt x="209550" y="261726"/>
                    <a:pt x="209550" y="255588"/>
                  </a:cubicBezTo>
                  <a:cubicBezTo>
                    <a:pt x="209550" y="249450"/>
                    <a:pt x="214881" y="244475"/>
                    <a:pt x="221457" y="244475"/>
                  </a:cubicBezTo>
                  <a:close/>
                  <a:moveTo>
                    <a:pt x="163513" y="244475"/>
                  </a:moveTo>
                  <a:cubicBezTo>
                    <a:pt x="169651" y="244475"/>
                    <a:pt x="174626" y="249450"/>
                    <a:pt x="174626" y="255588"/>
                  </a:cubicBezTo>
                  <a:cubicBezTo>
                    <a:pt x="174626" y="261726"/>
                    <a:pt x="169651" y="266701"/>
                    <a:pt x="163513" y="266701"/>
                  </a:cubicBezTo>
                  <a:cubicBezTo>
                    <a:pt x="157375" y="266701"/>
                    <a:pt x="152400" y="261726"/>
                    <a:pt x="152400" y="255588"/>
                  </a:cubicBezTo>
                  <a:cubicBezTo>
                    <a:pt x="152400" y="249450"/>
                    <a:pt x="157375" y="244475"/>
                    <a:pt x="163513" y="244475"/>
                  </a:cubicBezTo>
                  <a:close/>
                  <a:moveTo>
                    <a:pt x="107157" y="244475"/>
                  </a:moveTo>
                  <a:cubicBezTo>
                    <a:pt x="113733" y="244475"/>
                    <a:pt x="119064" y="249450"/>
                    <a:pt x="119064" y="255588"/>
                  </a:cubicBezTo>
                  <a:cubicBezTo>
                    <a:pt x="119064" y="261726"/>
                    <a:pt x="113733" y="266701"/>
                    <a:pt x="107157" y="266701"/>
                  </a:cubicBezTo>
                  <a:cubicBezTo>
                    <a:pt x="100581" y="266701"/>
                    <a:pt x="95250" y="261726"/>
                    <a:pt x="95250" y="255588"/>
                  </a:cubicBezTo>
                  <a:cubicBezTo>
                    <a:pt x="95250" y="249450"/>
                    <a:pt x="100581" y="244475"/>
                    <a:pt x="107157" y="244475"/>
                  </a:cubicBezTo>
                  <a:close/>
                  <a:moveTo>
                    <a:pt x="46832" y="244475"/>
                  </a:moveTo>
                  <a:cubicBezTo>
                    <a:pt x="53408" y="244475"/>
                    <a:pt x="58739" y="249450"/>
                    <a:pt x="58739" y="255588"/>
                  </a:cubicBezTo>
                  <a:cubicBezTo>
                    <a:pt x="58739" y="261726"/>
                    <a:pt x="53408" y="266701"/>
                    <a:pt x="46832" y="266701"/>
                  </a:cubicBezTo>
                  <a:cubicBezTo>
                    <a:pt x="40256" y="266701"/>
                    <a:pt x="34925" y="261726"/>
                    <a:pt x="34925" y="255588"/>
                  </a:cubicBezTo>
                  <a:cubicBezTo>
                    <a:pt x="34925" y="249450"/>
                    <a:pt x="40256" y="244475"/>
                    <a:pt x="46832" y="244475"/>
                  </a:cubicBezTo>
                  <a:close/>
                  <a:moveTo>
                    <a:pt x="280195" y="242887"/>
                  </a:moveTo>
                  <a:cubicBezTo>
                    <a:pt x="286771" y="242887"/>
                    <a:pt x="292102" y="248218"/>
                    <a:pt x="292102" y="254794"/>
                  </a:cubicBezTo>
                  <a:cubicBezTo>
                    <a:pt x="292102" y="261370"/>
                    <a:pt x="286771" y="266701"/>
                    <a:pt x="280195" y="266701"/>
                  </a:cubicBezTo>
                  <a:cubicBezTo>
                    <a:pt x="273619" y="266701"/>
                    <a:pt x="268288" y="261370"/>
                    <a:pt x="268288" y="254794"/>
                  </a:cubicBezTo>
                  <a:cubicBezTo>
                    <a:pt x="268288" y="248218"/>
                    <a:pt x="273619" y="242887"/>
                    <a:pt x="280195" y="242887"/>
                  </a:cubicBezTo>
                  <a:close/>
                  <a:moveTo>
                    <a:pt x="303213" y="231775"/>
                  </a:moveTo>
                  <a:cubicBezTo>
                    <a:pt x="309351" y="231775"/>
                    <a:pt x="314326" y="236750"/>
                    <a:pt x="314326" y="242888"/>
                  </a:cubicBezTo>
                  <a:cubicBezTo>
                    <a:pt x="314326" y="249026"/>
                    <a:pt x="309351" y="254001"/>
                    <a:pt x="303213" y="254001"/>
                  </a:cubicBezTo>
                  <a:cubicBezTo>
                    <a:pt x="297075" y="254001"/>
                    <a:pt x="292100" y="249026"/>
                    <a:pt x="292100" y="242888"/>
                  </a:cubicBezTo>
                  <a:cubicBezTo>
                    <a:pt x="292100" y="236750"/>
                    <a:pt x="297075" y="231775"/>
                    <a:pt x="303213" y="231775"/>
                  </a:cubicBezTo>
                  <a:close/>
                  <a:moveTo>
                    <a:pt x="252413" y="231775"/>
                  </a:moveTo>
                  <a:cubicBezTo>
                    <a:pt x="258551" y="231775"/>
                    <a:pt x="263526" y="236750"/>
                    <a:pt x="263526" y="242888"/>
                  </a:cubicBezTo>
                  <a:cubicBezTo>
                    <a:pt x="263526" y="249026"/>
                    <a:pt x="258551" y="254001"/>
                    <a:pt x="252413" y="254001"/>
                  </a:cubicBezTo>
                  <a:cubicBezTo>
                    <a:pt x="246275" y="254001"/>
                    <a:pt x="241300" y="249026"/>
                    <a:pt x="241300" y="242888"/>
                  </a:cubicBezTo>
                  <a:cubicBezTo>
                    <a:pt x="241300" y="236750"/>
                    <a:pt x="246275" y="231775"/>
                    <a:pt x="252413" y="231775"/>
                  </a:cubicBezTo>
                  <a:close/>
                  <a:moveTo>
                    <a:pt x="195263" y="231775"/>
                  </a:moveTo>
                  <a:cubicBezTo>
                    <a:pt x="201401" y="231775"/>
                    <a:pt x="206376" y="236750"/>
                    <a:pt x="206376" y="242888"/>
                  </a:cubicBezTo>
                  <a:cubicBezTo>
                    <a:pt x="206376" y="249026"/>
                    <a:pt x="201401" y="254001"/>
                    <a:pt x="195263" y="254001"/>
                  </a:cubicBezTo>
                  <a:cubicBezTo>
                    <a:pt x="189125" y="254001"/>
                    <a:pt x="184150" y="249026"/>
                    <a:pt x="184150" y="242888"/>
                  </a:cubicBezTo>
                  <a:cubicBezTo>
                    <a:pt x="184150" y="236750"/>
                    <a:pt x="189125" y="231775"/>
                    <a:pt x="195263" y="231775"/>
                  </a:cubicBezTo>
                  <a:close/>
                  <a:moveTo>
                    <a:pt x="136526" y="231775"/>
                  </a:moveTo>
                  <a:cubicBezTo>
                    <a:pt x="142664" y="231775"/>
                    <a:pt x="147639" y="236750"/>
                    <a:pt x="147639" y="242888"/>
                  </a:cubicBezTo>
                  <a:cubicBezTo>
                    <a:pt x="147639" y="249026"/>
                    <a:pt x="142664" y="254001"/>
                    <a:pt x="136526" y="254001"/>
                  </a:cubicBezTo>
                  <a:cubicBezTo>
                    <a:pt x="130388" y="254001"/>
                    <a:pt x="125413" y="249026"/>
                    <a:pt x="125413" y="242888"/>
                  </a:cubicBezTo>
                  <a:cubicBezTo>
                    <a:pt x="125413" y="236750"/>
                    <a:pt x="130388" y="231775"/>
                    <a:pt x="136526" y="231775"/>
                  </a:cubicBezTo>
                  <a:close/>
                  <a:moveTo>
                    <a:pt x="77788" y="230187"/>
                  </a:moveTo>
                  <a:cubicBezTo>
                    <a:pt x="83926" y="230187"/>
                    <a:pt x="88901" y="235162"/>
                    <a:pt x="88901" y="241300"/>
                  </a:cubicBezTo>
                  <a:cubicBezTo>
                    <a:pt x="88901" y="247438"/>
                    <a:pt x="83926" y="252413"/>
                    <a:pt x="77788" y="252413"/>
                  </a:cubicBezTo>
                  <a:cubicBezTo>
                    <a:pt x="71650" y="252413"/>
                    <a:pt x="66675" y="247438"/>
                    <a:pt x="66675" y="241300"/>
                  </a:cubicBezTo>
                  <a:cubicBezTo>
                    <a:pt x="66675" y="235162"/>
                    <a:pt x="71650" y="230187"/>
                    <a:pt x="77788" y="230187"/>
                  </a:cubicBezTo>
                  <a:close/>
                  <a:moveTo>
                    <a:pt x="19051" y="230187"/>
                  </a:moveTo>
                  <a:cubicBezTo>
                    <a:pt x="25189" y="230187"/>
                    <a:pt x="30164" y="235162"/>
                    <a:pt x="30164" y="241300"/>
                  </a:cubicBezTo>
                  <a:cubicBezTo>
                    <a:pt x="30164" y="247438"/>
                    <a:pt x="25189" y="252413"/>
                    <a:pt x="19051" y="252413"/>
                  </a:cubicBezTo>
                  <a:cubicBezTo>
                    <a:pt x="12913" y="252413"/>
                    <a:pt x="7938" y="247438"/>
                    <a:pt x="7938" y="241300"/>
                  </a:cubicBezTo>
                  <a:cubicBezTo>
                    <a:pt x="7938" y="235162"/>
                    <a:pt x="12913" y="230187"/>
                    <a:pt x="19051" y="230187"/>
                  </a:cubicBezTo>
                  <a:close/>
                  <a:moveTo>
                    <a:pt x="266700" y="163512"/>
                  </a:moveTo>
                  <a:lnTo>
                    <a:pt x="307975" y="163512"/>
                  </a:lnTo>
                  <a:lnTo>
                    <a:pt x="307975" y="179387"/>
                  </a:lnTo>
                  <a:lnTo>
                    <a:pt x="266700" y="179387"/>
                  </a:lnTo>
                  <a:close/>
                  <a:moveTo>
                    <a:pt x="154724" y="138112"/>
                  </a:moveTo>
                  <a:cubicBezTo>
                    <a:pt x="154724" y="138112"/>
                    <a:pt x="157279" y="145878"/>
                    <a:pt x="163668" y="145878"/>
                  </a:cubicBezTo>
                  <a:cubicBezTo>
                    <a:pt x="170057" y="145878"/>
                    <a:pt x="172612" y="138112"/>
                    <a:pt x="172612" y="138112"/>
                  </a:cubicBezTo>
                  <a:cubicBezTo>
                    <a:pt x="172612" y="138112"/>
                    <a:pt x="172612" y="138112"/>
                    <a:pt x="184112" y="140701"/>
                  </a:cubicBezTo>
                  <a:cubicBezTo>
                    <a:pt x="184112" y="140701"/>
                    <a:pt x="184112" y="140701"/>
                    <a:pt x="185390" y="170473"/>
                  </a:cubicBezTo>
                  <a:cubicBezTo>
                    <a:pt x="185390" y="170473"/>
                    <a:pt x="185390" y="170473"/>
                    <a:pt x="179001" y="170473"/>
                  </a:cubicBezTo>
                  <a:cubicBezTo>
                    <a:pt x="179001" y="170473"/>
                    <a:pt x="179001" y="170473"/>
                    <a:pt x="179001" y="178239"/>
                  </a:cubicBezTo>
                  <a:cubicBezTo>
                    <a:pt x="179001" y="178239"/>
                    <a:pt x="179001" y="178239"/>
                    <a:pt x="177724" y="178239"/>
                  </a:cubicBezTo>
                  <a:cubicBezTo>
                    <a:pt x="177724" y="178239"/>
                    <a:pt x="177724" y="178239"/>
                    <a:pt x="177724" y="184711"/>
                  </a:cubicBezTo>
                  <a:cubicBezTo>
                    <a:pt x="177724" y="184711"/>
                    <a:pt x="177724" y="184711"/>
                    <a:pt x="181557" y="197656"/>
                  </a:cubicBezTo>
                  <a:cubicBezTo>
                    <a:pt x="181557" y="197656"/>
                    <a:pt x="181557" y="197656"/>
                    <a:pt x="177724" y="214483"/>
                  </a:cubicBezTo>
                  <a:cubicBezTo>
                    <a:pt x="177724" y="214483"/>
                    <a:pt x="177724" y="214483"/>
                    <a:pt x="179001" y="214483"/>
                  </a:cubicBezTo>
                  <a:cubicBezTo>
                    <a:pt x="179001" y="214483"/>
                    <a:pt x="181557" y="215778"/>
                    <a:pt x="186668" y="215778"/>
                  </a:cubicBezTo>
                  <a:cubicBezTo>
                    <a:pt x="190501" y="217072"/>
                    <a:pt x="186668" y="222250"/>
                    <a:pt x="186668" y="222250"/>
                  </a:cubicBezTo>
                  <a:cubicBezTo>
                    <a:pt x="186668" y="222250"/>
                    <a:pt x="186668" y="222250"/>
                    <a:pt x="166224" y="222250"/>
                  </a:cubicBezTo>
                  <a:cubicBezTo>
                    <a:pt x="166224" y="222250"/>
                    <a:pt x="166224" y="222250"/>
                    <a:pt x="166224" y="214483"/>
                  </a:cubicBezTo>
                  <a:cubicBezTo>
                    <a:pt x="166224" y="214483"/>
                    <a:pt x="166224" y="214483"/>
                    <a:pt x="170057" y="197656"/>
                  </a:cubicBezTo>
                  <a:cubicBezTo>
                    <a:pt x="170057" y="197656"/>
                    <a:pt x="170057" y="197656"/>
                    <a:pt x="166224" y="184711"/>
                  </a:cubicBezTo>
                  <a:cubicBezTo>
                    <a:pt x="166224" y="184711"/>
                    <a:pt x="166224" y="184711"/>
                    <a:pt x="162390" y="184711"/>
                  </a:cubicBezTo>
                  <a:cubicBezTo>
                    <a:pt x="162390" y="184711"/>
                    <a:pt x="162390" y="184711"/>
                    <a:pt x="162390" y="222250"/>
                  </a:cubicBezTo>
                  <a:cubicBezTo>
                    <a:pt x="162390" y="222250"/>
                    <a:pt x="162390" y="222250"/>
                    <a:pt x="141946" y="222250"/>
                  </a:cubicBezTo>
                  <a:cubicBezTo>
                    <a:pt x="141946" y="222250"/>
                    <a:pt x="138113" y="217072"/>
                    <a:pt x="141946" y="215778"/>
                  </a:cubicBezTo>
                  <a:cubicBezTo>
                    <a:pt x="147057" y="214483"/>
                    <a:pt x="148335" y="214483"/>
                    <a:pt x="148335" y="214483"/>
                  </a:cubicBezTo>
                  <a:cubicBezTo>
                    <a:pt x="148335" y="214483"/>
                    <a:pt x="148335" y="214483"/>
                    <a:pt x="149613" y="214483"/>
                  </a:cubicBezTo>
                  <a:cubicBezTo>
                    <a:pt x="149613" y="214483"/>
                    <a:pt x="149613" y="214483"/>
                    <a:pt x="149613" y="178239"/>
                  </a:cubicBezTo>
                  <a:cubicBezTo>
                    <a:pt x="149613" y="178239"/>
                    <a:pt x="149613" y="178239"/>
                    <a:pt x="148335" y="171767"/>
                  </a:cubicBezTo>
                  <a:cubicBezTo>
                    <a:pt x="148335" y="171767"/>
                    <a:pt x="148335" y="171767"/>
                    <a:pt x="143224" y="171767"/>
                  </a:cubicBezTo>
                  <a:cubicBezTo>
                    <a:pt x="143224" y="171767"/>
                    <a:pt x="143224" y="171767"/>
                    <a:pt x="144502" y="140701"/>
                  </a:cubicBezTo>
                  <a:cubicBezTo>
                    <a:pt x="144502" y="140701"/>
                    <a:pt x="144502" y="140701"/>
                    <a:pt x="154724" y="138112"/>
                  </a:cubicBezTo>
                  <a:close/>
                  <a:moveTo>
                    <a:pt x="36513" y="128587"/>
                  </a:moveTo>
                  <a:lnTo>
                    <a:pt x="42863" y="136524"/>
                  </a:lnTo>
                  <a:lnTo>
                    <a:pt x="50801" y="128587"/>
                  </a:lnTo>
                  <a:lnTo>
                    <a:pt x="66676" y="131762"/>
                  </a:lnTo>
                  <a:lnTo>
                    <a:pt x="66676" y="163512"/>
                  </a:lnTo>
                  <a:lnTo>
                    <a:pt x="60326" y="163512"/>
                  </a:lnTo>
                  <a:lnTo>
                    <a:pt x="60326" y="171449"/>
                  </a:lnTo>
                  <a:lnTo>
                    <a:pt x="58738" y="171449"/>
                  </a:lnTo>
                  <a:lnTo>
                    <a:pt x="58738" y="209550"/>
                  </a:lnTo>
                  <a:lnTo>
                    <a:pt x="60326" y="209550"/>
                  </a:lnTo>
                  <a:lnTo>
                    <a:pt x="68263" y="212725"/>
                  </a:lnTo>
                  <a:lnTo>
                    <a:pt x="68263" y="219075"/>
                  </a:lnTo>
                  <a:lnTo>
                    <a:pt x="61913" y="219075"/>
                  </a:lnTo>
                  <a:lnTo>
                    <a:pt x="55563" y="217487"/>
                  </a:lnTo>
                  <a:lnTo>
                    <a:pt x="55563" y="219075"/>
                  </a:lnTo>
                  <a:lnTo>
                    <a:pt x="46038" y="219075"/>
                  </a:lnTo>
                  <a:lnTo>
                    <a:pt x="46038" y="177800"/>
                  </a:lnTo>
                  <a:lnTo>
                    <a:pt x="41276" y="177800"/>
                  </a:lnTo>
                  <a:lnTo>
                    <a:pt x="41276" y="219075"/>
                  </a:lnTo>
                  <a:lnTo>
                    <a:pt x="34926" y="219075"/>
                  </a:lnTo>
                  <a:lnTo>
                    <a:pt x="33338" y="217487"/>
                  </a:lnTo>
                  <a:lnTo>
                    <a:pt x="26988" y="219075"/>
                  </a:lnTo>
                  <a:lnTo>
                    <a:pt x="20638" y="219075"/>
                  </a:lnTo>
                  <a:lnTo>
                    <a:pt x="20638" y="212725"/>
                  </a:lnTo>
                  <a:lnTo>
                    <a:pt x="26988" y="209550"/>
                  </a:lnTo>
                  <a:lnTo>
                    <a:pt x="28575" y="209550"/>
                  </a:lnTo>
                  <a:lnTo>
                    <a:pt x="28575" y="171449"/>
                  </a:lnTo>
                  <a:lnTo>
                    <a:pt x="26988" y="171449"/>
                  </a:lnTo>
                  <a:lnTo>
                    <a:pt x="26988" y="163512"/>
                  </a:lnTo>
                  <a:lnTo>
                    <a:pt x="20638" y="163512"/>
                  </a:lnTo>
                  <a:lnTo>
                    <a:pt x="22225" y="131762"/>
                  </a:lnTo>
                  <a:close/>
                  <a:moveTo>
                    <a:pt x="79375" y="98425"/>
                  </a:moveTo>
                  <a:lnTo>
                    <a:pt x="90488" y="98425"/>
                  </a:lnTo>
                  <a:lnTo>
                    <a:pt x="90488" y="187325"/>
                  </a:lnTo>
                  <a:lnTo>
                    <a:pt x="144463" y="187325"/>
                  </a:lnTo>
                  <a:lnTo>
                    <a:pt x="144463" y="196850"/>
                  </a:lnTo>
                  <a:lnTo>
                    <a:pt x="79375" y="196850"/>
                  </a:lnTo>
                  <a:close/>
                  <a:moveTo>
                    <a:pt x="155678" y="95250"/>
                  </a:moveTo>
                  <a:cubicBezTo>
                    <a:pt x="155678" y="95250"/>
                    <a:pt x="155678" y="95250"/>
                    <a:pt x="160799" y="101651"/>
                  </a:cubicBezTo>
                  <a:cubicBezTo>
                    <a:pt x="160799" y="101651"/>
                    <a:pt x="160799" y="101651"/>
                    <a:pt x="167200" y="95250"/>
                  </a:cubicBezTo>
                  <a:cubicBezTo>
                    <a:pt x="167200" y="95250"/>
                    <a:pt x="167200" y="95250"/>
                    <a:pt x="171041" y="101651"/>
                  </a:cubicBezTo>
                  <a:cubicBezTo>
                    <a:pt x="171041" y="101651"/>
                    <a:pt x="171041" y="101651"/>
                    <a:pt x="178722" y="100371"/>
                  </a:cubicBezTo>
                  <a:cubicBezTo>
                    <a:pt x="178722" y="100371"/>
                    <a:pt x="178722" y="100371"/>
                    <a:pt x="177442" y="105492"/>
                  </a:cubicBezTo>
                  <a:lnTo>
                    <a:pt x="182563" y="108052"/>
                  </a:lnTo>
                  <a:cubicBezTo>
                    <a:pt x="182563" y="108052"/>
                    <a:pt x="182563" y="108052"/>
                    <a:pt x="180003" y="113173"/>
                  </a:cubicBezTo>
                  <a:cubicBezTo>
                    <a:pt x="180003" y="114454"/>
                    <a:pt x="180003" y="115734"/>
                    <a:pt x="180003" y="118294"/>
                  </a:cubicBezTo>
                  <a:cubicBezTo>
                    <a:pt x="180003" y="127256"/>
                    <a:pt x="173601" y="134938"/>
                    <a:pt x="163359" y="134938"/>
                  </a:cubicBezTo>
                  <a:cubicBezTo>
                    <a:pt x="154397" y="134938"/>
                    <a:pt x="146716" y="127256"/>
                    <a:pt x="146716" y="118294"/>
                  </a:cubicBezTo>
                  <a:cubicBezTo>
                    <a:pt x="146716" y="117014"/>
                    <a:pt x="146716" y="115734"/>
                    <a:pt x="146716" y="115734"/>
                  </a:cubicBezTo>
                  <a:cubicBezTo>
                    <a:pt x="146716" y="114454"/>
                    <a:pt x="147996" y="114454"/>
                    <a:pt x="147996" y="113173"/>
                  </a:cubicBezTo>
                  <a:cubicBezTo>
                    <a:pt x="147996" y="113173"/>
                    <a:pt x="147996" y="113173"/>
                    <a:pt x="142875" y="109333"/>
                  </a:cubicBezTo>
                  <a:cubicBezTo>
                    <a:pt x="142875" y="109333"/>
                    <a:pt x="142875" y="109333"/>
                    <a:pt x="149276" y="106772"/>
                  </a:cubicBezTo>
                  <a:cubicBezTo>
                    <a:pt x="149276" y="106772"/>
                    <a:pt x="149276" y="106772"/>
                    <a:pt x="145436" y="100371"/>
                  </a:cubicBezTo>
                  <a:cubicBezTo>
                    <a:pt x="145436" y="100371"/>
                    <a:pt x="145436" y="100371"/>
                    <a:pt x="153117" y="102931"/>
                  </a:cubicBezTo>
                  <a:cubicBezTo>
                    <a:pt x="153117" y="102931"/>
                    <a:pt x="153117" y="102931"/>
                    <a:pt x="155678" y="95250"/>
                  </a:cubicBezTo>
                  <a:close/>
                  <a:moveTo>
                    <a:pt x="44450" y="88900"/>
                  </a:moveTo>
                  <a:cubicBezTo>
                    <a:pt x="54971" y="88900"/>
                    <a:pt x="63500" y="97074"/>
                    <a:pt x="63500" y="107157"/>
                  </a:cubicBezTo>
                  <a:cubicBezTo>
                    <a:pt x="63500" y="117240"/>
                    <a:pt x="54971" y="125414"/>
                    <a:pt x="44450" y="125414"/>
                  </a:cubicBezTo>
                  <a:cubicBezTo>
                    <a:pt x="33929" y="125414"/>
                    <a:pt x="25400" y="117240"/>
                    <a:pt x="25400" y="107157"/>
                  </a:cubicBezTo>
                  <a:cubicBezTo>
                    <a:pt x="25400" y="97074"/>
                    <a:pt x="33929" y="88900"/>
                    <a:pt x="44450" y="88900"/>
                  </a:cubicBezTo>
                  <a:close/>
                  <a:moveTo>
                    <a:pt x="109538" y="52387"/>
                  </a:moveTo>
                  <a:lnTo>
                    <a:pt x="109538" y="68262"/>
                  </a:lnTo>
                  <a:lnTo>
                    <a:pt x="125413" y="68262"/>
                  </a:lnTo>
                  <a:lnTo>
                    <a:pt x="125413" y="52387"/>
                  </a:lnTo>
                  <a:close/>
                  <a:moveTo>
                    <a:pt x="185738" y="33337"/>
                  </a:moveTo>
                  <a:cubicBezTo>
                    <a:pt x="185738" y="33337"/>
                    <a:pt x="185738" y="33337"/>
                    <a:pt x="325438" y="33337"/>
                  </a:cubicBezTo>
                  <a:cubicBezTo>
                    <a:pt x="325438" y="33337"/>
                    <a:pt x="325438" y="33337"/>
                    <a:pt x="325438" y="196850"/>
                  </a:cubicBezTo>
                  <a:cubicBezTo>
                    <a:pt x="325438" y="196850"/>
                    <a:pt x="325438" y="196850"/>
                    <a:pt x="189619" y="196850"/>
                  </a:cubicBezTo>
                  <a:cubicBezTo>
                    <a:pt x="189619" y="196850"/>
                    <a:pt x="189619" y="196850"/>
                    <a:pt x="188325" y="190412"/>
                  </a:cubicBezTo>
                  <a:cubicBezTo>
                    <a:pt x="188325" y="190412"/>
                    <a:pt x="188325" y="190412"/>
                    <a:pt x="187032" y="186550"/>
                  </a:cubicBezTo>
                  <a:cubicBezTo>
                    <a:pt x="187032" y="186550"/>
                    <a:pt x="187032" y="186550"/>
                    <a:pt x="315090" y="186550"/>
                  </a:cubicBezTo>
                  <a:cubicBezTo>
                    <a:pt x="315090" y="186550"/>
                    <a:pt x="315090" y="186550"/>
                    <a:pt x="315090" y="43637"/>
                  </a:cubicBezTo>
                  <a:lnTo>
                    <a:pt x="188325" y="43637"/>
                  </a:lnTo>
                  <a:cubicBezTo>
                    <a:pt x="187032" y="39774"/>
                    <a:pt x="188325" y="37199"/>
                    <a:pt x="185738" y="33337"/>
                  </a:cubicBezTo>
                  <a:close/>
                  <a:moveTo>
                    <a:pt x="119063" y="14287"/>
                  </a:moveTo>
                  <a:cubicBezTo>
                    <a:pt x="116483" y="14287"/>
                    <a:pt x="112613" y="14287"/>
                    <a:pt x="110034" y="15580"/>
                  </a:cubicBezTo>
                  <a:cubicBezTo>
                    <a:pt x="107454" y="16874"/>
                    <a:pt x="106164" y="18167"/>
                    <a:pt x="103584" y="20754"/>
                  </a:cubicBezTo>
                  <a:cubicBezTo>
                    <a:pt x="102295" y="22048"/>
                    <a:pt x="101005" y="24635"/>
                    <a:pt x="101005" y="25928"/>
                  </a:cubicBezTo>
                  <a:cubicBezTo>
                    <a:pt x="99715" y="28515"/>
                    <a:pt x="99715" y="31102"/>
                    <a:pt x="98425" y="33690"/>
                  </a:cubicBezTo>
                  <a:cubicBezTo>
                    <a:pt x="98425" y="33690"/>
                    <a:pt x="98425" y="33690"/>
                    <a:pt x="113903" y="33690"/>
                  </a:cubicBezTo>
                  <a:cubicBezTo>
                    <a:pt x="113903" y="31102"/>
                    <a:pt x="115193" y="29809"/>
                    <a:pt x="115193" y="28515"/>
                  </a:cubicBezTo>
                  <a:cubicBezTo>
                    <a:pt x="116483" y="27222"/>
                    <a:pt x="117773" y="27222"/>
                    <a:pt x="119063" y="27222"/>
                  </a:cubicBezTo>
                  <a:cubicBezTo>
                    <a:pt x="121642" y="27222"/>
                    <a:pt x="122932" y="28515"/>
                    <a:pt x="122932" y="31102"/>
                  </a:cubicBezTo>
                  <a:cubicBezTo>
                    <a:pt x="122932" y="31102"/>
                    <a:pt x="122932" y="32396"/>
                    <a:pt x="122932" y="32396"/>
                  </a:cubicBezTo>
                  <a:cubicBezTo>
                    <a:pt x="121642" y="33690"/>
                    <a:pt x="121642" y="33690"/>
                    <a:pt x="120352" y="33690"/>
                  </a:cubicBezTo>
                  <a:cubicBezTo>
                    <a:pt x="120352" y="34983"/>
                    <a:pt x="119063" y="34983"/>
                    <a:pt x="119063" y="34983"/>
                  </a:cubicBezTo>
                  <a:cubicBezTo>
                    <a:pt x="117773" y="36277"/>
                    <a:pt x="117773" y="36277"/>
                    <a:pt x="116483" y="36277"/>
                  </a:cubicBezTo>
                  <a:cubicBezTo>
                    <a:pt x="115193" y="37570"/>
                    <a:pt x="113903" y="37570"/>
                    <a:pt x="113903" y="38864"/>
                  </a:cubicBezTo>
                  <a:cubicBezTo>
                    <a:pt x="112613" y="40157"/>
                    <a:pt x="112613" y="41451"/>
                    <a:pt x="111324" y="42744"/>
                  </a:cubicBezTo>
                  <a:cubicBezTo>
                    <a:pt x="111324" y="44038"/>
                    <a:pt x="111324" y="45331"/>
                    <a:pt x="111324" y="46625"/>
                  </a:cubicBezTo>
                  <a:cubicBezTo>
                    <a:pt x="111324" y="47918"/>
                    <a:pt x="111324" y="49212"/>
                    <a:pt x="111324" y="49212"/>
                  </a:cubicBezTo>
                  <a:cubicBezTo>
                    <a:pt x="111324" y="49212"/>
                    <a:pt x="111324" y="49212"/>
                    <a:pt x="125512" y="49212"/>
                  </a:cubicBezTo>
                  <a:cubicBezTo>
                    <a:pt x="125512" y="47918"/>
                    <a:pt x="125512" y="47918"/>
                    <a:pt x="125512" y="46625"/>
                  </a:cubicBezTo>
                  <a:cubicBezTo>
                    <a:pt x="125512" y="46625"/>
                    <a:pt x="125512" y="46625"/>
                    <a:pt x="125512" y="45331"/>
                  </a:cubicBezTo>
                  <a:cubicBezTo>
                    <a:pt x="126802" y="45331"/>
                    <a:pt x="126802" y="44038"/>
                    <a:pt x="126802" y="44038"/>
                  </a:cubicBezTo>
                  <a:cubicBezTo>
                    <a:pt x="128091" y="44038"/>
                    <a:pt x="128091" y="42744"/>
                    <a:pt x="129381" y="42744"/>
                  </a:cubicBezTo>
                  <a:cubicBezTo>
                    <a:pt x="130671" y="41451"/>
                    <a:pt x="131961" y="41451"/>
                    <a:pt x="133251" y="41451"/>
                  </a:cubicBezTo>
                  <a:cubicBezTo>
                    <a:pt x="134541" y="40157"/>
                    <a:pt x="134541" y="38864"/>
                    <a:pt x="135831" y="38864"/>
                  </a:cubicBezTo>
                  <a:cubicBezTo>
                    <a:pt x="137120" y="37570"/>
                    <a:pt x="138410" y="36277"/>
                    <a:pt x="138410" y="34983"/>
                  </a:cubicBezTo>
                  <a:cubicBezTo>
                    <a:pt x="138410" y="33690"/>
                    <a:pt x="139700" y="31102"/>
                    <a:pt x="139700" y="29809"/>
                  </a:cubicBezTo>
                  <a:cubicBezTo>
                    <a:pt x="139700" y="27222"/>
                    <a:pt x="138410" y="25928"/>
                    <a:pt x="138410" y="24635"/>
                  </a:cubicBezTo>
                  <a:cubicBezTo>
                    <a:pt x="137120" y="22048"/>
                    <a:pt x="135831" y="20754"/>
                    <a:pt x="134541" y="19461"/>
                  </a:cubicBezTo>
                  <a:cubicBezTo>
                    <a:pt x="133251" y="18167"/>
                    <a:pt x="130671" y="16874"/>
                    <a:pt x="128091" y="15580"/>
                  </a:cubicBezTo>
                  <a:cubicBezTo>
                    <a:pt x="126802" y="14287"/>
                    <a:pt x="122932" y="14287"/>
                    <a:pt x="119063" y="14287"/>
                  </a:cubicBezTo>
                  <a:close/>
                  <a:moveTo>
                    <a:pt x="118916" y="0"/>
                  </a:moveTo>
                  <a:cubicBezTo>
                    <a:pt x="153825" y="0"/>
                    <a:pt x="180976" y="19426"/>
                    <a:pt x="180976" y="42737"/>
                  </a:cubicBezTo>
                  <a:cubicBezTo>
                    <a:pt x="180976" y="63458"/>
                    <a:pt x="156411" y="77704"/>
                    <a:pt x="131845" y="85474"/>
                  </a:cubicBezTo>
                  <a:cubicBezTo>
                    <a:pt x="107280" y="91949"/>
                    <a:pt x="71078" y="98425"/>
                    <a:pt x="71078" y="98425"/>
                  </a:cubicBezTo>
                  <a:cubicBezTo>
                    <a:pt x="71078" y="98425"/>
                    <a:pt x="71078" y="98425"/>
                    <a:pt x="81421" y="77704"/>
                  </a:cubicBezTo>
                  <a:cubicBezTo>
                    <a:pt x="65906" y="69933"/>
                    <a:pt x="55563" y="58278"/>
                    <a:pt x="55563" y="42737"/>
                  </a:cubicBezTo>
                  <a:cubicBezTo>
                    <a:pt x="55563" y="19426"/>
                    <a:pt x="82714" y="0"/>
                    <a:pt x="118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608700" y="3857789"/>
            <a:ext cx="5314888" cy="938234"/>
            <a:chOff x="6002400" y="1385111"/>
            <a:chExt cx="5314888" cy="938234"/>
          </a:xfrm>
        </p:grpSpPr>
        <p:grpSp>
          <p:nvGrpSpPr>
            <p:cNvPr id="48" name="组合 47"/>
            <p:cNvGrpSpPr/>
            <p:nvPr/>
          </p:nvGrpSpPr>
          <p:grpSpPr>
            <a:xfrm>
              <a:off x="6792365" y="1385111"/>
              <a:ext cx="4524923" cy="938234"/>
              <a:chOff x="7692478" y="1678126"/>
              <a:chExt cx="4524923" cy="938234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7692478" y="2030750"/>
                <a:ext cx="4524923" cy="5856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7692478" y="1678126"/>
                <a:ext cx="2241973" cy="3942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9" name="椭圆 28"/>
            <p:cNvSpPr/>
            <p:nvPr/>
          </p:nvSpPr>
          <p:spPr>
            <a:xfrm>
              <a:off x="6002400" y="1561902"/>
              <a:ext cx="660400" cy="608440"/>
            </a:xfrm>
            <a:custGeom>
              <a:avLst/>
              <a:gdLst>
                <a:gd name="connsiteX0" fmla="*/ 71849 w 332200"/>
                <a:gd name="connsiteY0" fmla="*/ 264788 h 306063"/>
                <a:gd name="connsiteX1" fmla="*/ 71849 w 332200"/>
                <a:gd name="connsiteY1" fmla="*/ 287013 h 306063"/>
                <a:gd name="connsiteX2" fmla="*/ 83160 w 332200"/>
                <a:gd name="connsiteY2" fmla="*/ 280476 h 306063"/>
                <a:gd name="connsiteX3" fmla="*/ 89444 w 332200"/>
                <a:gd name="connsiteY3" fmla="*/ 280476 h 306063"/>
                <a:gd name="connsiteX4" fmla="*/ 102012 w 332200"/>
                <a:gd name="connsiteY4" fmla="*/ 287013 h 306063"/>
                <a:gd name="connsiteX5" fmla="*/ 102012 w 332200"/>
                <a:gd name="connsiteY5" fmla="*/ 264788 h 306063"/>
                <a:gd name="connsiteX6" fmla="*/ 71849 w 332200"/>
                <a:gd name="connsiteY6" fmla="*/ 264788 h 306063"/>
                <a:gd name="connsiteX7" fmla="*/ 2700 w 332200"/>
                <a:gd name="connsiteY7" fmla="*/ 245155 h 306063"/>
                <a:gd name="connsiteX8" fmla="*/ 11745 w 332200"/>
                <a:gd name="connsiteY8" fmla="*/ 246451 h 306063"/>
                <a:gd name="connsiteX9" fmla="*/ 55679 w 332200"/>
                <a:gd name="connsiteY9" fmla="*/ 251635 h 306063"/>
                <a:gd name="connsiteX10" fmla="*/ 165511 w 332200"/>
                <a:gd name="connsiteY10" fmla="*/ 268482 h 306063"/>
                <a:gd name="connsiteX11" fmla="*/ 275344 w 332200"/>
                <a:gd name="connsiteY11" fmla="*/ 251635 h 306063"/>
                <a:gd name="connsiteX12" fmla="*/ 319278 w 332200"/>
                <a:gd name="connsiteY12" fmla="*/ 246451 h 306063"/>
                <a:gd name="connsiteX13" fmla="*/ 328323 w 332200"/>
                <a:gd name="connsiteY13" fmla="*/ 245155 h 306063"/>
                <a:gd name="connsiteX14" fmla="*/ 329615 w 332200"/>
                <a:gd name="connsiteY14" fmla="*/ 255522 h 306063"/>
                <a:gd name="connsiteX15" fmla="*/ 274052 w 332200"/>
                <a:gd name="connsiteY15" fmla="*/ 265890 h 306063"/>
                <a:gd name="connsiteX16" fmla="*/ 169388 w 332200"/>
                <a:gd name="connsiteY16" fmla="*/ 282737 h 306063"/>
                <a:gd name="connsiteX17" fmla="*/ 161635 w 332200"/>
                <a:gd name="connsiteY17" fmla="*/ 282737 h 306063"/>
                <a:gd name="connsiteX18" fmla="*/ 115117 w 332200"/>
                <a:gd name="connsiteY18" fmla="*/ 267186 h 306063"/>
                <a:gd name="connsiteX19" fmla="*/ 115117 w 332200"/>
                <a:gd name="connsiteY19" fmla="*/ 298288 h 306063"/>
                <a:gd name="connsiteX20" fmla="*/ 112533 w 332200"/>
                <a:gd name="connsiteY20" fmla="*/ 304767 h 306063"/>
                <a:gd name="connsiteX21" fmla="*/ 104780 w 332200"/>
                <a:gd name="connsiteY21" fmla="*/ 304767 h 306063"/>
                <a:gd name="connsiteX22" fmla="*/ 86690 w 332200"/>
                <a:gd name="connsiteY22" fmla="*/ 294400 h 306063"/>
                <a:gd name="connsiteX23" fmla="*/ 67308 w 332200"/>
                <a:gd name="connsiteY23" fmla="*/ 304767 h 306063"/>
                <a:gd name="connsiteX24" fmla="*/ 63431 w 332200"/>
                <a:gd name="connsiteY24" fmla="*/ 306063 h 306063"/>
                <a:gd name="connsiteX25" fmla="*/ 60847 w 332200"/>
                <a:gd name="connsiteY25" fmla="*/ 304767 h 306063"/>
                <a:gd name="connsiteX26" fmla="*/ 56971 w 332200"/>
                <a:gd name="connsiteY26" fmla="*/ 298288 h 306063"/>
                <a:gd name="connsiteX27" fmla="*/ 56971 w 332200"/>
                <a:gd name="connsiteY27" fmla="*/ 265890 h 306063"/>
                <a:gd name="connsiteX28" fmla="*/ 1408 w 332200"/>
                <a:gd name="connsiteY28" fmla="*/ 255522 h 306063"/>
                <a:gd name="connsiteX29" fmla="*/ 2700 w 332200"/>
                <a:gd name="connsiteY29" fmla="*/ 245155 h 306063"/>
                <a:gd name="connsiteX30" fmla="*/ 229012 w 332200"/>
                <a:gd name="connsiteY30" fmla="*/ 153663 h 306063"/>
                <a:gd name="connsiteX31" fmla="*/ 262085 w 332200"/>
                <a:gd name="connsiteY31" fmla="*/ 153663 h 306063"/>
                <a:gd name="connsiteX32" fmla="*/ 268699 w 332200"/>
                <a:gd name="connsiteY32" fmla="*/ 161457 h 306063"/>
                <a:gd name="connsiteX33" fmla="*/ 262085 w 332200"/>
                <a:gd name="connsiteY33" fmla="*/ 167951 h 306063"/>
                <a:gd name="connsiteX34" fmla="*/ 229012 w 332200"/>
                <a:gd name="connsiteY34" fmla="*/ 167951 h 306063"/>
                <a:gd name="connsiteX35" fmla="*/ 221074 w 332200"/>
                <a:gd name="connsiteY35" fmla="*/ 161457 h 306063"/>
                <a:gd name="connsiteX36" fmla="*/ 229012 w 332200"/>
                <a:gd name="connsiteY36" fmla="*/ 153663 h 306063"/>
                <a:gd name="connsiteX37" fmla="*/ 70306 w 332200"/>
                <a:gd name="connsiteY37" fmla="*/ 153663 h 306063"/>
                <a:gd name="connsiteX38" fmla="*/ 102277 w 332200"/>
                <a:gd name="connsiteY38" fmla="*/ 153663 h 306063"/>
                <a:gd name="connsiteX39" fmla="*/ 109950 w 332200"/>
                <a:gd name="connsiteY39" fmla="*/ 161457 h 306063"/>
                <a:gd name="connsiteX40" fmla="*/ 102277 w 332200"/>
                <a:gd name="connsiteY40" fmla="*/ 167951 h 306063"/>
                <a:gd name="connsiteX41" fmla="*/ 70306 w 332200"/>
                <a:gd name="connsiteY41" fmla="*/ 167951 h 306063"/>
                <a:gd name="connsiteX42" fmla="*/ 63912 w 332200"/>
                <a:gd name="connsiteY42" fmla="*/ 161457 h 306063"/>
                <a:gd name="connsiteX43" fmla="*/ 70306 w 332200"/>
                <a:gd name="connsiteY43" fmla="*/ 153663 h 306063"/>
                <a:gd name="connsiteX44" fmla="*/ 214670 w 332200"/>
                <a:gd name="connsiteY44" fmla="*/ 125088 h 306063"/>
                <a:gd name="connsiteX45" fmla="*/ 276418 w 332200"/>
                <a:gd name="connsiteY45" fmla="*/ 125088 h 306063"/>
                <a:gd name="connsiteX46" fmla="*/ 282987 w 332200"/>
                <a:gd name="connsiteY46" fmla="*/ 131438 h 306063"/>
                <a:gd name="connsiteX47" fmla="*/ 276418 w 332200"/>
                <a:gd name="connsiteY47" fmla="*/ 137788 h 306063"/>
                <a:gd name="connsiteX48" fmla="*/ 214670 w 332200"/>
                <a:gd name="connsiteY48" fmla="*/ 137788 h 306063"/>
                <a:gd name="connsiteX49" fmla="*/ 206787 w 332200"/>
                <a:gd name="connsiteY49" fmla="*/ 131438 h 306063"/>
                <a:gd name="connsiteX50" fmla="*/ 214670 w 332200"/>
                <a:gd name="connsiteY50" fmla="*/ 125088 h 306063"/>
                <a:gd name="connsiteX51" fmla="*/ 56057 w 332200"/>
                <a:gd name="connsiteY51" fmla="*/ 125088 h 306063"/>
                <a:gd name="connsiteX52" fmla="*/ 116519 w 332200"/>
                <a:gd name="connsiteY52" fmla="*/ 125088 h 306063"/>
                <a:gd name="connsiteX53" fmla="*/ 124238 w 332200"/>
                <a:gd name="connsiteY53" fmla="*/ 131438 h 306063"/>
                <a:gd name="connsiteX54" fmla="*/ 116519 w 332200"/>
                <a:gd name="connsiteY54" fmla="*/ 137788 h 306063"/>
                <a:gd name="connsiteX55" fmla="*/ 56057 w 332200"/>
                <a:gd name="connsiteY55" fmla="*/ 137788 h 306063"/>
                <a:gd name="connsiteX56" fmla="*/ 49625 w 332200"/>
                <a:gd name="connsiteY56" fmla="*/ 131438 h 306063"/>
                <a:gd name="connsiteX57" fmla="*/ 56057 w 332200"/>
                <a:gd name="connsiteY57" fmla="*/ 125088 h 306063"/>
                <a:gd name="connsiteX58" fmla="*/ 214670 w 332200"/>
                <a:gd name="connsiteY58" fmla="*/ 94926 h 306063"/>
                <a:gd name="connsiteX59" fmla="*/ 276418 w 332200"/>
                <a:gd name="connsiteY59" fmla="*/ 94926 h 306063"/>
                <a:gd name="connsiteX60" fmla="*/ 282987 w 332200"/>
                <a:gd name="connsiteY60" fmla="*/ 101420 h 306063"/>
                <a:gd name="connsiteX61" fmla="*/ 276418 w 332200"/>
                <a:gd name="connsiteY61" fmla="*/ 109214 h 306063"/>
                <a:gd name="connsiteX62" fmla="*/ 214670 w 332200"/>
                <a:gd name="connsiteY62" fmla="*/ 109214 h 306063"/>
                <a:gd name="connsiteX63" fmla="*/ 206787 w 332200"/>
                <a:gd name="connsiteY63" fmla="*/ 101420 h 306063"/>
                <a:gd name="connsiteX64" fmla="*/ 214670 w 332200"/>
                <a:gd name="connsiteY64" fmla="*/ 94926 h 306063"/>
                <a:gd name="connsiteX65" fmla="*/ 56056 w 332200"/>
                <a:gd name="connsiteY65" fmla="*/ 94926 h 306063"/>
                <a:gd name="connsiteX66" fmla="*/ 116518 w 332200"/>
                <a:gd name="connsiteY66" fmla="*/ 94926 h 306063"/>
                <a:gd name="connsiteX67" fmla="*/ 124237 w 332200"/>
                <a:gd name="connsiteY67" fmla="*/ 101420 h 306063"/>
                <a:gd name="connsiteX68" fmla="*/ 116518 w 332200"/>
                <a:gd name="connsiteY68" fmla="*/ 109214 h 306063"/>
                <a:gd name="connsiteX69" fmla="*/ 56056 w 332200"/>
                <a:gd name="connsiteY69" fmla="*/ 109214 h 306063"/>
                <a:gd name="connsiteX70" fmla="*/ 49624 w 332200"/>
                <a:gd name="connsiteY70" fmla="*/ 101420 h 306063"/>
                <a:gd name="connsiteX71" fmla="*/ 56056 w 332200"/>
                <a:gd name="connsiteY71" fmla="*/ 94926 h 306063"/>
                <a:gd name="connsiteX72" fmla="*/ 317912 w 332200"/>
                <a:gd name="connsiteY72" fmla="*/ 18726 h 306063"/>
                <a:gd name="connsiteX73" fmla="*/ 214894 w 332200"/>
                <a:gd name="connsiteY73" fmla="*/ 32947 h 306063"/>
                <a:gd name="connsiteX74" fmla="*/ 171862 w 332200"/>
                <a:gd name="connsiteY74" fmla="*/ 36825 h 306063"/>
                <a:gd name="connsiteX75" fmla="*/ 171862 w 332200"/>
                <a:gd name="connsiteY75" fmla="*/ 234626 h 306063"/>
                <a:gd name="connsiteX76" fmla="*/ 276184 w 332200"/>
                <a:gd name="connsiteY76" fmla="*/ 221698 h 306063"/>
                <a:gd name="connsiteX77" fmla="*/ 317912 w 332200"/>
                <a:gd name="connsiteY77" fmla="*/ 217820 h 306063"/>
                <a:gd name="connsiteX78" fmla="*/ 14699 w 332200"/>
                <a:gd name="connsiteY78" fmla="*/ 18726 h 306063"/>
                <a:gd name="connsiteX79" fmla="*/ 14699 w 332200"/>
                <a:gd name="connsiteY79" fmla="*/ 217820 h 306063"/>
                <a:gd name="connsiteX80" fmla="*/ 55974 w 332200"/>
                <a:gd name="connsiteY80" fmla="*/ 221698 h 306063"/>
                <a:gd name="connsiteX81" fmla="*/ 84351 w 332200"/>
                <a:gd name="connsiteY81" fmla="*/ 220405 h 306063"/>
                <a:gd name="connsiteX82" fmla="*/ 159162 w 332200"/>
                <a:gd name="connsiteY82" fmla="*/ 234626 h 306063"/>
                <a:gd name="connsiteX83" fmla="*/ 159162 w 332200"/>
                <a:gd name="connsiteY83" fmla="*/ 36825 h 306063"/>
                <a:gd name="connsiteX84" fmla="*/ 116597 w 332200"/>
                <a:gd name="connsiteY84" fmla="*/ 32947 h 306063"/>
                <a:gd name="connsiteX85" fmla="*/ 14699 w 332200"/>
                <a:gd name="connsiteY85" fmla="*/ 18726 h 306063"/>
                <a:gd name="connsiteX86" fmla="*/ 4300 w 332200"/>
                <a:gd name="connsiteY86" fmla="*/ 972 h 306063"/>
                <a:gd name="connsiteX87" fmla="*/ 10780 w 332200"/>
                <a:gd name="connsiteY87" fmla="*/ 972 h 306063"/>
                <a:gd name="connsiteX88" fmla="*/ 115760 w 332200"/>
                <a:gd name="connsiteY88" fmla="*/ 17819 h 306063"/>
                <a:gd name="connsiteX89" fmla="*/ 166306 w 332200"/>
                <a:gd name="connsiteY89" fmla="*/ 23002 h 306063"/>
                <a:gd name="connsiteX90" fmla="*/ 216852 w 332200"/>
                <a:gd name="connsiteY90" fmla="*/ 17819 h 306063"/>
                <a:gd name="connsiteX91" fmla="*/ 321832 w 332200"/>
                <a:gd name="connsiteY91" fmla="*/ 972 h 306063"/>
                <a:gd name="connsiteX92" fmla="*/ 328312 w 332200"/>
                <a:gd name="connsiteY92" fmla="*/ 972 h 306063"/>
                <a:gd name="connsiteX93" fmla="*/ 332200 w 332200"/>
                <a:gd name="connsiteY93" fmla="*/ 7451 h 306063"/>
                <a:gd name="connsiteX94" fmla="*/ 332200 w 332200"/>
                <a:gd name="connsiteY94" fmla="*/ 219982 h 306063"/>
                <a:gd name="connsiteX95" fmla="*/ 330904 w 332200"/>
                <a:gd name="connsiteY95" fmla="*/ 225166 h 306063"/>
                <a:gd name="connsiteX96" fmla="*/ 275174 w 332200"/>
                <a:gd name="connsiteY96" fmla="*/ 235533 h 306063"/>
                <a:gd name="connsiteX97" fmla="*/ 170194 w 332200"/>
                <a:gd name="connsiteY97" fmla="*/ 252380 h 306063"/>
                <a:gd name="connsiteX98" fmla="*/ 168898 w 332200"/>
                <a:gd name="connsiteY98" fmla="*/ 252380 h 306063"/>
                <a:gd name="connsiteX99" fmla="*/ 166306 w 332200"/>
                <a:gd name="connsiteY99" fmla="*/ 253676 h 306063"/>
                <a:gd name="connsiteX100" fmla="*/ 162418 w 332200"/>
                <a:gd name="connsiteY100" fmla="*/ 252380 h 306063"/>
                <a:gd name="connsiteX101" fmla="*/ 57438 w 332200"/>
                <a:gd name="connsiteY101" fmla="*/ 235533 h 306063"/>
                <a:gd name="connsiteX102" fmla="*/ 1708 w 332200"/>
                <a:gd name="connsiteY102" fmla="*/ 225166 h 306063"/>
                <a:gd name="connsiteX103" fmla="*/ 412 w 332200"/>
                <a:gd name="connsiteY103" fmla="*/ 219982 h 306063"/>
                <a:gd name="connsiteX104" fmla="*/ 412 w 332200"/>
                <a:gd name="connsiteY104" fmla="*/ 7451 h 306063"/>
                <a:gd name="connsiteX105" fmla="*/ 4300 w 332200"/>
                <a:gd name="connsiteY105" fmla="*/ 972 h 3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2200" h="306063">
                  <a:moveTo>
                    <a:pt x="71849" y="264788"/>
                  </a:moveTo>
                  <a:cubicBezTo>
                    <a:pt x="71849" y="287013"/>
                    <a:pt x="71849" y="287013"/>
                    <a:pt x="71849" y="287013"/>
                  </a:cubicBezTo>
                  <a:cubicBezTo>
                    <a:pt x="83160" y="280476"/>
                    <a:pt x="83160" y="280476"/>
                    <a:pt x="83160" y="280476"/>
                  </a:cubicBezTo>
                  <a:cubicBezTo>
                    <a:pt x="85674" y="279169"/>
                    <a:pt x="88187" y="279169"/>
                    <a:pt x="89444" y="280476"/>
                  </a:cubicBezTo>
                  <a:cubicBezTo>
                    <a:pt x="102012" y="287013"/>
                    <a:pt x="102012" y="287013"/>
                    <a:pt x="102012" y="287013"/>
                  </a:cubicBezTo>
                  <a:lnTo>
                    <a:pt x="102012" y="264788"/>
                  </a:lnTo>
                  <a:cubicBezTo>
                    <a:pt x="90701" y="264788"/>
                    <a:pt x="80646" y="264788"/>
                    <a:pt x="71849" y="264788"/>
                  </a:cubicBezTo>
                  <a:close/>
                  <a:moveTo>
                    <a:pt x="2700" y="245155"/>
                  </a:moveTo>
                  <a:cubicBezTo>
                    <a:pt x="5285" y="242563"/>
                    <a:pt x="9161" y="242563"/>
                    <a:pt x="11745" y="246451"/>
                  </a:cubicBezTo>
                  <a:cubicBezTo>
                    <a:pt x="19498" y="254227"/>
                    <a:pt x="35004" y="252931"/>
                    <a:pt x="55679" y="251635"/>
                  </a:cubicBezTo>
                  <a:cubicBezTo>
                    <a:pt x="85398" y="249043"/>
                    <a:pt x="124163" y="247747"/>
                    <a:pt x="165511" y="268482"/>
                  </a:cubicBezTo>
                  <a:cubicBezTo>
                    <a:pt x="206860" y="247747"/>
                    <a:pt x="245625" y="249043"/>
                    <a:pt x="275344" y="251635"/>
                  </a:cubicBezTo>
                  <a:cubicBezTo>
                    <a:pt x="296019" y="252931"/>
                    <a:pt x="311525" y="254227"/>
                    <a:pt x="319278" y="246451"/>
                  </a:cubicBezTo>
                  <a:cubicBezTo>
                    <a:pt x="321862" y="242563"/>
                    <a:pt x="325738" y="242563"/>
                    <a:pt x="328323" y="245155"/>
                  </a:cubicBezTo>
                  <a:cubicBezTo>
                    <a:pt x="330907" y="247747"/>
                    <a:pt x="332199" y="252931"/>
                    <a:pt x="329615" y="255522"/>
                  </a:cubicBezTo>
                  <a:cubicBezTo>
                    <a:pt x="317985" y="268482"/>
                    <a:pt x="298603" y="267186"/>
                    <a:pt x="274052" y="265890"/>
                  </a:cubicBezTo>
                  <a:cubicBezTo>
                    <a:pt x="244333" y="263298"/>
                    <a:pt x="208152" y="260706"/>
                    <a:pt x="169388" y="282737"/>
                  </a:cubicBezTo>
                  <a:cubicBezTo>
                    <a:pt x="166804" y="284033"/>
                    <a:pt x="164219" y="284033"/>
                    <a:pt x="161635" y="282737"/>
                  </a:cubicBezTo>
                  <a:cubicBezTo>
                    <a:pt x="146129" y="273665"/>
                    <a:pt x="130623" y="268482"/>
                    <a:pt x="115117" y="267186"/>
                  </a:cubicBezTo>
                  <a:cubicBezTo>
                    <a:pt x="115117" y="298288"/>
                    <a:pt x="115117" y="298288"/>
                    <a:pt x="115117" y="298288"/>
                  </a:cubicBezTo>
                  <a:cubicBezTo>
                    <a:pt x="115117" y="300880"/>
                    <a:pt x="113825" y="303471"/>
                    <a:pt x="112533" y="304767"/>
                  </a:cubicBezTo>
                  <a:cubicBezTo>
                    <a:pt x="109949" y="306063"/>
                    <a:pt x="107365" y="306063"/>
                    <a:pt x="104780" y="304767"/>
                  </a:cubicBezTo>
                  <a:cubicBezTo>
                    <a:pt x="86690" y="294400"/>
                    <a:pt x="86690" y="294400"/>
                    <a:pt x="86690" y="294400"/>
                  </a:cubicBezTo>
                  <a:cubicBezTo>
                    <a:pt x="67308" y="304767"/>
                    <a:pt x="67308" y="304767"/>
                    <a:pt x="67308" y="304767"/>
                  </a:cubicBezTo>
                  <a:cubicBezTo>
                    <a:pt x="66016" y="306063"/>
                    <a:pt x="64724" y="306063"/>
                    <a:pt x="63431" y="306063"/>
                  </a:cubicBezTo>
                  <a:cubicBezTo>
                    <a:pt x="62139" y="306063"/>
                    <a:pt x="60847" y="306063"/>
                    <a:pt x="60847" y="304767"/>
                  </a:cubicBezTo>
                  <a:cubicBezTo>
                    <a:pt x="58263" y="303471"/>
                    <a:pt x="56971" y="300880"/>
                    <a:pt x="56971" y="298288"/>
                  </a:cubicBezTo>
                  <a:cubicBezTo>
                    <a:pt x="56971" y="265890"/>
                    <a:pt x="56971" y="265890"/>
                    <a:pt x="56971" y="265890"/>
                  </a:cubicBezTo>
                  <a:cubicBezTo>
                    <a:pt x="32420" y="267186"/>
                    <a:pt x="13038" y="268482"/>
                    <a:pt x="1408" y="255522"/>
                  </a:cubicBezTo>
                  <a:cubicBezTo>
                    <a:pt x="-1176" y="252931"/>
                    <a:pt x="116" y="247747"/>
                    <a:pt x="2700" y="245155"/>
                  </a:cubicBezTo>
                  <a:close/>
                  <a:moveTo>
                    <a:pt x="229012" y="153663"/>
                  </a:moveTo>
                  <a:cubicBezTo>
                    <a:pt x="229012" y="153663"/>
                    <a:pt x="229012" y="153663"/>
                    <a:pt x="262085" y="153663"/>
                  </a:cubicBezTo>
                  <a:cubicBezTo>
                    <a:pt x="266053" y="153663"/>
                    <a:pt x="268699" y="157560"/>
                    <a:pt x="268699" y="161457"/>
                  </a:cubicBezTo>
                  <a:cubicBezTo>
                    <a:pt x="268699" y="165353"/>
                    <a:pt x="266053" y="167951"/>
                    <a:pt x="262085" y="167951"/>
                  </a:cubicBezTo>
                  <a:cubicBezTo>
                    <a:pt x="262085" y="167951"/>
                    <a:pt x="262085" y="167951"/>
                    <a:pt x="229012" y="167951"/>
                  </a:cubicBezTo>
                  <a:cubicBezTo>
                    <a:pt x="225043" y="167951"/>
                    <a:pt x="221074" y="165353"/>
                    <a:pt x="221074" y="161457"/>
                  </a:cubicBezTo>
                  <a:cubicBezTo>
                    <a:pt x="221074" y="157560"/>
                    <a:pt x="225043" y="153663"/>
                    <a:pt x="229012" y="153663"/>
                  </a:cubicBezTo>
                  <a:close/>
                  <a:moveTo>
                    <a:pt x="70306" y="153663"/>
                  </a:moveTo>
                  <a:cubicBezTo>
                    <a:pt x="70306" y="153663"/>
                    <a:pt x="70306" y="153663"/>
                    <a:pt x="102277" y="153663"/>
                  </a:cubicBezTo>
                  <a:cubicBezTo>
                    <a:pt x="106113" y="153663"/>
                    <a:pt x="109950" y="157560"/>
                    <a:pt x="109950" y="161457"/>
                  </a:cubicBezTo>
                  <a:cubicBezTo>
                    <a:pt x="109950" y="165353"/>
                    <a:pt x="106113" y="167951"/>
                    <a:pt x="102277" y="167951"/>
                  </a:cubicBezTo>
                  <a:cubicBezTo>
                    <a:pt x="102277" y="167951"/>
                    <a:pt x="102277" y="167951"/>
                    <a:pt x="70306" y="167951"/>
                  </a:cubicBezTo>
                  <a:cubicBezTo>
                    <a:pt x="66470" y="167951"/>
                    <a:pt x="63912" y="165353"/>
                    <a:pt x="63912" y="161457"/>
                  </a:cubicBezTo>
                  <a:cubicBezTo>
                    <a:pt x="63912" y="157560"/>
                    <a:pt x="66470" y="153663"/>
                    <a:pt x="70306" y="153663"/>
                  </a:cubicBezTo>
                  <a:close/>
                  <a:moveTo>
                    <a:pt x="214670" y="125088"/>
                  </a:moveTo>
                  <a:cubicBezTo>
                    <a:pt x="214670" y="125088"/>
                    <a:pt x="214670" y="125088"/>
                    <a:pt x="276418" y="125088"/>
                  </a:cubicBezTo>
                  <a:cubicBezTo>
                    <a:pt x="280360" y="125088"/>
                    <a:pt x="282987" y="127628"/>
                    <a:pt x="282987" y="131438"/>
                  </a:cubicBezTo>
                  <a:cubicBezTo>
                    <a:pt x="282987" y="135248"/>
                    <a:pt x="280360" y="137788"/>
                    <a:pt x="276418" y="137788"/>
                  </a:cubicBezTo>
                  <a:cubicBezTo>
                    <a:pt x="276418" y="137788"/>
                    <a:pt x="276418" y="137788"/>
                    <a:pt x="214670" y="137788"/>
                  </a:cubicBezTo>
                  <a:cubicBezTo>
                    <a:pt x="210728" y="137788"/>
                    <a:pt x="206787" y="135248"/>
                    <a:pt x="206787" y="131438"/>
                  </a:cubicBezTo>
                  <a:cubicBezTo>
                    <a:pt x="206787" y="127628"/>
                    <a:pt x="210728" y="125088"/>
                    <a:pt x="214670" y="125088"/>
                  </a:cubicBezTo>
                  <a:close/>
                  <a:moveTo>
                    <a:pt x="56057" y="125088"/>
                  </a:moveTo>
                  <a:cubicBezTo>
                    <a:pt x="116519" y="125088"/>
                    <a:pt x="116519" y="125088"/>
                    <a:pt x="116519" y="125088"/>
                  </a:cubicBezTo>
                  <a:cubicBezTo>
                    <a:pt x="120379" y="125088"/>
                    <a:pt x="124238" y="127628"/>
                    <a:pt x="124238" y="131438"/>
                  </a:cubicBezTo>
                  <a:cubicBezTo>
                    <a:pt x="124238" y="135248"/>
                    <a:pt x="120379" y="137788"/>
                    <a:pt x="116519" y="137788"/>
                  </a:cubicBezTo>
                  <a:cubicBezTo>
                    <a:pt x="56057" y="137788"/>
                    <a:pt x="56057" y="137788"/>
                    <a:pt x="56057" y="137788"/>
                  </a:cubicBezTo>
                  <a:cubicBezTo>
                    <a:pt x="52198" y="137788"/>
                    <a:pt x="49625" y="135248"/>
                    <a:pt x="49625" y="131438"/>
                  </a:cubicBezTo>
                  <a:cubicBezTo>
                    <a:pt x="49625" y="127628"/>
                    <a:pt x="52198" y="125088"/>
                    <a:pt x="56057" y="125088"/>
                  </a:cubicBezTo>
                  <a:close/>
                  <a:moveTo>
                    <a:pt x="214670" y="94926"/>
                  </a:moveTo>
                  <a:cubicBezTo>
                    <a:pt x="214670" y="94926"/>
                    <a:pt x="214670" y="94926"/>
                    <a:pt x="276418" y="94926"/>
                  </a:cubicBezTo>
                  <a:cubicBezTo>
                    <a:pt x="280360" y="94926"/>
                    <a:pt x="282987" y="97524"/>
                    <a:pt x="282987" y="101420"/>
                  </a:cubicBezTo>
                  <a:cubicBezTo>
                    <a:pt x="282987" y="105317"/>
                    <a:pt x="280360" y="109214"/>
                    <a:pt x="276418" y="109214"/>
                  </a:cubicBezTo>
                  <a:cubicBezTo>
                    <a:pt x="276418" y="109214"/>
                    <a:pt x="276418" y="109214"/>
                    <a:pt x="214670" y="109214"/>
                  </a:cubicBezTo>
                  <a:cubicBezTo>
                    <a:pt x="210728" y="109214"/>
                    <a:pt x="206787" y="105317"/>
                    <a:pt x="206787" y="101420"/>
                  </a:cubicBezTo>
                  <a:cubicBezTo>
                    <a:pt x="206787" y="97524"/>
                    <a:pt x="210728" y="94926"/>
                    <a:pt x="214670" y="94926"/>
                  </a:cubicBezTo>
                  <a:close/>
                  <a:moveTo>
                    <a:pt x="56056" y="94926"/>
                  </a:moveTo>
                  <a:cubicBezTo>
                    <a:pt x="56056" y="94926"/>
                    <a:pt x="56056" y="94926"/>
                    <a:pt x="116518" y="94926"/>
                  </a:cubicBezTo>
                  <a:cubicBezTo>
                    <a:pt x="120378" y="94926"/>
                    <a:pt x="124237" y="97524"/>
                    <a:pt x="124237" y="101420"/>
                  </a:cubicBezTo>
                  <a:cubicBezTo>
                    <a:pt x="124237" y="105317"/>
                    <a:pt x="120378" y="109214"/>
                    <a:pt x="116518" y="109214"/>
                  </a:cubicBezTo>
                  <a:cubicBezTo>
                    <a:pt x="116518" y="109214"/>
                    <a:pt x="116518" y="109214"/>
                    <a:pt x="56056" y="109214"/>
                  </a:cubicBezTo>
                  <a:cubicBezTo>
                    <a:pt x="52197" y="109214"/>
                    <a:pt x="49624" y="105317"/>
                    <a:pt x="49624" y="101420"/>
                  </a:cubicBezTo>
                  <a:cubicBezTo>
                    <a:pt x="49624" y="97524"/>
                    <a:pt x="52197" y="94926"/>
                    <a:pt x="56056" y="94926"/>
                  </a:cubicBezTo>
                  <a:close/>
                  <a:moveTo>
                    <a:pt x="317912" y="18726"/>
                  </a:moveTo>
                  <a:cubicBezTo>
                    <a:pt x="278792" y="36825"/>
                    <a:pt x="242279" y="34240"/>
                    <a:pt x="214894" y="32947"/>
                  </a:cubicBezTo>
                  <a:cubicBezTo>
                    <a:pt x="195334" y="31654"/>
                    <a:pt x="180990" y="30361"/>
                    <a:pt x="171862" y="36825"/>
                  </a:cubicBezTo>
                  <a:cubicBezTo>
                    <a:pt x="171862" y="234626"/>
                    <a:pt x="171862" y="234626"/>
                    <a:pt x="171862" y="234626"/>
                  </a:cubicBezTo>
                  <a:cubicBezTo>
                    <a:pt x="210982" y="217820"/>
                    <a:pt x="248799" y="220405"/>
                    <a:pt x="276184" y="221698"/>
                  </a:cubicBezTo>
                  <a:cubicBezTo>
                    <a:pt x="294440" y="222991"/>
                    <a:pt x="310088" y="224284"/>
                    <a:pt x="317912" y="217820"/>
                  </a:cubicBezTo>
                  <a:close/>
                  <a:moveTo>
                    <a:pt x="14699" y="18726"/>
                  </a:moveTo>
                  <a:cubicBezTo>
                    <a:pt x="14699" y="217820"/>
                    <a:pt x="14699" y="217820"/>
                    <a:pt x="14699" y="217820"/>
                  </a:cubicBezTo>
                  <a:cubicBezTo>
                    <a:pt x="22438" y="224284"/>
                    <a:pt x="37916" y="222991"/>
                    <a:pt x="55974" y="221698"/>
                  </a:cubicBezTo>
                  <a:cubicBezTo>
                    <a:pt x="65003" y="220405"/>
                    <a:pt x="74032" y="220405"/>
                    <a:pt x="84351" y="220405"/>
                  </a:cubicBezTo>
                  <a:cubicBezTo>
                    <a:pt x="106278" y="220405"/>
                    <a:pt x="132075" y="222991"/>
                    <a:pt x="159162" y="234626"/>
                  </a:cubicBezTo>
                  <a:lnTo>
                    <a:pt x="159162" y="36825"/>
                  </a:lnTo>
                  <a:cubicBezTo>
                    <a:pt x="150133" y="30361"/>
                    <a:pt x="135945" y="31654"/>
                    <a:pt x="116597" y="32947"/>
                  </a:cubicBezTo>
                  <a:cubicBezTo>
                    <a:pt x="89510" y="34240"/>
                    <a:pt x="53394" y="36825"/>
                    <a:pt x="14699" y="18726"/>
                  </a:cubicBezTo>
                  <a:close/>
                  <a:moveTo>
                    <a:pt x="4300" y="972"/>
                  </a:moveTo>
                  <a:cubicBezTo>
                    <a:pt x="5596" y="-324"/>
                    <a:pt x="8188" y="-324"/>
                    <a:pt x="10780" y="972"/>
                  </a:cubicBezTo>
                  <a:cubicBezTo>
                    <a:pt x="49662" y="21706"/>
                    <a:pt x="87247" y="19115"/>
                    <a:pt x="115760" y="17819"/>
                  </a:cubicBezTo>
                  <a:cubicBezTo>
                    <a:pt x="137793" y="16523"/>
                    <a:pt x="154641" y="15227"/>
                    <a:pt x="166306" y="23002"/>
                  </a:cubicBezTo>
                  <a:cubicBezTo>
                    <a:pt x="177970" y="15227"/>
                    <a:pt x="194819" y="16523"/>
                    <a:pt x="216852" y="17819"/>
                  </a:cubicBezTo>
                  <a:cubicBezTo>
                    <a:pt x="245365" y="19115"/>
                    <a:pt x="282950" y="21706"/>
                    <a:pt x="321832" y="972"/>
                  </a:cubicBezTo>
                  <a:cubicBezTo>
                    <a:pt x="324424" y="-324"/>
                    <a:pt x="327016" y="-324"/>
                    <a:pt x="328312" y="972"/>
                  </a:cubicBezTo>
                  <a:cubicBezTo>
                    <a:pt x="330904" y="2268"/>
                    <a:pt x="332200" y="4859"/>
                    <a:pt x="332200" y="7451"/>
                  </a:cubicBezTo>
                  <a:cubicBezTo>
                    <a:pt x="332200" y="219982"/>
                    <a:pt x="332200" y="219982"/>
                    <a:pt x="332200" y="219982"/>
                  </a:cubicBezTo>
                  <a:cubicBezTo>
                    <a:pt x="332200" y="222574"/>
                    <a:pt x="330904" y="223870"/>
                    <a:pt x="330904" y="225166"/>
                  </a:cubicBezTo>
                  <a:cubicBezTo>
                    <a:pt x="319240" y="238125"/>
                    <a:pt x="299799" y="236829"/>
                    <a:pt x="275174" y="235533"/>
                  </a:cubicBezTo>
                  <a:cubicBezTo>
                    <a:pt x="245365" y="232942"/>
                    <a:pt x="209075" y="231646"/>
                    <a:pt x="170194" y="252380"/>
                  </a:cubicBezTo>
                  <a:cubicBezTo>
                    <a:pt x="170194" y="252380"/>
                    <a:pt x="168898" y="252380"/>
                    <a:pt x="168898" y="252380"/>
                  </a:cubicBezTo>
                  <a:cubicBezTo>
                    <a:pt x="168898" y="252380"/>
                    <a:pt x="167602" y="253676"/>
                    <a:pt x="166306" y="253676"/>
                  </a:cubicBezTo>
                  <a:cubicBezTo>
                    <a:pt x="166306" y="253676"/>
                    <a:pt x="163714" y="252380"/>
                    <a:pt x="162418" y="252380"/>
                  </a:cubicBezTo>
                  <a:cubicBezTo>
                    <a:pt x="123536" y="231646"/>
                    <a:pt x="87247" y="232942"/>
                    <a:pt x="57438" y="235533"/>
                  </a:cubicBezTo>
                  <a:cubicBezTo>
                    <a:pt x="32813" y="236829"/>
                    <a:pt x="13372" y="238125"/>
                    <a:pt x="1708" y="225166"/>
                  </a:cubicBezTo>
                  <a:cubicBezTo>
                    <a:pt x="1708" y="223870"/>
                    <a:pt x="412" y="222574"/>
                    <a:pt x="412" y="219982"/>
                  </a:cubicBezTo>
                  <a:cubicBezTo>
                    <a:pt x="412" y="7451"/>
                    <a:pt x="412" y="7451"/>
                    <a:pt x="412" y="7451"/>
                  </a:cubicBezTo>
                  <a:cubicBezTo>
                    <a:pt x="412" y="4859"/>
                    <a:pt x="1708" y="2268"/>
                    <a:pt x="4300" y="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652619" y="5028801"/>
            <a:ext cx="5227052" cy="938234"/>
            <a:chOff x="6090236" y="1385111"/>
            <a:chExt cx="5227052" cy="938234"/>
          </a:xfrm>
        </p:grpSpPr>
        <p:grpSp>
          <p:nvGrpSpPr>
            <p:cNvPr id="53" name="组合 52"/>
            <p:cNvGrpSpPr/>
            <p:nvPr/>
          </p:nvGrpSpPr>
          <p:grpSpPr>
            <a:xfrm>
              <a:off x="6792365" y="1385111"/>
              <a:ext cx="4524923" cy="938234"/>
              <a:chOff x="7692478" y="1678126"/>
              <a:chExt cx="4524923" cy="938234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7692478" y="2030750"/>
                <a:ext cx="4524923" cy="5856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7692478" y="1678126"/>
                <a:ext cx="2241973" cy="3942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4" name="椭圆 33"/>
            <p:cNvSpPr/>
            <p:nvPr/>
          </p:nvSpPr>
          <p:spPr>
            <a:xfrm>
              <a:off x="6090236" y="1535922"/>
              <a:ext cx="484727" cy="660400"/>
            </a:xfrm>
            <a:custGeom>
              <a:avLst/>
              <a:gdLst>
                <a:gd name="T0" fmla="*/ 21 w 183"/>
                <a:gd name="T1" fmla="*/ 33 h 250"/>
                <a:gd name="T2" fmla="*/ 62 w 183"/>
                <a:gd name="T3" fmla="*/ 56 h 250"/>
                <a:gd name="T4" fmla="*/ 124 w 183"/>
                <a:gd name="T5" fmla="*/ 90 h 250"/>
                <a:gd name="T6" fmla="*/ 131 w 183"/>
                <a:gd name="T7" fmla="*/ 102 h 250"/>
                <a:gd name="T8" fmla="*/ 131 w 183"/>
                <a:gd name="T9" fmla="*/ 239 h 250"/>
                <a:gd name="T10" fmla="*/ 127 w 183"/>
                <a:gd name="T11" fmla="*/ 248 h 250"/>
                <a:gd name="T12" fmla="*/ 116 w 183"/>
                <a:gd name="T13" fmla="*/ 246 h 250"/>
                <a:gd name="T14" fmla="*/ 23 w 183"/>
                <a:gd name="T15" fmla="*/ 189 h 250"/>
                <a:gd name="T16" fmla="*/ 4 w 183"/>
                <a:gd name="T17" fmla="*/ 155 h 250"/>
                <a:gd name="T18" fmla="*/ 3 w 183"/>
                <a:gd name="T19" fmla="*/ 39 h 250"/>
                <a:gd name="T20" fmla="*/ 13 w 183"/>
                <a:gd name="T21" fmla="*/ 17 h 250"/>
                <a:gd name="T22" fmla="*/ 50 w 183"/>
                <a:gd name="T23" fmla="*/ 0 h 250"/>
                <a:gd name="T24" fmla="*/ 62 w 183"/>
                <a:gd name="T25" fmla="*/ 2 h 250"/>
                <a:gd name="T26" fmla="*/ 176 w 183"/>
                <a:gd name="T27" fmla="*/ 61 h 250"/>
                <a:gd name="T28" fmla="*/ 183 w 183"/>
                <a:gd name="T29" fmla="*/ 72 h 250"/>
                <a:gd name="T30" fmla="*/ 183 w 183"/>
                <a:gd name="T31" fmla="*/ 211 h 250"/>
                <a:gd name="T32" fmla="*/ 167 w 183"/>
                <a:gd name="T33" fmla="*/ 222 h 250"/>
                <a:gd name="T34" fmla="*/ 161 w 183"/>
                <a:gd name="T35" fmla="*/ 212 h 250"/>
                <a:gd name="T36" fmla="*/ 161 w 183"/>
                <a:gd name="T37" fmla="*/ 125 h 250"/>
                <a:gd name="T38" fmla="*/ 162 w 183"/>
                <a:gd name="T39" fmla="*/ 81 h 250"/>
                <a:gd name="T40" fmla="*/ 157 w 183"/>
                <a:gd name="T41" fmla="*/ 74 h 250"/>
                <a:gd name="T42" fmla="*/ 74 w 183"/>
                <a:gd name="T43" fmla="*/ 29 h 250"/>
                <a:gd name="T44" fmla="*/ 57 w 183"/>
                <a:gd name="T45" fmla="*/ 20 h 250"/>
                <a:gd name="T46" fmla="*/ 39 w 183"/>
                <a:gd name="T47" fmla="*/ 19 h 250"/>
                <a:gd name="T48" fmla="*/ 21 w 183"/>
                <a:gd name="T49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250">
                  <a:moveTo>
                    <a:pt x="21" y="33"/>
                  </a:moveTo>
                  <a:cubicBezTo>
                    <a:pt x="35" y="41"/>
                    <a:pt x="48" y="48"/>
                    <a:pt x="62" y="56"/>
                  </a:cubicBezTo>
                  <a:cubicBezTo>
                    <a:pt x="83" y="67"/>
                    <a:pt x="103" y="79"/>
                    <a:pt x="124" y="90"/>
                  </a:cubicBezTo>
                  <a:cubicBezTo>
                    <a:pt x="129" y="93"/>
                    <a:pt x="131" y="96"/>
                    <a:pt x="131" y="102"/>
                  </a:cubicBezTo>
                  <a:cubicBezTo>
                    <a:pt x="131" y="147"/>
                    <a:pt x="131" y="193"/>
                    <a:pt x="131" y="239"/>
                  </a:cubicBezTo>
                  <a:cubicBezTo>
                    <a:pt x="131" y="242"/>
                    <a:pt x="131" y="246"/>
                    <a:pt x="127" y="248"/>
                  </a:cubicBezTo>
                  <a:cubicBezTo>
                    <a:pt x="123" y="250"/>
                    <a:pt x="119" y="248"/>
                    <a:pt x="116" y="246"/>
                  </a:cubicBezTo>
                  <a:cubicBezTo>
                    <a:pt x="85" y="227"/>
                    <a:pt x="54" y="208"/>
                    <a:pt x="23" y="189"/>
                  </a:cubicBezTo>
                  <a:cubicBezTo>
                    <a:pt x="0" y="174"/>
                    <a:pt x="5" y="180"/>
                    <a:pt x="4" y="155"/>
                  </a:cubicBezTo>
                  <a:cubicBezTo>
                    <a:pt x="4" y="117"/>
                    <a:pt x="4" y="78"/>
                    <a:pt x="3" y="39"/>
                  </a:cubicBezTo>
                  <a:cubicBezTo>
                    <a:pt x="3" y="30"/>
                    <a:pt x="6" y="23"/>
                    <a:pt x="13" y="17"/>
                  </a:cubicBezTo>
                  <a:cubicBezTo>
                    <a:pt x="24" y="8"/>
                    <a:pt x="36" y="2"/>
                    <a:pt x="50" y="0"/>
                  </a:cubicBezTo>
                  <a:cubicBezTo>
                    <a:pt x="54" y="0"/>
                    <a:pt x="59" y="1"/>
                    <a:pt x="62" y="2"/>
                  </a:cubicBezTo>
                  <a:cubicBezTo>
                    <a:pt x="100" y="22"/>
                    <a:pt x="138" y="41"/>
                    <a:pt x="176" y="61"/>
                  </a:cubicBezTo>
                  <a:cubicBezTo>
                    <a:pt x="181" y="63"/>
                    <a:pt x="183" y="66"/>
                    <a:pt x="183" y="72"/>
                  </a:cubicBezTo>
                  <a:cubicBezTo>
                    <a:pt x="183" y="119"/>
                    <a:pt x="182" y="165"/>
                    <a:pt x="183" y="211"/>
                  </a:cubicBezTo>
                  <a:cubicBezTo>
                    <a:pt x="183" y="220"/>
                    <a:pt x="176" y="225"/>
                    <a:pt x="167" y="222"/>
                  </a:cubicBezTo>
                  <a:cubicBezTo>
                    <a:pt x="163" y="220"/>
                    <a:pt x="161" y="217"/>
                    <a:pt x="161" y="212"/>
                  </a:cubicBezTo>
                  <a:cubicBezTo>
                    <a:pt x="162" y="183"/>
                    <a:pt x="161" y="154"/>
                    <a:pt x="161" y="125"/>
                  </a:cubicBezTo>
                  <a:cubicBezTo>
                    <a:pt x="161" y="110"/>
                    <a:pt x="161" y="96"/>
                    <a:pt x="162" y="81"/>
                  </a:cubicBezTo>
                  <a:cubicBezTo>
                    <a:pt x="162" y="77"/>
                    <a:pt x="160" y="76"/>
                    <a:pt x="157" y="74"/>
                  </a:cubicBezTo>
                  <a:cubicBezTo>
                    <a:pt x="129" y="59"/>
                    <a:pt x="101" y="44"/>
                    <a:pt x="74" y="29"/>
                  </a:cubicBezTo>
                  <a:cubicBezTo>
                    <a:pt x="68" y="26"/>
                    <a:pt x="62" y="23"/>
                    <a:pt x="57" y="20"/>
                  </a:cubicBezTo>
                  <a:cubicBezTo>
                    <a:pt x="51" y="17"/>
                    <a:pt x="45" y="17"/>
                    <a:pt x="39" y="19"/>
                  </a:cubicBezTo>
                  <a:cubicBezTo>
                    <a:pt x="33" y="23"/>
                    <a:pt x="26" y="26"/>
                    <a:pt x="21" y="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6" t="49071" r="13915" b="43280"/>
          <a:stretch/>
        </p:blipFill>
        <p:spPr>
          <a:xfrm>
            <a:off x="-49163" y="5825615"/>
            <a:ext cx="12241163" cy="103238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7" t="37561" r="6225" b="46155"/>
          <a:stretch/>
        </p:blipFill>
        <p:spPr>
          <a:xfrm>
            <a:off x="19051" y="2"/>
            <a:ext cx="6352721" cy="7766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332849" y="371762"/>
            <a:ext cx="3401451" cy="791421"/>
            <a:chOff x="4332849" y="371760"/>
            <a:chExt cx="3401451" cy="791421"/>
          </a:xfrm>
        </p:grpSpPr>
        <p:sp>
          <p:nvSpPr>
            <p:cNvPr id="26" name="文本框 25"/>
            <p:cNvSpPr txBox="1"/>
            <p:nvPr/>
          </p:nvSpPr>
          <p:spPr>
            <a:xfrm>
              <a:off x="4332849" y="371760"/>
              <a:ext cx="3401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Add title text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5659626" y="1163181"/>
              <a:ext cx="872748" cy="0"/>
            </a:xfrm>
            <a:prstGeom prst="line">
              <a:avLst/>
            </a:prstGeom>
            <a:solidFill>
              <a:srgbClr val="080808"/>
            </a:solidFill>
            <a:ln w="254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9617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263159" y="4268096"/>
            <a:ext cx="2266579" cy="1261295"/>
            <a:chOff x="1166751" y="2872824"/>
            <a:chExt cx="2433855" cy="1261295"/>
          </a:xfrm>
        </p:grpSpPr>
        <p:sp>
          <p:nvSpPr>
            <p:cNvPr id="58" name="矩形 57"/>
            <p:cNvSpPr/>
            <p:nvPr/>
          </p:nvSpPr>
          <p:spPr>
            <a:xfrm>
              <a:off x="1166752" y="3548509"/>
              <a:ext cx="2433854" cy="585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166751" y="2872824"/>
              <a:ext cx="2433855" cy="494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0" name="直接连接符 59"/>
            <p:cNvCxnSpPr>
              <a:cxnSpLocks/>
            </p:cNvCxnSpPr>
            <p:nvPr/>
          </p:nvCxnSpPr>
          <p:spPr>
            <a:xfrm>
              <a:off x="2093972" y="3457109"/>
              <a:ext cx="57941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9662261" y="4268096"/>
            <a:ext cx="2266579" cy="1261295"/>
            <a:chOff x="1166751" y="2872824"/>
            <a:chExt cx="2433855" cy="1261295"/>
          </a:xfrm>
        </p:grpSpPr>
        <p:sp>
          <p:nvSpPr>
            <p:cNvPr id="62" name="矩形 61"/>
            <p:cNvSpPr/>
            <p:nvPr/>
          </p:nvSpPr>
          <p:spPr>
            <a:xfrm>
              <a:off x="1166752" y="3548509"/>
              <a:ext cx="2433854" cy="585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166751" y="2872824"/>
              <a:ext cx="2433855" cy="494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4" name="直接连接符 63"/>
            <p:cNvCxnSpPr>
              <a:cxnSpLocks/>
            </p:cNvCxnSpPr>
            <p:nvPr/>
          </p:nvCxnSpPr>
          <p:spPr>
            <a:xfrm>
              <a:off x="2093972" y="3457109"/>
              <a:ext cx="57941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4962711" y="4766789"/>
            <a:ext cx="2266579" cy="1261295"/>
            <a:chOff x="1166751" y="2872824"/>
            <a:chExt cx="2433855" cy="1261295"/>
          </a:xfrm>
        </p:grpSpPr>
        <p:sp>
          <p:nvSpPr>
            <p:cNvPr id="66" name="矩形 65"/>
            <p:cNvSpPr/>
            <p:nvPr/>
          </p:nvSpPr>
          <p:spPr>
            <a:xfrm>
              <a:off x="1166752" y="3548509"/>
              <a:ext cx="2433854" cy="585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166751" y="2872824"/>
              <a:ext cx="2433855" cy="494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8" name="直接连接符 67"/>
            <p:cNvCxnSpPr>
              <a:cxnSpLocks/>
            </p:cNvCxnSpPr>
            <p:nvPr/>
          </p:nvCxnSpPr>
          <p:spPr>
            <a:xfrm>
              <a:off x="2093972" y="3457109"/>
              <a:ext cx="57941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>
            <a:off x="7552401" y="1365609"/>
            <a:ext cx="2266579" cy="1261295"/>
            <a:chOff x="1166751" y="2872824"/>
            <a:chExt cx="2433855" cy="1261295"/>
          </a:xfrm>
        </p:grpSpPr>
        <p:sp>
          <p:nvSpPr>
            <p:cNvPr id="70" name="矩形 69"/>
            <p:cNvSpPr/>
            <p:nvPr/>
          </p:nvSpPr>
          <p:spPr>
            <a:xfrm>
              <a:off x="1166752" y="3548509"/>
              <a:ext cx="2433854" cy="585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166751" y="2872824"/>
              <a:ext cx="2433855" cy="494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72" name="直接连接符 71"/>
            <p:cNvCxnSpPr>
              <a:cxnSpLocks/>
            </p:cNvCxnSpPr>
            <p:nvPr/>
          </p:nvCxnSpPr>
          <p:spPr>
            <a:xfrm>
              <a:off x="2093972" y="3457109"/>
              <a:ext cx="57941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组合 72"/>
          <p:cNvGrpSpPr/>
          <p:nvPr/>
        </p:nvGrpSpPr>
        <p:grpSpPr>
          <a:xfrm>
            <a:off x="2373020" y="1365609"/>
            <a:ext cx="2266579" cy="1261295"/>
            <a:chOff x="1166751" y="2872824"/>
            <a:chExt cx="2433855" cy="1261295"/>
          </a:xfrm>
        </p:grpSpPr>
        <p:sp>
          <p:nvSpPr>
            <p:cNvPr id="74" name="矩形 73"/>
            <p:cNvSpPr/>
            <p:nvPr/>
          </p:nvSpPr>
          <p:spPr>
            <a:xfrm>
              <a:off x="1166752" y="3548509"/>
              <a:ext cx="2433854" cy="585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content, content to match the title,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166751" y="2872824"/>
              <a:ext cx="2433855" cy="494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76" name="直接连接符 75"/>
            <p:cNvCxnSpPr>
              <a:cxnSpLocks/>
            </p:cNvCxnSpPr>
            <p:nvPr/>
          </p:nvCxnSpPr>
          <p:spPr>
            <a:xfrm>
              <a:off x="2093972" y="3457109"/>
              <a:ext cx="57941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912060" y="2731995"/>
            <a:ext cx="10367883" cy="1829445"/>
            <a:chOff x="912059" y="2731993"/>
            <a:chExt cx="10367883" cy="1829445"/>
          </a:xfrm>
        </p:grpSpPr>
        <p:grpSp>
          <p:nvGrpSpPr>
            <p:cNvPr id="5" name="组合 4"/>
            <p:cNvGrpSpPr/>
            <p:nvPr/>
          </p:nvGrpSpPr>
          <p:grpSpPr>
            <a:xfrm>
              <a:off x="912059" y="2731993"/>
              <a:ext cx="10367883" cy="1829445"/>
              <a:chOff x="1300916" y="2582893"/>
              <a:chExt cx="9590169" cy="1692215"/>
            </a:xfrm>
            <a:effectLst>
              <a:outerShdw blurRad="241300" dist="38100" dir="5400000" algn="t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椭圆 3"/>
              <p:cNvSpPr/>
              <p:nvPr/>
            </p:nvSpPr>
            <p:spPr>
              <a:xfrm>
                <a:off x="5249893" y="2582893"/>
                <a:ext cx="1692214" cy="169221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3088767" y="2817201"/>
                <a:ext cx="1223600" cy="12235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7879634" y="2817201"/>
                <a:ext cx="1223600" cy="12235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9994973" y="2980944"/>
                <a:ext cx="896112" cy="8961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300916" y="2980944"/>
                <a:ext cx="896112" cy="8961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箭头: V 形 14"/>
            <p:cNvSpPr/>
            <p:nvPr/>
          </p:nvSpPr>
          <p:spPr>
            <a:xfrm>
              <a:off x="2219845" y="3491139"/>
              <a:ext cx="225885" cy="31115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箭头: V 形 53"/>
            <p:cNvSpPr/>
            <p:nvPr/>
          </p:nvSpPr>
          <p:spPr>
            <a:xfrm>
              <a:off x="4527090" y="3491139"/>
              <a:ext cx="225885" cy="31115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箭头: V 形 54"/>
            <p:cNvSpPr/>
            <p:nvPr/>
          </p:nvSpPr>
          <p:spPr>
            <a:xfrm>
              <a:off x="7399225" y="3491139"/>
              <a:ext cx="225885" cy="31115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箭头: V 形 55"/>
            <p:cNvSpPr/>
            <p:nvPr/>
          </p:nvSpPr>
          <p:spPr>
            <a:xfrm>
              <a:off x="9706471" y="3491139"/>
              <a:ext cx="225885" cy="31115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77"/>
            <p:cNvSpPr/>
            <p:nvPr/>
          </p:nvSpPr>
          <p:spPr>
            <a:xfrm>
              <a:off x="5536365" y="3139466"/>
              <a:ext cx="1119270" cy="1019558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4" name="椭圆 78"/>
            <p:cNvSpPr/>
            <p:nvPr/>
          </p:nvSpPr>
          <p:spPr>
            <a:xfrm>
              <a:off x="3139647" y="3244583"/>
              <a:ext cx="733326" cy="809318"/>
            </a:xfrm>
            <a:custGeom>
              <a:avLst/>
              <a:gdLst>
                <a:gd name="connsiteX0" fmla="*/ 89804 w 306388"/>
                <a:gd name="connsiteY0" fmla="*/ 211138 h 338138"/>
                <a:gd name="connsiteX1" fmla="*/ 125461 w 306388"/>
                <a:gd name="connsiteY1" fmla="*/ 283898 h 338138"/>
                <a:gd name="connsiteX2" fmla="*/ 142629 w 306388"/>
                <a:gd name="connsiteY2" fmla="*/ 234951 h 338138"/>
                <a:gd name="connsiteX3" fmla="*/ 153194 w 306388"/>
                <a:gd name="connsiteY3" fmla="*/ 236273 h 338138"/>
                <a:gd name="connsiteX4" fmla="*/ 163759 w 306388"/>
                <a:gd name="connsiteY4" fmla="*/ 234951 h 338138"/>
                <a:gd name="connsiteX5" fmla="*/ 180928 w 306388"/>
                <a:gd name="connsiteY5" fmla="*/ 281253 h 338138"/>
                <a:gd name="connsiteX6" fmla="*/ 213944 w 306388"/>
                <a:gd name="connsiteY6" fmla="*/ 211138 h 338138"/>
                <a:gd name="connsiteX7" fmla="*/ 265448 w 306388"/>
                <a:gd name="connsiteY7" fmla="*/ 234951 h 338138"/>
                <a:gd name="connsiteX8" fmla="*/ 306388 w 306388"/>
                <a:gd name="connsiteY8" fmla="*/ 293159 h 338138"/>
                <a:gd name="connsiteX9" fmla="*/ 306388 w 306388"/>
                <a:gd name="connsiteY9" fmla="*/ 338138 h 338138"/>
                <a:gd name="connsiteX10" fmla="*/ 0 w 306388"/>
                <a:gd name="connsiteY10" fmla="*/ 338138 h 338138"/>
                <a:gd name="connsiteX11" fmla="*/ 0 w 306388"/>
                <a:gd name="connsiteY11" fmla="*/ 293159 h 338138"/>
                <a:gd name="connsiteX12" fmla="*/ 40940 w 306388"/>
                <a:gd name="connsiteY12" fmla="*/ 234951 h 338138"/>
                <a:gd name="connsiteX13" fmla="*/ 89804 w 306388"/>
                <a:gd name="connsiteY13" fmla="*/ 211138 h 338138"/>
                <a:gd name="connsiteX14" fmla="*/ 153194 w 306388"/>
                <a:gd name="connsiteY14" fmla="*/ 11113 h 338138"/>
                <a:gd name="connsiteX15" fmla="*/ 63500 w 306388"/>
                <a:gd name="connsiteY15" fmla="*/ 86287 h 338138"/>
                <a:gd name="connsiteX16" fmla="*/ 64819 w 306388"/>
                <a:gd name="connsiteY16" fmla="*/ 87606 h 338138"/>
                <a:gd name="connsiteX17" fmla="*/ 67457 w 306388"/>
                <a:gd name="connsiteY17" fmla="*/ 88925 h 338138"/>
                <a:gd name="connsiteX18" fmla="*/ 74052 w 306388"/>
                <a:gd name="connsiteY18" fmla="*/ 96838 h 338138"/>
                <a:gd name="connsiteX19" fmla="*/ 153194 w 306388"/>
                <a:gd name="connsiteY19" fmla="*/ 30896 h 338138"/>
                <a:gd name="connsiteX20" fmla="*/ 231017 w 306388"/>
                <a:gd name="connsiteY20" fmla="*/ 96838 h 338138"/>
                <a:gd name="connsiteX21" fmla="*/ 242888 w 306388"/>
                <a:gd name="connsiteY21" fmla="*/ 87606 h 338138"/>
                <a:gd name="connsiteX22" fmla="*/ 153194 w 306388"/>
                <a:gd name="connsiteY22" fmla="*/ 11113 h 338138"/>
                <a:gd name="connsiteX23" fmla="*/ 153987 w 306388"/>
                <a:gd name="connsiteY23" fmla="*/ 0 h 338138"/>
                <a:gd name="connsiteX24" fmla="*/ 254038 w 306388"/>
                <a:gd name="connsiteY24" fmla="*/ 89535 h 338138"/>
                <a:gd name="connsiteX25" fmla="*/ 261937 w 306388"/>
                <a:gd name="connsiteY25" fmla="*/ 102702 h 338138"/>
                <a:gd name="connsiteX26" fmla="*/ 261937 w 306388"/>
                <a:gd name="connsiteY26" fmla="*/ 135620 h 338138"/>
                <a:gd name="connsiteX27" fmla="*/ 246140 w 306388"/>
                <a:gd name="connsiteY27" fmla="*/ 150103 h 338138"/>
                <a:gd name="connsiteX28" fmla="*/ 230342 w 306388"/>
                <a:gd name="connsiteY28" fmla="*/ 135620 h 338138"/>
                <a:gd name="connsiteX29" fmla="*/ 230342 w 306388"/>
                <a:gd name="connsiteY29" fmla="*/ 127719 h 338138"/>
                <a:gd name="connsiteX30" fmla="*/ 153987 w 306388"/>
                <a:gd name="connsiteY30" fmla="*/ 210671 h 338138"/>
                <a:gd name="connsiteX31" fmla="*/ 77632 w 306388"/>
                <a:gd name="connsiteY31" fmla="*/ 127719 h 338138"/>
                <a:gd name="connsiteX32" fmla="*/ 77632 w 306388"/>
                <a:gd name="connsiteY32" fmla="*/ 135620 h 338138"/>
                <a:gd name="connsiteX33" fmla="*/ 65784 w 306388"/>
                <a:gd name="connsiteY33" fmla="*/ 150103 h 338138"/>
                <a:gd name="connsiteX34" fmla="*/ 105278 w 306388"/>
                <a:gd name="connsiteY34" fmla="*/ 201454 h 338138"/>
                <a:gd name="connsiteX35" fmla="*/ 117126 w 306388"/>
                <a:gd name="connsiteY35" fmla="*/ 202771 h 338138"/>
                <a:gd name="connsiteX36" fmla="*/ 125025 w 306388"/>
                <a:gd name="connsiteY36" fmla="*/ 218571 h 338138"/>
                <a:gd name="connsiteX37" fmla="*/ 107911 w 306388"/>
                <a:gd name="connsiteY37" fmla="*/ 219888 h 338138"/>
                <a:gd name="connsiteX38" fmla="*/ 100012 w 306388"/>
                <a:gd name="connsiteY38" fmla="*/ 209354 h 338138"/>
                <a:gd name="connsiteX39" fmla="*/ 56568 w 306388"/>
                <a:gd name="connsiteY39" fmla="*/ 150103 h 338138"/>
                <a:gd name="connsiteX40" fmla="*/ 46037 w 306388"/>
                <a:gd name="connsiteY40" fmla="*/ 135620 h 338138"/>
                <a:gd name="connsiteX41" fmla="*/ 46037 w 306388"/>
                <a:gd name="connsiteY41" fmla="*/ 102702 h 338138"/>
                <a:gd name="connsiteX42" fmla="*/ 53936 w 306388"/>
                <a:gd name="connsiteY42" fmla="*/ 89535 h 338138"/>
                <a:gd name="connsiteX43" fmla="*/ 153987 w 30638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06388" h="338138">
                  <a:moveTo>
                    <a:pt x="89804" y="211138"/>
                  </a:moveTo>
                  <a:cubicBezTo>
                    <a:pt x="125461" y="283898"/>
                    <a:pt x="125461" y="283898"/>
                    <a:pt x="125461" y="283898"/>
                  </a:cubicBezTo>
                  <a:cubicBezTo>
                    <a:pt x="142629" y="234951"/>
                    <a:pt x="142629" y="234951"/>
                    <a:pt x="142629" y="234951"/>
                  </a:cubicBezTo>
                  <a:cubicBezTo>
                    <a:pt x="146591" y="236273"/>
                    <a:pt x="149232" y="236273"/>
                    <a:pt x="153194" y="236273"/>
                  </a:cubicBezTo>
                  <a:cubicBezTo>
                    <a:pt x="157156" y="236273"/>
                    <a:pt x="159797" y="236273"/>
                    <a:pt x="163759" y="234951"/>
                  </a:cubicBezTo>
                  <a:cubicBezTo>
                    <a:pt x="180928" y="281253"/>
                    <a:pt x="180928" y="281253"/>
                    <a:pt x="180928" y="281253"/>
                  </a:cubicBezTo>
                  <a:cubicBezTo>
                    <a:pt x="213944" y="211138"/>
                    <a:pt x="213944" y="211138"/>
                    <a:pt x="213944" y="211138"/>
                  </a:cubicBezTo>
                  <a:cubicBezTo>
                    <a:pt x="265448" y="234951"/>
                    <a:pt x="265448" y="234951"/>
                    <a:pt x="265448" y="234951"/>
                  </a:cubicBezTo>
                  <a:cubicBezTo>
                    <a:pt x="287899" y="245534"/>
                    <a:pt x="306388" y="271992"/>
                    <a:pt x="306388" y="293159"/>
                  </a:cubicBezTo>
                  <a:cubicBezTo>
                    <a:pt x="306388" y="338138"/>
                    <a:pt x="306388" y="338138"/>
                    <a:pt x="306388" y="338138"/>
                  </a:cubicBezTo>
                  <a:cubicBezTo>
                    <a:pt x="0" y="338138"/>
                    <a:pt x="0" y="338138"/>
                    <a:pt x="0" y="338138"/>
                  </a:cubicBezTo>
                  <a:cubicBezTo>
                    <a:pt x="0" y="293159"/>
                    <a:pt x="0" y="293159"/>
                    <a:pt x="0" y="293159"/>
                  </a:cubicBezTo>
                  <a:cubicBezTo>
                    <a:pt x="0" y="271992"/>
                    <a:pt x="18489" y="245534"/>
                    <a:pt x="40940" y="234951"/>
                  </a:cubicBezTo>
                  <a:cubicBezTo>
                    <a:pt x="89804" y="211138"/>
                    <a:pt x="89804" y="211138"/>
                    <a:pt x="89804" y="211138"/>
                  </a:cubicBezTo>
                  <a:close/>
                  <a:moveTo>
                    <a:pt x="153194" y="11113"/>
                  </a:moveTo>
                  <a:cubicBezTo>
                    <a:pt x="108347" y="11113"/>
                    <a:pt x="70095" y="44084"/>
                    <a:pt x="63500" y="86287"/>
                  </a:cubicBezTo>
                  <a:cubicBezTo>
                    <a:pt x="63500" y="86287"/>
                    <a:pt x="63500" y="86287"/>
                    <a:pt x="64819" y="87606"/>
                  </a:cubicBezTo>
                  <a:cubicBezTo>
                    <a:pt x="66138" y="87606"/>
                    <a:pt x="66138" y="87606"/>
                    <a:pt x="67457" y="88925"/>
                  </a:cubicBezTo>
                  <a:cubicBezTo>
                    <a:pt x="70095" y="90244"/>
                    <a:pt x="72733" y="92881"/>
                    <a:pt x="74052" y="96838"/>
                  </a:cubicBezTo>
                  <a:cubicBezTo>
                    <a:pt x="79329" y="53316"/>
                    <a:pt x="112304" y="30896"/>
                    <a:pt x="153194" y="30896"/>
                  </a:cubicBezTo>
                  <a:cubicBezTo>
                    <a:pt x="194084" y="30896"/>
                    <a:pt x="227060" y="53316"/>
                    <a:pt x="231017" y="96838"/>
                  </a:cubicBezTo>
                  <a:cubicBezTo>
                    <a:pt x="233655" y="91563"/>
                    <a:pt x="238931" y="88925"/>
                    <a:pt x="242888" y="87606"/>
                  </a:cubicBezTo>
                  <a:cubicBezTo>
                    <a:pt x="236293" y="44084"/>
                    <a:pt x="199360" y="11113"/>
                    <a:pt x="153194" y="11113"/>
                  </a:cubicBezTo>
                  <a:close/>
                  <a:moveTo>
                    <a:pt x="153987" y="0"/>
                  </a:moveTo>
                  <a:cubicBezTo>
                    <a:pt x="205329" y="0"/>
                    <a:pt x="248773" y="39501"/>
                    <a:pt x="254038" y="89535"/>
                  </a:cubicBezTo>
                  <a:cubicBezTo>
                    <a:pt x="259304" y="92169"/>
                    <a:pt x="261937" y="97435"/>
                    <a:pt x="261937" y="102702"/>
                  </a:cubicBezTo>
                  <a:cubicBezTo>
                    <a:pt x="261937" y="135620"/>
                    <a:pt x="261937" y="135620"/>
                    <a:pt x="261937" y="135620"/>
                  </a:cubicBezTo>
                  <a:cubicBezTo>
                    <a:pt x="261937" y="143520"/>
                    <a:pt x="255355" y="150103"/>
                    <a:pt x="246140" y="150103"/>
                  </a:cubicBezTo>
                  <a:cubicBezTo>
                    <a:pt x="236924" y="150103"/>
                    <a:pt x="230342" y="143520"/>
                    <a:pt x="230342" y="135620"/>
                  </a:cubicBezTo>
                  <a:cubicBezTo>
                    <a:pt x="230342" y="127719"/>
                    <a:pt x="230342" y="127719"/>
                    <a:pt x="230342" y="127719"/>
                  </a:cubicBezTo>
                  <a:cubicBezTo>
                    <a:pt x="222443" y="171170"/>
                    <a:pt x="190848" y="210671"/>
                    <a:pt x="153987" y="210671"/>
                  </a:cubicBezTo>
                  <a:cubicBezTo>
                    <a:pt x="117126" y="210671"/>
                    <a:pt x="85531" y="171170"/>
                    <a:pt x="77632" y="127719"/>
                  </a:cubicBezTo>
                  <a:cubicBezTo>
                    <a:pt x="77632" y="135620"/>
                    <a:pt x="77632" y="135620"/>
                    <a:pt x="77632" y="135620"/>
                  </a:cubicBezTo>
                  <a:cubicBezTo>
                    <a:pt x="77632" y="142203"/>
                    <a:pt x="72367" y="147470"/>
                    <a:pt x="65784" y="150103"/>
                  </a:cubicBezTo>
                  <a:cubicBezTo>
                    <a:pt x="72367" y="171170"/>
                    <a:pt x="86848" y="189604"/>
                    <a:pt x="105278" y="201454"/>
                  </a:cubicBezTo>
                  <a:cubicBezTo>
                    <a:pt x="109227" y="200138"/>
                    <a:pt x="113177" y="200138"/>
                    <a:pt x="117126" y="202771"/>
                  </a:cubicBezTo>
                  <a:cubicBezTo>
                    <a:pt x="125025" y="206721"/>
                    <a:pt x="127658" y="213304"/>
                    <a:pt x="125025" y="218571"/>
                  </a:cubicBezTo>
                  <a:cubicBezTo>
                    <a:pt x="122392" y="222521"/>
                    <a:pt x="114493" y="223838"/>
                    <a:pt x="107911" y="219888"/>
                  </a:cubicBezTo>
                  <a:cubicBezTo>
                    <a:pt x="102645" y="217255"/>
                    <a:pt x="100012" y="213304"/>
                    <a:pt x="100012" y="209354"/>
                  </a:cubicBezTo>
                  <a:cubicBezTo>
                    <a:pt x="77632" y="194871"/>
                    <a:pt x="61834" y="173804"/>
                    <a:pt x="56568" y="150103"/>
                  </a:cubicBezTo>
                  <a:cubicBezTo>
                    <a:pt x="49986" y="147470"/>
                    <a:pt x="46037" y="142203"/>
                    <a:pt x="46037" y="135620"/>
                  </a:cubicBezTo>
                  <a:cubicBezTo>
                    <a:pt x="46037" y="102702"/>
                    <a:pt x="46037" y="102702"/>
                    <a:pt x="46037" y="102702"/>
                  </a:cubicBezTo>
                  <a:cubicBezTo>
                    <a:pt x="46037" y="97435"/>
                    <a:pt x="48670" y="92169"/>
                    <a:pt x="53936" y="89535"/>
                  </a:cubicBezTo>
                  <a:cubicBezTo>
                    <a:pt x="59201" y="39501"/>
                    <a:pt x="102645" y="0"/>
                    <a:pt x="1539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6" name="椭圆 79"/>
            <p:cNvSpPr/>
            <p:nvPr/>
          </p:nvSpPr>
          <p:spPr>
            <a:xfrm>
              <a:off x="8298541" y="3244582"/>
              <a:ext cx="774302" cy="809320"/>
            </a:xfrm>
            <a:custGeom>
              <a:avLst/>
              <a:gdLst>
                <a:gd name="connsiteX0" fmla="*/ 150073 w 315913"/>
                <a:gd name="connsiteY0" fmla="*/ 184150 h 330200"/>
                <a:gd name="connsiteX1" fmla="*/ 140442 w 315913"/>
                <a:gd name="connsiteY1" fmla="*/ 188020 h 330200"/>
                <a:gd name="connsiteX2" fmla="*/ 137690 w 315913"/>
                <a:gd name="connsiteY2" fmla="*/ 190599 h 330200"/>
                <a:gd name="connsiteX3" fmla="*/ 137690 w 315913"/>
                <a:gd name="connsiteY3" fmla="*/ 199628 h 330200"/>
                <a:gd name="connsiteX4" fmla="*/ 136314 w 315913"/>
                <a:gd name="connsiteY4" fmla="*/ 200918 h 330200"/>
                <a:gd name="connsiteX5" fmla="*/ 134938 w 315913"/>
                <a:gd name="connsiteY5" fmla="*/ 203498 h 330200"/>
                <a:gd name="connsiteX6" fmla="*/ 137690 w 315913"/>
                <a:gd name="connsiteY6" fmla="*/ 221556 h 330200"/>
                <a:gd name="connsiteX7" fmla="*/ 140442 w 315913"/>
                <a:gd name="connsiteY7" fmla="*/ 225425 h 330200"/>
                <a:gd name="connsiteX8" fmla="*/ 144569 w 315913"/>
                <a:gd name="connsiteY8" fmla="*/ 224135 h 330200"/>
                <a:gd name="connsiteX9" fmla="*/ 154200 w 315913"/>
                <a:gd name="connsiteY9" fmla="*/ 211237 h 330200"/>
                <a:gd name="connsiteX10" fmla="*/ 155576 w 315913"/>
                <a:gd name="connsiteY10" fmla="*/ 208657 h 330200"/>
                <a:gd name="connsiteX11" fmla="*/ 155576 w 315913"/>
                <a:gd name="connsiteY11" fmla="*/ 188020 h 330200"/>
                <a:gd name="connsiteX12" fmla="*/ 152824 w 315913"/>
                <a:gd name="connsiteY12" fmla="*/ 185440 h 330200"/>
                <a:gd name="connsiteX13" fmla="*/ 150073 w 315913"/>
                <a:gd name="connsiteY13" fmla="*/ 184150 h 330200"/>
                <a:gd name="connsiteX14" fmla="*/ 105456 w 315913"/>
                <a:gd name="connsiteY14" fmla="*/ 184150 h 330200"/>
                <a:gd name="connsiteX15" fmla="*/ 101374 w 315913"/>
                <a:gd name="connsiteY15" fmla="*/ 185440 h 330200"/>
                <a:gd name="connsiteX16" fmla="*/ 100013 w 315913"/>
                <a:gd name="connsiteY16" fmla="*/ 188020 h 330200"/>
                <a:gd name="connsiteX17" fmla="*/ 100013 w 315913"/>
                <a:gd name="connsiteY17" fmla="*/ 208657 h 330200"/>
                <a:gd name="connsiteX18" fmla="*/ 100013 w 315913"/>
                <a:gd name="connsiteY18" fmla="*/ 211237 h 330200"/>
                <a:gd name="connsiteX19" fmla="*/ 110899 w 315913"/>
                <a:gd name="connsiteY19" fmla="*/ 224135 h 330200"/>
                <a:gd name="connsiteX20" fmla="*/ 113620 w 315913"/>
                <a:gd name="connsiteY20" fmla="*/ 225425 h 330200"/>
                <a:gd name="connsiteX21" fmla="*/ 114981 w 315913"/>
                <a:gd name="connsiteY21" fmla="*/ 225425 h 330200"/>
                <a:gd name="connsiteX22" fmla="*/ 117702 w 315913"/>
                <a:gd name="connsiteY22" fmla="*/ 221556 h 330200"/>
                <a:gd name="connsiteX23" fmla="*/ 119063 w 315913"/>
                <a:gd name="connsiteY23" fmla="*/ 203498 h 330200"/>
                <a:gd name="connsiteX24" fmla="*/ 117702 w 315913"/>
                <a:gd name="connsiteY24" fmla="*/ 200918 h 330200"/>
                <a:gd name="connsiteX25" fmla="*/ 116342 w 315913"/>
                <a:gd name="connsiteY25" fmla="*/ 199628 h 330200"/>
                <a:gd name="connsiteX26" fmla="*/ 116342 w 315913"/>
                <a:gd name="connsiteY26" fmla="*/ 190599 h 330200"/>
                <a:gd name="connsiteX27" fmla="*/ 113620 w 315913"/>
                <a:gd name="connsiteY27" fmla="*/ 188020 h 330200"/>
                <a:gd name="connsiteX28" fmla="*/ 105456 w 315913"/>
                <a:gd name="connsiteY28" fmla="*/ 184150 h 330200"/>
                <a:gd name="connsiteX29" fmla="*/ 110782 w 315913"/>
                <a:gd name="connsiteY29" fmla="*/ 92075 h 330200"/>
                <a:gd name="connsiteX30" fmla="*/ 85918 w 315913"/>
                <a:gd name="connsiteY30" fmla="*/ 98451 h 330200"/>
                <a:gd name="connsiteX31" fmla="*/ 84610 w 315913"/>
                <a:gd name="connsiteY31" fmla="*/ 101002 h 330200"/>
                <a:gd name="connsiteX32" fmla="*/ 84610 w 315913"/>
                <a:gd name="connsiteY32" fmla="*/ 107378 h 330200"/>
                <a:gd name="connsiteX33" fmla="*/ 81992 w 315913"/>
                <a:gd name="connsiteY33" fmla="*/ 107378 h 330200"/>
                <a:gd name="connsiteX34" fmla="*/ 79375 w 315913"/>
                <a:gd name="connsiteY34" fmla="*/ 111203 h 330200"/>
                <a:gd name="connsiteX35" fmla="*/ 79375 w 315913"/>
                <a:gd name="connsiteY35" fmla="*/ 116304 h 330200"/>
                <a:gd name="connsiteX36" fmla="*/ 80684 w 315913"/>
                <a:gd name="connsiteY36" fmla="*/ 120130 h 330200"/>
                <a:gd name="connsiteX37" fmla="*/ 84610 w 315913"/>
                <a:gd name="connsiteY37" fmla="*/ 121405 h 330200"/>
                <a:gd name="connsiteX38" fmla="*/ 84610 w 315913"/>
                <a:gd name="connsiteY38" fmla="*/ 122680 h 330200"/>
                <a:gd name="connsiteX39" fmla="*/ 96387 w 315913"/>
                <a:gd name="connsiteY39" fmla="*/ 152010 h 330200"/>
                <a:gd name="connsiteX40" fmla="*/ 117325 w 315913"/>
                <a:gd name="connsiteY40" fmla="*/ 169863 h 330200"/>
                <a:gd name="connsiteX41" fmla="*/ 136954 w 315913"/>
                <a:gd name="connsiteY41" fmla="*/ 169863 h 330200"/>
                <a:gd name="connsiteX42" fmla="*/ 157892 w 315913"/>
                <a:gd name="connsiteY42" fmla="*/ 152010 h 330200"/>
                <a:gd name="connsiteX43" fmla="*/ 170979 w 315913"/>
                <a:gd name="connsiteY43" fmla="*/ 122680 h 330200"/>
                <a:gd name="connsiteX44" fmla="*/ 170979 w 315913"/>
                <a:gd name="connsiteY44" fmla="*/ 121405 h 330200"/>
                <a:gd name="connsiteX45" fmla="*/ 173596 w 315913"/>
                <a:gd name="connsiteY45" fmla="*/ 120130 h 330200"/>
                <a:gd name="connsiteX46" fmla="*/ 176213 w 315913"/>
                <a:gd name="connsiteY46" fmla="*/ 116304 h 330200"/>
                <a:gd name="connsiteX47" fmla="*/ 176213 w 315913"/>
                <a:gd name="connsiteY47" fmla="*/ 111203 h 330200"/>
                <a:gd name="connsiteX48" fmla="*/ 172287 w 315913"/>
                <a:gd name="connsiteY48" fmla="*/ 107378 h 330200"/>
                <a:gd name="connsiteX49" fmla="*/ 169670 w 315913"/>
                <a:gd name="connsiteY49" fmla="*/ 107378 h 330200"/>
                <a:gd name="connsiteX50" fmla="*/ 169670 w 315913"/>
                <a:gd name="connsiteY50" fmla="*/ 106102 h 330200"/>
                <a:gd name="connsiteX51" fmla="*/ 165744 w 315913"/>
                <a:gd name="connsiteY51" fmla="*/ 106102 h 330200"/>
                <a:gd name="connsiteX52" fmla="*/ 151349 w 315913"/>
                <a:gd name="connsiteY52" fmla="*/ 108653 h 330200"/>
                <a:gd name="connsiteX53" fmla="*/ 130411 w 315913"/>
                <a:gd name="connsiteY53" fmla="*/ 99726 h 330200"/>
                <a:gd name="connsiteX54" fmla="*/ 110782 w 315913"/>
                <a:gd name="connsiteY54" fmla="*/ 92075 h 330200"/>
                <a:gd name="connsiteX55" fmla="*/ 233216 w 315913"/>
                <a:gd name="connsiteY55" fmla="*/ 38100 h 330200"/>
                <a:gd name="connsiteX56" fmla="*/ 239677 w 315913"/>
                <a:gd name="connsiteY56" fmla="*/ 45893 h 330200"/>
                <a:gd name="connsiteX57" fmla="*/ 239677 w 315913"/>
                <a:gd name="connsiteY57" fmla="*/ 53686 h 330200"/>
                <a:gd name="connsiteX58" fmla="*/ 253890 w 315913"/>
                <a:gd name="connsiteY58" fmla="*/ 60181 h 330200"/>
                <a:gd name="connsiteX59" fmla="*/ 255182 w 315913"/>
                <a:gd name="connsiteY59" fmla="*/ 66675 h 330200"/>
                <a:gd name="connsiteX60" fmla="*/ 250014 w 315913"/>
                <a:gd name="connsiteY60" fmla="*/ 71870 h 330200"/>
                <a:gd name="connsiteX61" fmla="*/ 247429 w 315913"/>
                <a:gd name="connsiteY61" fmla="*/ 73169 h 330200"/>
                <a:gd name="connsiteX62" fmla="*/ 239677 w 315913"/>
                <a:gd name="connsiteY62" fmla="*/ 70572 h 330200"/>
                <a:gd name="connsiteX63" fmla="*/ 231924 w 315913"/>
                <a:gd name="connsiteY63" fmla="*/ 67974 h 330200"/>
                <a:gd name="connsiteX64" fmla="*/ 225463 w 315913"/>
                <a:gd name="connsiteY64" fmla="*/ 71870 h 330200"/>
                <a:gd name="connsiteX65" fmla="*/ 226755 w 315913"/>
                <a:gd name="connsiteY65" fmla="*/ 74468 h 330200"/>
                <a:gd name="connsiteX66" fmla="*/ 233216 w 315913"/>
                <a:gd name="connsiteY66" fmla="*/ 75767 h 330200"/>
                <a:gd name="connsiteX67" fmla="*/ 248722 w 315913"/>
                <a:gd name="connsiteY67" fmla="*/ 80963 h 330200"/>
                <a:gd name="connsiteX68" fmla="*/ 257767 w 315913"/>
                <a:gd name="connsiteY68" fmla="*/ 87457 h 330200"/>
                <a:gd name="connsiteX69" fmla="*/ 260351 w 315913"/>
                <a:gd name="connsiteY69" fmla="*/ 99147 h 330200"/>
                <a:gd name="connsiteX70" fmla="*/ 253890 w 315913"/>
                <a:gd name="connsiteY70" fmla="*/ 113435 h 330200"/>
                <a:gd name="connsiteX71" fmla="*/ 239677 w 315913"/>
                <a:gd name="connsiteY71" fmla="*/ 119929 h 330200"/>
                <a:gd name="connsiteX72" fmla="*/ 239677 w 315913"/>
                <a:gd name="connsiteY72" fmla="*/ 131619 h 330200"/>
                <a:gd name="connsiteX73" fmla="*/ 233216 w 315913"/>
                <a:gd name="connsiteY73" fmla="*/ 138113 h 330200"/>
                <a:gd name="connsiteX74" fmla="*/ 225463 w 315913"/>
                <a:gd name="connsiteY74" fmla="*/ 131619 h 330200"/>
                <a:gd name="connsiteX75" fmla="*/ 225463 w 315913"/>
                <a:gd name="connsiteY75" fmla="*/ 121228 h 330200"/>
                <a:gd name="connsiteX76" fmla="*/ 206080 w 315913"/>
                <a:gd name="connsiteY76" fmla="*/ 109538 h 330200"/>
                <a:gd name="connsiteX77" fmla="*/ 206080 w 315913"/>
                <a:gd name="connsiteY77" fmla="*/ 103044 h 330200"/>
                <a:gd name="connsiteX78" fmla="*/ 211249 w 315913"/>
                <a:gd name="connsiteY78" fmla="*/ 99147 h 330200"/>
                <a:gd name="connsiteX79" fmla="*/ 216418 w 315913"/>
                <a:gd name="connsiteY79" fmla="*/ 97848 h 330200"/>
                <a:gd name="connsiteX80" fmla="*/ 222878 w 315913"/>
                <a:gd name="connsiteY80" fmla="*/ 100446 h 330200"/>
                <a:gd name="connsiteX81" fmla="*/ 233216 w 315913"/>
                <a:gd name="connsiteY81" fmla="*/ 105641 h 330200"/>
                <a:gd name="connsiteX82" fmla="*/ 239677 w 315913"/>
                <a:gd name="connsiteY82" fmla="*/ 101745 h 330200"/>
                <a:gd name="connsiteX83" fmla="*/ 238384 w 315913"/>
                <a:gd name="connsiteY83" fmla="*/ 97848 h 330200"/>
                <a:gd name="connsiteX84" fmla="*/ 231924 w 315913"/>
                <a:gd name="connsiteY84" fmla="*/ 96549 h 330200"/>
                <a:gd name="connsiteX85" fmla="*/ 211249 w 315913"/>
                <a:gd name="connsiteY85" fmla="*/ 87457 h 330200"/>
                <a:gd name="connsiteX86" fmla="*/ 206080 w 315913"/>
                <a:gd name="connsiteY86" fmla="*/ 74468 h 330200"/>
                <a:gd name="connsiteX87" fmla="*/ 211249 w 315913"/>
                <a:gd name="connsiteY87" fmla="*/ 60181 h 330200"/>
                <a:gd name="connsiteX88" fmla="*/ 225463 w 315913"/>
                <a:gd name="connsiteY88" fmla="*/ 53686 h 330200"/>
                <a:gd name="connsiteX89" fmla="*/ 225463 w 315913"/>
                <a:gd name="connsiteY89" fmla="*/ 45893 h 330200"/>
                <a:gd name="connsiteX90" fmla="*/ 233216 w 315913"/>
                <a:gd name="connsiteY90" fmla="*/ 38100 h 330200"/>
                <a:gd name="connsiteX91" fmla="*/ 117793 w 315913"/>
                <a:gd name="connsiteY91" fmla="*/ 25400 h 330200"/>
                <a:gd name="connsiteX92" fmla="*/ 135915 w 315913"/>
                <a:gd name="connsiteY92" fmla="*/ 25400 h 330200"/>
                <a:gd name="connsiteX93" fmla="*/ 190281 w 315913"/>
                <a:gd name="connsiteY93" fmla="*/ 79875 h 330200"/>
                <a:gd name="connsiteX94" fmla="*/ 190281 w 315913"/>
                <a:gd name="connsiteY94" fmla="*/ 96736 h 330200"/>
                <a:gd name="connsiteX95" fmla="*/ 192870 w 315913"/>
                <a:gd name="connsiteY95" fmla="*/ 107112 h 330200"/>
                <a:gd name="connsiteX96" fmla="*/ 192870 w 315913"/>
                <a:gd name="connsiteY96" fmla="*/ 118786 h 330200"/>
                <a:gd name="connsiteX97" fmla="*/ 186397 w 315913"/>
                <a:gd name="connsiteY97" fmla="*/ 131756 h 330200"/>
                <a:gd name="connsiteX98" fmla="*/ 183809 w 315913"/>
                <a:gd name="connsiteY98" fmla="*/ 140835 h 330200"/>
                <a:gd name="connsiteX99" fmla="*/ 172159 w 315913"/>
                <a:gd name="connsiteY99" fmla="*/ 162884 h 330200"/>
                <a:gd name="connsiteX100" fmla="*/ 163098 w 315913"/>
                <a:gd name="connsiteY100" fmla="*/ 173261 h 330200"/>
                <a:gd name="connsiteX101" fmla="*/ 169570 w 315913"/>
                <a:gd name="connsiteY101" fmla="*/ 181043 h 330200"/>
                <a:gd name="connsiteX102" fmla="*/ 208403 w 315913"/>
                <a:gd name="connsiteY102" fmla="*/ 192716 h 330200"/>
                <a:gd name="connsiteX103" fmla="*/ 252413 w 315913"/>
                <a:gd name="connsiteY103" fmla="*/ 319824 h 330200"/>
                <a:gd name="connsiteX104" fmla="*/ 242058 w 315913"/>
                <a:gd name="connsiteY104" fmla="*/ 330200 h 330200"/>
                <a:gd name="connsiteX105" fmla="*/ 10355 w 315913"/>
                <a:gd name="connsiteY105" fmla="*/ 330200 h 330200"/>
                <a:gd name="connsiteX106" fmla="*/ 0 w 315913"/>
                <a:gd name="connsiteY106" fmla="*/ 319824 h 330200"/>
                <a:gd name="connsiteX107" fmla="*/ 1294 w 315913"/>
                <a:gd name="connsiteY107" fmla="*/ 318527 h 330200"/>
                <a:gd name="connsiteX108" fmla="*/ 44010 w 315913"/>
                <a:gd name="connsiteY108" fmla="*/ 192716 h 330200"/>
                <a:gd name="connsiteX109" fmla="*/ 82843 w 315913"/>
                <a:gd name="connsiteY109" fmla="*/ 181043 h 330200"/>
                <a:gd name="connsiteX110" fmla="*/ 89315 w 315913"/>
                <a:gd name="connsiteY110" fmla="*/ 173261 h 330200"/>
                <a:gd name="connsiteX111" fmla="*/ 81549 w 315913"/>
                <a:gd name="connsiteY111" fmla="*/ 162884 h 330200"/>
                <a:gd name="connsiteX112" fmla="*/ 69899 w 315913"/>
                <a:gd name="connsiteY112" fmla="*/ 140835 h 330200"/>
                <a:gd name="connsiteX113" fmla="*/ 66016 w 315913"/>
                <a:gd name="connsiteY113" fmla="*/ 131756 h 330200"/>
                <a:gd name="connsiteX114" fmla="*/ 59543 w 315913"/>
                <a:gd name="connsiteY114" fmla="*/ 118786 h 330200"/>
                <a:gd name="connsiteX115" fmla="*/ 59543 w 315913"/>
                <a:gd name="connsiteY115" fmla="*/ 107112 h 330200"/>
                <a:gd name="connsiteX116" fmla="*/ 63427 w 315913"/>
                <a:gd name="connsiteY116" fmla="*/ 96736 h 330200"/>
                <a:gd name="connsiteX117" fmla="*/ 63427 w 315913"/>
                <a:gd name="connsiteY117" fmla="*/ 79875 h 330200"/>
                <a:gd name="connsiteX118" fmla="*/ 117793 w 315913"/>
                <a:gd name="connsiteY118" fmla="*/ 25400 h 330200"/>
                <a:gd name="connsiteX119" fmla="*/ 226732 w 315913"/>
                <a:gd name="connsiteY119" fmla="*/ 0 h 330200"/>
                <a:gd name="connsiteX120" fmla="*/ 315913 w 315913"/>
                <a:gd name="connsiteY120" fmla="*/ 89549 h 330200"/>
                <a:gd name="connsiteX121" fmla="*/ 226732 w 315913"/>
                <a:gd name="connsiteY121" fmla="*/ 177800 h 330200"/>
                <a:gd name="connsiteX122" fmla="*/ 187958 w 315913"/>
                <a:gd name="connsiteY122" fmla="*/ 170013 h 330200"/>
                <a:gd name="connsiteX123" fmla="*/ 197005 w 315913"/>
                <a:gd name="connsiteY123" fmla="*/ 153142 h 330200"/>
                <a:gd name="connsiteX124" fmla="*/ 226732 w 315913"/>
                <a:gd name="connsiteY124" fmla="*/ 159631 h 330200"/>
                <a:gd name="connsiteX125" fmla="*/ 296526 w 315913"/>
                <a:gd name="connsiteY125" fmla="*/ 89549 h 330200"/>
                <a:gd name="connsiteX126" fmla="*/ 226732 w 315913"/>
                <a:gd name="connsiteY126" fmla="*/ 19467 h 330200"/>
                <a:gd name="connsiteX127" fmla="*/ 185373 w 315913"/>
                <a:gd name="connsiteY127" fmla="*/ 32445 h 330200"/>
                <a:gd name="connsiteX128" fmla="*/ 169863 w 315913"/>
                <a:gd name="connsiteY128" fmla="*/ 20765 h 330200"/>
                <a:gd name="connsiteX129" fmla="*/ 226732 w 315913"/>
                <a:gd name="connsiteY12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15913" h="330200">
                  <a:moveTo>
                    <a:pt x="150073" y="184150"/>
                  </a:moveTo>
                  <a:cubicBezTo>
                    <a:pt x="147321" y="186730"/>
                    <a:pt x="143193" y="186730"/>
                    <a:pt x="140442" y="188020"/>
                  </a:cubicBezTo>
                  <a:cubicBezTo>
                    <a:pt x="139066" y="188020"/>
                    <a:pt x="137690" y="189310"/>
                    <a:pt x="137690" y="190599"/>
                  </a:cubicBezTo>
                  <a:cubicBezTo>
                    <a:pt x="137690" y="190599"/>
                    <a:pt x="137690" y="190599"/>
                    <a:pt x="137690" y="199628"/>
                  </a:cubicBezTo>
                  <a:cubicBezTo>
                    <a:pt x="137690" y="199628"/>
                    <a:pt x="136314" y="200918"/>
                    <a:pt x="136314" y="200918"/>
                  </a:cubicBezTo>
                  <a:cubicBezTo>
                    <a:pt x="134938" y="200918"/>
                    <a:pt x="134938" y="202208"/>
                    <a:pt x="134938" y="203498"/>
                  </a:cubicBezTo>
                  <a:lnTo>
                    <a:pt x="137690" y="221556"/>
                  </a:lnTo>
                  <a:cubicBezTo>
                    <a:pt x="137690" y="222845"/>
                    <a:pt x="139066" y="224135"/>
                    <a:pt x="140442" y="225425"/>
                  </a:cubicBezTo>
                  <a:cubicBezTo>
                    <a:pt x="141817" y="225425"/>
                    <a:pt x="143193" y="224135"/>
                    <a:pt x="144569" y="224135"/>
                  </a:cubicBezTo>
                  <a:cubicBezTo>
                    <a:pt x="144569" y="224135"/>
                    <a:pt x="144569" y="224135"/>
                    <a:pt x="154200" y="211237"/>
                  </a:cubicBezTo>
                  <a:cubicBezTo>
                    <a:pt x="155576" y="209947"/>
                    <a:pt x="155576" y="209947"/>
                    <a:pt x="155576" y="208657"/>
                  </a:cubicBezTo>
                  <a:cubicBezTo>
                    <a:pt x="155576" y="208657"/>
                    <a:pt x="155576" y="208657"/>
                    <a:pt x="155576" y="188020"/>
                  </a:cubicBezTo>
                  <a:cubicBezTo>
                    <a:pt x="155576" y="186730"/>
                    <a:pt x="154200" y="185440"/>
                    <a:pt x="152824" y="185440"/>
                  </a:cubicBezTo>
                  <a:cubicBezTo>
                    <a:pt x="152824" y="184150"/>
                    <a:pt x="151449" y="184150"/>
                    <a:pt x="150073" y="184150"/>
                  </a:cubicBezTo>
                  <a:close/>
                  <a:moveTo>
                    <a:pt x="105456" y="184150"/>
                  </a:moveTo>
                  <a:cubicBezTo>
                    <a:pt x="104095" y="184150"/>
                    <a:pt x="102735" y="184150"/>
                    <a:pt x="101374" y="185440"/>
                  </a:cubicBezTo>
                  <a:cubicBezTo>
                    <a:pt x="100013" y="185440"/>
                    <a:pt x="100013" y="186730"/>
                    <a:pt x="100013" y="188020"/>
                  </a:cubicBezTo>
                  <a:cubicBezTo>
                    <a:pt x="100013" y="188020"/>
                    <a:pt x="100013" y="188020"/>
                    <a:pt x="100013" y="208657"/>
                  </a:cubicBezTo>
                  <a:cubicBezTo>
                    <a:pt x="100013" y="209947"/>
                    <a:pt x="100013" y="209947"/>
                    <a:pt x="100013" y="211237"/>
                  </a:cubicBezTo>
                  <a:cubicBezTo>
                    <a:pt x="100013" y="211237"/>
                    <a:pt x="100013" y="211237"/>
                    <a:pt x="110899" y="224135"/>
                  </a:cubicBezTo>
                  <a:cubicBezTo>
                    <a:pt x="110899" y="224135"/>
                    <a:pt x="112260" y="225425"/>
                    <a:pt x="113620" y="225425"/>
                  </a:cubicBezTo>
                  <a:cubicBezTo>
                    <a:pt x="113620" y="225425"/>
                    <a:pt x="113620" y="225425"/>
                    <a:pt x="114981" y="225425"/>
                  </a:cubicBezTo>
                  <a:cubicBezTo>
                    <a:pt x="116342" y="224135"/>
                    <a:pt x="117702" y="222845"/>
                    <a:pt x="117702" y="221556"/>
                  </a:cubicBezTo>
                  <a:cubicBezTo>
                    <a:pt x="117702" y="221556"/>
                    <a:pt x="117702" y="221556"/>
                    <a:pt x="119063" y="203498"/>
                  </a:cubicBezTo>
                  <a:cubicBezTo>
                    <a:pt x="119063" y="202208"/>
                    <a:pt x="119063" y="200918"/>
                    <a:pt x="117702" y="200918"/>
                  </a:cubicBezTo>
                  <a:cubicBezTo>
                    <a:pt x="117702" y="200918"/>
                    <a:pt x="117702" y="199628"/>
                    <a:pt x="116342" y="199628"/>
                  </a:cubicBezTo>
                  <a:cubicBezTo>
                    <a:pt x="116342" y="199628"/>
                    <a:pt x="116342" y="199628"/>
                    <a:pt x="116342" y="190599"/>
                  </a:cubicBezTo>
                  <a:cubicBezTo>
                    <a:pt x="116342" y="189310"/>
                    <a:pt x="114981" y="188020"/>
                    <a:pt x="113620" y="188020"/>
                  </a:cubicBezTo>
                  <a:cubicBezTo>
                    <a:pt x="110899" y="186730"/>
                    <a:pt x="108177" y="186730"/>
                    <a:pt x="105456" y="184150"/>
                  </a:cubicBezTo>
                  <a:close/>
                  <a:moveTo>
                    <a:pt x="110782" y="92075"/>
                  </a:moveTo>
                  <a:cubicBezTo>
                    <a:pt x="100313" y="92075"/>
                    <a:pt x="91153" y="95901"/>
                    <a:pt x="85918" y="98451"/>
                  </a:cubicBezTo>
                  <a:cubicBezTo>
                    <a:pt x="84610" y="98451"/>
                    <a:pt x="84610" y="99726"/>
                    <a:pt x="84610" y="101002"/>
                  </a:cubicBezTo>
                  <a:cubicBezTo>
                    <a:pt x="84610" y="101002"/>
                    <a:pt x="84610" y="101002"/>
                    <a:pt x="84610" y="107378"/>
                  </a:cubicBezTo>
                  <a:cubicBezTo>
                    <a:pt x="84610" y="107378"/>
                    <a:pt x="84610" y="107378"/>
                    <a:pt x="81992" y="107378"/>
                  </a:cubicBezTo>
                  <a:cubicBezTo>
                    <a:pt x="80684" y="107378"/>
                    <a:pt x="79375" y="108653"/>
                    <a:pt x="79375" y="111203"/>
                  </a:cubicBezTo>
                  <a:cubicBezTo>
                    <a:pt x="79375" y="111203"/>
                    <a:pt x="79375" y="111203"/>
                    <a:pt x="79375" y="116304"/>
                  </a:cubicBezTo>
                  <a:cubicBezTo>
                    <a:pt x="79375" y="117579"/>
                    <a:pt x="79375" y="118855"/>
                    <a:pt x="80684" y="120130"/>
                  </a:cubicBezTo>
                  <a:cubicBezTo>
                    <a:pt x="80684" y="120130"/>
                    <a:pt x="80684" y="120130"/>
                    <a:pt x="84610" y="121405"/>
                  </a:cubicBezTo>
                  <a:cubicBezTo>
                    <a:pt x="84610" y="121405"/>
                    <a:pt x="84610" y="121405"/>
                    <a:pt x="84610" y="122680"/>
                  </a:cubicBezTo>
                  <a:cubicBezTo>
                    <a:pt x="85918" y="131607"/>
                    <a:pt x="89844" y="141808"/>
                    <a:pt x="96387" y="152010"/>
                  </a:cubicBezTo>
                  <a:cubicBezTo>
                    <a:pt x="105548" y="163487"/>
                    <a:pt x="113399" y="169863"/>
                    <a:pt x="117325" y="169863"/>
                  </a:cubicBezTo>
                  <a:cubicBezTo>
                    <a:pt x="117325" y="169863"/>
                    <a:pt x="117325" y="169863"/>
                    <a:pt x="136954" y="169863"/>
                  </a:cubicBezTo>
                  <a:cubicBezTo>
                    <a:pt x="140880" y="169863"/>
                    <a:pt x="148732" y="163487"/>
                    <a:pt x="157892" y="152010"/>
                  </a:cubicBezTo>
                  <a:cubicBezTo>
                    <a:pt x="164436" y="141808"/>
                    <a:pt x="169670" y="131607"/>
                    <a:pt x="170979" y="122680"/>
                  </a:cubicBezTo>
                  <a:cubicBezTo>
                    <a:pt x="170979" y="122680"/>
                    <a:pt x="170979" y="122680"/>
                    <a:pt x="170979" y="121405"/>
                  </a:cubicBezTo>
                  <a:cubicBezTo>
                    <a:pt x="170979" y="121405"/>
                    <a:pt x="170979" y="121405"/>
                    <a:pt x="173596" y="120130"/>
                  </a:cubicBezTo>
                  <a:cubicBezTo>
                    <a:pt x="174905" y="118855"/>
                    <a:pt x="176213" y="117579"/>
                    <a:pt x="176213" y="116304"/>
                  </a:cubicBezTo>
                  <a:cubicBezTo>
                    <a:pt x="176213" y="116304"/>
                    <a:pt x="176213" y="116304"/>
                    <a:pt x="176213" y="111203"/>
                  </a:cubicBezTo>
                  <a:cubicBezTo>
                    <a:pt x="176213" y="108653"/>
                    <a:pt x="173596" y="107378"/>
                    <a:pt x="172287" y="107378"/>
                  </a:cubicBezTo>
                  <a:cubicBezTo>
                    <a:pt x="172287" y="107378"/>
                    <a:pt x="172287" y="107378"/>
                    <a:pt x="169670" y="107378"/>
                  </a:cubicBezTo>
                  <a:cubicBezTo>
                    <a:pt x="169670" y="107378"/>
                    <a:pt x="169670" y="106102"/>
                    <a:pt x="169670" y="106102"/>
                  </a:cubicBezTo>
                  <a:cubicBezTo>
                    <a:pt x="168361" y="106102"/>
                    <a:pt x="167053" y="106102"/>
                    <a:pt x="165744" y="106102"/>
                  </a:cubicBezTo>
                  <a:cubicBezTo>
                    <a:pt x="160510" y="108653"/>
                    <a:pt x="156584" y="108653"/>
                    <a:pt x="151349" y="108653"/>
                  </a:cubicBezTo>
                  <a:cubicBezTo>
                    <a:pt x="143498" y="108653"/>
                    <a:pt x="136954" y="106102"/>
                    <a:pt x="130411" y="99726"/>
                  </a:cubicBezTo>
                  <a:cubicBezTo>
                    <a:pt x="125177" y="94626"/>
                    <a:pt x="118634" y="92075"/>
                    <a:pt x="110782" y="92075"/>
                  </a:cubicBezTo>
                  <a:close/>
                  <a:moveTo>
                    <a:pt x="233216" y="38100"/>
                  </a:moveTo>
                  <a:cubicBezTo>
                    <a:pt x="237092" y="38100"/>
                    <a:pt x="239677" y="41996"/>
                    <a:pt x="239677" y="45893"/>
                  </a:cubicBezTo>
                  <a:cubicBezTo>
                    <a:pt x="239677" y="45893"/>
                    <a:pt x="239677" y="45893"/>
                    <a:pt x="239677" y="53686"/>
                  </a:cubicBezTo>
                  <a:cubicBezTo>
                    <a:pt x="246137" y="54985"/>
                    <a:pt x="250014" y="56284"/>
                    <a:pt x="253890" y="60181"/>
                  </a:cubicBezTo>
                  <a:cubicBezTo>
                    <a:pt x="255182" y="62778"/>
                    <a:pt x="256475" y="65376"/>
                    <a:pt x="255182" y="66675"/>
                  </a:cubicBezTo>
                  <a:cubicBezTo>
                    <a:pt x="255182" y="69273"/>
                    <a:pt x="252598" y="70572"/>
                    <a:pt x="250014" y="71870"/>
                  </a:cubicBezTo>
                  <a:cubicBezTo>
                    <a:pt x="250014" y="71870"/>
                    <a:pt x="250014" y="71870"/>
                    <a:pt x="247429" y="73169"/>
                  </a:cubicBezTo>
                  <a:cubicBezTo>
                    <a:pt x="244845" y="74468"/>
                    <a:pt x="242261" y="73169"/>
                    <a:pt x="239677" y="70572"/>
                  </a:cubicBezTo>
                  <a:cubicBezTo>
                    <a:pt x="238384" y="69273"/>
                    <a:pt x="235800" y="67974"/>
                    <a:pt x="231924" y="67974"/>
                  </a:cubicBezTo>
                  <a:cubicBezTo>
                    <a:pt x="229339" y="67974"/>
                    <a:pt x="225463" y="69273"/>
                    <a:pt x="225463" y="71870"/>
                  </a:cubicBezTo>
                  <a:cubicBezTo>
                    <a:pt x="225463" y="73169"/>
                    <a:pt x="226755" y="73169"/>
                    <a:pt x="226755" y="74468"/>
                  </a:cubicBezTo>
                  <a:cubicBezTo>
                    <a:pt x="228047" y="74468"/>
                    <a:pt x="229339" y="75767"/>
                    <a:pt x="233216" y="75767"/>
                  </a:cubicBezTo>
                  <a:cubicBezTo>
                    <a:pt x="239677" y="78365"/>
                    <a:pt x="246137" y="79664"/>
                    <a:pt x="248722" y="80963"/>
                  </a:cubicBezTo>
                  <a:cubicBezTo>
                    <a:pt x="252598" y="82261"/>
                    <a:pt x="255182" y="84859"/>
                    <a:pt x="257767" y="87457"/>
                  </a:cubicBezTo>
                  <a:cubicBezTo>
                    <a:pt x="259059" y="90055"/>
                    <a:pt x="260351" y="93952"/>
                    <a:pt x="260351" y="99147"/>
                  </a:cubicBezTo>
                  <a:cubicBezTo>
                    <a:pt x="260351" y="104343"/>
                    <a:pt x="257767" y="109538"/>
                    <a:pt x="253890" y="113435"/>
                  </a:cubicBezTo>
                  <a:cubicBezTo>
                    <a:pt x="250014" y="117331"/>
                    <a:pt x="246137" y="119929"/>
                    <a:pt x="239677" y="119929"/>
                  </a:cubicBezTo>
                  <a:cubicBezTo>
                    <a:pt x="239677" y="119929"/>
                    <a:pt x="239677" y="119929"/>
                    <a:pt x="239677" y="131619"/>
                  </a:cubicBezTo>
                  <a:cubicBezTo>
                    <a:pt x="239677" y="135515"/>
                    <a:pt x="237092" y="138113"/>
                    <a:pt x="233216" y="138113"/>
                  </a:cubicBezTo>
                  <a:cubicBezTo>
                    <a:pt x="229339" y="138113"/>
                    <a:pt x="225463" y="135515"/>
                    <a:pt x="225463" y="131619"/>
                  </a:cubicBezTo>
                  <a:cubicBezTo>
                    <a:pt x="225463" y="131619"/>
                    <a:pt x="225463" y="131619"/>
                    <a:pt x="225463" y="121228"/>
                  </a:cubicBezTo>
                  <a:cubicBezTo>
                    <a:pt x="217710" y="119929"/>
                    <a:pt x="211249" y="116032"/>
                    <a:pt x="206080" y="109538"/>
                  </a:cubicBezTo>
                  <a:cubicBezTo>
                    <a:pt x="204788" y="108239"/>
                    <a:pt x="204788" y="105641"/>
                    <a:pt x="206080" y="103044"/>
                  </a:cubicBezTo>
                  <a:cubicBezTo>
                    <a:pt x="207372" y="100446"/>
                    <a:pt x="208665" y="99147"/>
                    <a:pt x="211249" y="99147"/>
                  </a:cubicBezTo>
                  <a:cubicBezTo>
                    <a:pt x="211249" y="99147"/>
                    <a:pt x="211249" y="99147"/>
                    <a:pt x="216418" y="97848"/>
                  </a:cubicBezTo>
                  <a:cubicBezTo>
                    <a:pt x="219002" y="97848"/>
                    <a:pt x="221586" y="99147"/>
                    <a:pt x="222878" y="100446"/>
                  </a:cubicBezTo>
                  <a:cubicBezTo>
                    <a:pt x="225463" y="104343"/>
                    <a:pt x="228047" y="105641"/>
                    <a:pt x="233216" y="105641"/>
                  </a:cubicBezTo>
                  <a:cubicBezTo>
                    <a:pt x="239677" y="105641"/>
                    <a:pt x="239677" y="101745"/>
                    <a:pt x="239677" y="101745"/>
                  </a:cubicBezTo>
                  <a:cubicBezTo>
                    <a:pt x="239677" y="100446"/>
                    <a:pt x="239677" y="99147"/>
                    <a:pt x="238384" y="97848"/>
                  </a:cubicBezTo>
                  <a:cubicBezTo>
                    <a:pt x="237092" y="97848"/>
                    <a:pt x="235800" y="96549"/>
                    <a:pt x="231924" y="96549"/>
                  </a:cubicBezTo>
                  <a:cubicBezTo>
                    <a:pt x="221586" y="93952"/>
                    <a:pt x="213833" y="91354"/>
                    <a:pt x="211249" y="87457"/>
                  </a:cubicBezTo>
                  <a:cubicBezTo>
                    <a:pt x="207372" y="83560"/>
                    <a:pt x="206080" y="79664"/>
                    <a:pt x="206080" y="74468"/>
                  </a:cubicBezTo>
                  <a:cubicBezTo>
                    <a:pt x="206080" y="69273"/>
                    <a:pt x="207372" y="65376"/>
                    <a:pt x="211249" y="60181"/>
                  </a:cubicBezTo>
                  <a:cubicBezTo>
                    <a:pt x="213833" y="56284"/>
                    <a:pt x="219002" y="53686"/>
                    <a:pt x="225463" y="53686"/>
                  </a:cubicBezTo>
                  <a:cubicBezTo>
                    <a:pt x="225463" y="53686"/>
                    <a:pt x="225463" y="53686"/>
                    <a:pt x="225463" y="45893"/>
                  </a:cubicBezTo>
                  <a:cubicBezTo>
                    <a:pt x="225463" y="41996"/>
                    <a:pt x="229339" y="38100"/>
                    <a:pt x="233216" y="38100"/>
                  </a:cubicBezTo>
                  <a:close/>
                  <a:moveTo>
                    <a:pt x="117793" y="25400"/>
                  </a:moveTo>
                  <a:cubicBezTo>
                    <a:pt x="117793" y="25400"/>
                    <a:pt x="117793" y="25400"/>
                    <a:pt x="135915" y="25400"/>
                  </a:cubicBezTo>
                  <a:cubicBezTo>
                    <a:pt x="165687" y="25400"/>
                    <a:pt x="190281" y="50043"/>
                    <a:pt x="190281" y="79875"/>
                  </a:cubicBezTo>
                  <a:cubicBezTo>
                    <a:pt x="190281" y="79875"/>
                    <a:pt x="190281" y="79875"/>
                    <a:pt x="190281" y="96736"/>
                  </a:cubicBezTo>
                  <a:cubicBezTo>
                    <a:pt x="191575" y="99330"/>
                    <a:pt x="192870" y="103221"/>
                    <a:pt x="192870" y="107112"/>
                  </a:cubicBezTo>
                  <a:cubicBezTo>
                    <a:pt x="192870" y="107112"/>
                    <a:pt x="192870" y="107112"/>
                    <a:pt x="192870" y="118786"/>
                  </a:cubicBezTo>
                  <a:cubicBezTo>
                    <a:pt x="192870" y="123974"/>
                    <a:pt x="190281" y="127865"/>
                    <a:pt x="186397" y="131756"/>
                  </a:cubicBezTo>
                  <a:cubicBezTo>
                    <a:pt x="186397" y="134350"/>
                    <a:pt x="185103" y="138241"/>
                    <a:pt x="183809" y="140835"/>
                  </a:cubicBezTo>
                  <a:cubicBezTo>
                    <a:pt x="179925" y="148617"/>
                    <a:pt x="176042" y="156399"/>
                    <a:pt x="172159" y="162884"/>
                  </a:cubicBezTo>
                  <a:cubicBezTo>
                    <a:pt x="169570" y="165478"/>
                    <a:pt x="166981" y="169369"/>
                    <a:pt x="163098" y="173261"/>
                  </a:cubicBezTo>
                  <a:cubicBezTo>
                    <a:pt x="166981" y="175855"/>
                    <a:pt x="168275" y="177152"/>
                    <a:pt x="169570" y="181043"/>
                  </a:cubicBezTo>
                  <a:cubicBezTo>
                    <a:pt x="169570" y="181043"/>
                    <a:pt x="169570" y="181043"/>
                    <a:pt x="208403" y="192716"/>
                  </a:cubicBezTo>
                  <a:cubicBezTo>
                    <a:pt x="235586" y="200498"/>
                    <a:pt x="252413" y="314636"/>
                    <a:pt x="252413" y="319824"/>
                  </a:cubicBezTo>
                  <a:cubicBezTo>
                    <a:pt x="252413" y="326309"/>
                    <a:pt x="247235" y="330200"/>
                    <a:pt x="242058" y="330200"/>
                  </a:cubicBezTo>
                  <a:cubicBezTo>
                    <a:pt x="242058" y="330200"/>
                    <a:pt x="242058" y="330200"/>
                    <a:pt x="10355" y="330200"/>
                  </a:cubicBezTo>
                  <a:cubicBezTo>
                    <a:pt x="5178" y="330200"/>
                    <a:pt x="0" y="326309"/>
                    <a:pt x="0" y="319824"/>
                  </a:cubicBezTo>
                  <a:cubicBezTo>
                    <a:pt x="0" y="319824"/>
                    <a:pt x="1294" y="318527"/>
                    <a:pt x="1294" y="318527"/>
                  </a:cubicBezTo>
                  <a:cubicBezTo>
                    <a:pt x="1294" y="318527"/>
                    <a:pt x="16827" y="200498"/>
                    <a:pt x="44010" y="192716"/>
                  </a:cubicBezTo>
                  <a:cubicBezTo>
                    <a:pt x="44010" y="192716"/>
                    <a:pt x="44010" y="192716"/>
                    <a:pt x="82843" y="181043"/>
                  </a:cubicBezTo>
                  <a:cubicBezTo>
                    <a:pt x="84138" y="177152"/>
                    <a:pt x="86727" y="175855"/>
                    <a:pt x="89315" y="173261"/>
                  </a:cubicBezTo>
                  <a:cubicBezTo>
                    <a:pt x="85432" y="169369"/>
                    <a:pt x="82843" y="165478"/>
                    <a:pt x="81549" y="162884"/>
                  </a:cubicBezTo>
                  <a:cubicBezTo>
                    <a:pt x="76371" y="156399"/>
                    <a:pt x="72488" y="148617"/>
                    <a:pt x="69899" y="140835"/>
                  </a:cubicBezTo>
                  <a:cubicBezTo>
                    <a:pt x="68604" y="138241"/>
                    <a:pt x="67310" y="134350"/>
                    <a:pt x="66016" y="131756"/>
                  </a:cubicBezTo>
                  <a:cubicBezTo>
                    <a:pt x="62132" y="127865"/>
                    <a:pt x="59543" y="123974"/>
                    <a:pt x="59543" y="118786"/>
                  </a:cubicBezTo>
                  <a:cubicBezTo>
                    <a:pt x="59543" y="118786"/>
                    <a:pt x="59543" y="118786"/>
                    <a:pt x="59543" y="107112"/>
                  </a:cubicBezTo>
                  <a:cubicBezTo>
                    <a:pt x="59543" y="103221"/>
                    <a:pt x="60838" y="99330"/>
                    <a:pt x="63427" y="96736"/>
                  </a:cubicBezTo>
                  <a:cubicBezTo>
                    <a:pt x="63427" y="96736"/>
                    <a:pt x="63427" y="96736"/>
                    <a:pt x="63427" y="79875"/>
                  </a:cubicBezTo>
                  <a:cubicBezTo>
                    <a:pt x="63427" y="50043"/>
                    <a:pt x="88021" y="25400"/>
                    <a:pt x="117793" y="25400"/>
                  </a:cubicBezTo>
                  <a:close/>
                  <a:moveTo>
                    <a:pt x="226732" y="0"/>
                  </a:moveTo>
                  <a:cubicBezTo>
                    <a:pt x="275846" y="0"/>
                    <a:pt x="315913" y="40232"/>
                    <a:pt x="315913" y="89549"/>
                  </a:cubicBezTo>
                  <a:cubicBezTo>
                    <a:pt x="315913" y="138866"/>
                    <a:pt x="275846" y="177800"/>
                    <a:pt x="226732" y="177800"/>
                  </a:cubicBezTo>
                  <a:cubicBezTo>
                    <a:pt x="212515" y="177800"/>
                    <a:pt x="199590" y="175205"/>
                    <a:pt x="187958" y="170013"/>
                  </a:cubicBezTo>
                  <a:cubicBezTo>
                    <a:pt x="191835" y="164822"/>
                    <a:pt x="194420" y="158333"/>
                    <a:pt x="197005" y="153142"/>
                  </a:cubicBezTo>
                  <a:cubicBezTo>
                    <a:pt x="206053" y="157035"/>
                    <a:pt x="216392" y="159631"/>
                    <a:pt x="226732" y="159631"/>
                  </a:cubicBezTo>
                  <a:cubicBezTo>
                    <a:pt x="265506" y="159631"/>
                    <a:pt x="296526" y="128483"/>
                    <a:pt x="296526" y="89549"/>
                  </a:cubicBezTo>
                  <a:cubicBezTo>
                    <a:pt x="296526" y="50614"/>
                    <a:pt x="265506" y="19467"/>
                    <a:pt x="226732" y="19467"/>
                  </a:cubicBezTo>
                  <a:cubicBezTo>
                    <a:pt x="211222" y="19467"/>
                    <a:pt x="197005" y="24658"/>
                    <a:pt x="185373" y="32445"/>
                  </a:cubicBezTo>
                  <a:cubicBezTo>
                    <a:pt x="180203" y="27254"/>
                    <a:pt x="176326" y="23360"/>
                    <a:pt x="169863" y="20765"/>
                  </a:cubicBezTo>
                  <a:cubicBezTo>
                    <a:pt x="185373" y="7787"/>
                    <a:pt x="204760" y="0"/>
                    <a:pt x="2267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7" name="椭圆 80"/>
            <p:cNvSpPr/>
            <p:nvPr/>
          </p:nvSpPr>
          <p:spPr>
            <a:xfrm>
              <a:off x="10525756" y="3352888"/>
              <a:ext cx="539590" cy="592710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3" name="椭圆 81"/>
            <p:cNvSpPr/>
            <p:nvPr/>
          </p:nvSpPr>
          <p:spPr>
            <a:xfrm>
              <a:off x="1132247" y="3352887"/>
              <a:ext cx="528406" cy="592712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6" t="49071" r="13915" b="43280"/>
          <a:stretch/>
        </p:blipFill>
        <p:spPr>
          <a:xfrm>
            <a:off x="-49163" y="5825615"/>
            <a:ext cx="12241163" cy="103238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9049" y="2"/>
            <a:ext cx="7830723" cy="1163181"/>
            <a:chOff x="19050" y="0"/>
            <a:chExt cx="7830722" cy="1163181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67" t="37561" r="6225" b="46155"/>
            <a:stretch/>
          </p:blipFill>
          <p:spPr>
            <a:xfrm>
              <a:off x="19050" y="0"/>
              <a:ext cx="6352721" cy="77666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4167725" y="371760"/>
              <a:ext cx="3682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Add title text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5659626" y="1163181"/>
              <a:ext cx="872748" cy="0"/>
            </a:xfrm>
            <a:prstGeom prst="line">
              <a:avLst/>
            </a:prstGeom>
            <a:solidFill>
              <a:srgbClr val="080808"/>
            </a:solidFill>
            <a:ln w="254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48962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占位符 2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图片占位符 31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6867" y="1848140"/>
            <a:ext cx="1740983" cy="1494685"/>
          </a:xfrm>
        </p:spPr>
      </p:pic>
      <p:pic>
        <p:nvPicPr>
          <p:cNvPr id="34" name="图片占位符 33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6" name="图片占位符 35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8" name="图片占位符 37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9" name="组合 38"/>
          <p:cNvGrpSpPr/>
          <p:nvPr/>
        </p:nvGrpSpPr>
        <p:grpSpPr>
          <a:xfrm>
            <a:off x="2978662" y="2679227"/>
            <a:ext cx="1740983" cy="1494685"/>
            <a:chOff x="2978662" y="2679225"/>
            <a:chExt cx="1740982" cy="1494685"/>
          </a:xfrm>
        </p:grpSpPr>
        <p:sp>
          <p:nvSpPr>
            <p:cNvPr id="12" name="任意多边形: 形状 11"/>
            <p:cNvSpPr/>
            <p:nvPr/>
          </p:nvSpPr>
          <p:spPr>
            <a:xfrm>
              <a:off x="2978662" y="2679225"/>
              <a:ext cx="1740982" cy="1494685"/>
            </a:xfrm>
            <a:custGeom>
              <a:avLst/>
              <a:gdLst>
                <a:gd name="connsiteX0" fmla="*/ 0 w 1740982"/>
                <a:gd name="connsiteY0" fmla="*/ 747343 h 1494685"/>
                <a:gd name="connsiteX1" fmla="*/ 373671 w 1740982"/>
                <a:gd name="connsiteY1" fmla="*/ 0 h 1494685"/>
                <a:gd name="connsiteX2" fmla="*/ 1367311 w 1740982"/>
                <a:gd name="connsiteY2" fmla="*/ 0 h 1494685"/>
                <a:gd name="connsiteX3" fmla="*/ 1740982 w 1740982"/>
                <a:gd name="connsiteY3" fmla="*/ 747343 h 1494685"/>
                <a:gd name="connsiteX4" fmla="*/ 1367311 w 1740982"/>
                <a:gd name="connsiteY4" fmla="*/ 1494685 h 1494685"/>
                <a:gd name="connsiteX5" fmla="*/ 373671 w 1740982"/>
                <a:gd name="connsiteY5" fmla="*/ 1494685 h 1494685"/>
                <a:gd name="connsiteX6" fmla="*/ 0 w 1740982"/>
                <a:gd name="connsiteY6" fmla="*/ 747343 h 149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982" h="1494685">
                  <a:moveTo>
                    <a:pt x="0" y="747343"/>
                  </a:moveTo>
                  <a:lnTo>
                    <a:pt x="373671" y="0"/>
                  </a:lnTo>
                  <a:lnTo>
                    <a:pt x="1367311" y="0"/>
                  </a:lnTo>
                  <a:lnTo>
                    <a:pt x="1740982" y="747343"/>
                  </a:lnTo>
                  <a:lnTo>
                    <a:pt x="1367311" y="1494685"/>
                  </a:lnTo>
                  <a:lnTo>
                    <a:pt x="373671" y="1494685"/>
                  </a:lnTo>
                  <a:lnTo>
                    <a:pt x="0" y="7473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639" tIns="283563" rIns="269639" bIns="283563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100" kern="1200"/>
            </a:p>
          </p:txBody>
        </p:sp>
        <p:sp>
          <p:nvSpPr>
            <p:cNvPr id="53" name="矩形 52"/>
            <p:cNvSpPr/>
            <p:nvPr/>
          </p:nvSpPr>
          <p:spPr>
            <a:xfrm>
              <a:off x="3179251" y="3186434"/>
              <a:ext cx="1338883" cy="797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keyword</a:t>
              </a:r>
            </a:p>
            <a:p>
              <a:pPr algn="ctr">
                <a:lnSpc>
                  <a:spcPct val="120000"/>
                </a:lnSpc>
              </a:pP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974150" y="2676044"/>
            <a:ext cx="1740983" cy="1494685"/>
            <a:chOff x="5974149" y="2676042"/>
            <a:chExt cx="1740982" cy="1494685"/>
          </a:xfrm>
        </p:grpSpPr>
        <p:sp>
          <p:nvSpPr>
            <p:cNvPr id="16" name="任意多边形: 形状 15"/>
            <p:cNvSpPr/>
            <p:nvPr/>
          </p:nvSpPr>
          <p:spPr>
            <a:xfrm>
              <a:off x="5974149" y="2676042"/>
              <a:ext cx="1740982" cy="1494685"/>
            </a:xfrm>
            <a:custGeom>
              <a:avLst/>
              <a:gdLst>
                <a:gd name="connsiteX0" fmla="*/ 0 w 1740982"/>
                <a:gd name="connsiteY0" fmla="*/ 747343 h 1494685"/>
                <a:gd name="connsiteX1" fmla="*/ 373671 w 1740982"/>
                <a:gd name="connsiteY1" fmla="*/ 0 h 1494685"/>
                <a:gd name="connsiteX2" fmla="*/ 1367311 w 1740982"/>
                <a:gd name="connsiteY2" fmla="*/ 0 h 1494685"/>
                <a:gd name="connsiteX3" fmla="*/ 1740982 w 1740982"/>
                <a:gd name="connsiteY3" fmla="*/ 747343 h 1494685"/>
                <a:gd name="connsiteX4" fmla="*/ 1367311 w 1740982"/>
                <a:gd name="connsiteY4" fmla="*/ 1494685 h 1494685"/>
                <a:gd name="connsiteX5" fmla="*/ 373671 w 1740982"/>
                <a:gd name="connsiteY5" fmla="*/ 1494685 h 1494685"/>
                <a:gd name="connsiteX6" fmla="*/ 0 w 1740982"/>
                <a:gd name="connsiteY6" fmla="*/ 747343 h 149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982" h="1494685">
                  <a:moveTo>
                    <a:pt x="0" y="747343"/>
                  </a:moveTo>
                  <a:lnTo>
                    <a:pt x="373671" y="0"/>
                  </a:lnTo>
                  <a:lnTo>
                    <a:pt x="1367311" y="0"/>
                  </a:lnTo>
                  <a:lnTo>
                    <a:pt x="1740982" y="747343"/>
                  </a:lnTo>
                  <a:lnTo>
                    <a:pt x="1367311" y="1494685"/>
                  </a:lnTo>
                  <a:lnTo>
                    <a:pt x="373671" y="1494685"/>
                  </a:lnTo>
                  <a:lnTo>
                    <a:pt x="0" y="7473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639" tIns="314043" rIns="269639" bIns="314043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500" kern="1200"/>
            </a:p>
          </p:txBody>
        </p:sp>
        <p:sp>
          <p:nvSpPr>
            <p:cNvPr id="54" name="矩形 53"/>
            <p:cNvSpPr/>
            <p:nvPr/>
          </p:nvSpPr>
          <p:spPr>
            <a:xfrm>
              <a:off x="6147880" y="3157227"/>
              <a:ext cx="1394442" cy="42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keyword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78662" y="4331855"/>
            <a:ext cx="1740983" cy="1494685"/>
            <a:chOff x="2978662" y="4331853"/>
            <a:chExt cx="1740982" cy="1494685"/>
          </a:xfrm>
        </p:grpSpPr>
        <p:sp>
          <p:nvSpPr>
            <p:cNvPr id="4" name="任意多边形: 形状 3"/>
            <p:cNvSpPr/>
            <p:nvPr/>
          </p:nvSpPr>
          <p:spPr>
            <a:xfrm>
              <a:off x="2978662" y="4331853"/>
              <a:ext cx="1740982" cy="1494685"/>
            </a:xfrm>
            <a:custGeom>
              <a:avLst/>
              <a:gdLst>
                <a:gd name="connsiteX0" fmla="*/ 0 w 1740982"/>
                <a:gd name="connsiteY0" fmla="*/ 747343 h 1494685"/>
                <a:gd name="connsiteX1" fmla="*/ 373671 w 1740982"/>
                <a:gd name="connsiteY1" fmla="*/ 0 h 1494685"/>
                <a:gd name="connsiteX2" fmla="*/ 1367311 w 1740982"/>
                <a:gd name="connsiteY2" fmla="*/ 0 h 1494685"/>
                <a:gd name="connsiteX3" fmla="*/ 1740982 w 1740982"/>
                <a:gd name="connsiteY3" fmla="*/ 747343 h 1494685"/>
                <a:gd name="connsiteX4" fmla="*/ 1367311 w 1740982"/>
                <a:gd name="connsiteY4" fmla="*/ 1494685 h 1494685"/>
                <a:gd name="connsiteX5" fmla="*/ 373671 w 1740982"/>
                <a:gd name="connsiteY5" fmla="*/ 1494685 h 1494685"/>
                <a:gd name="connsiteX6" fmla="*/ 0 w 1740982"/>
                <a:gd name="connsiteY6" fmla="*/ 747343 h 149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982" h="1494685">
                  <a:moveTo>
                    <a:pt x="0" y="747343"/>
                  </a:moveTo>
                  <a:lnTo>
                    <a:pt x="373671" y="0"/>
                  </a:lnTo>
                  <a:lnTo>
                    <a:pt x="1367311" y="0"/>
                  </a:lnTo>
                  <a:lnTo>
                    <a:pt x="1740982" y="747343"/>
                  </a:lnTo>
                  <a:lnTo>
                    <a:pt x="1367311" y="1494685"/>
                  </a:lnTo>
                  <a:lnTo>
                    <a:pt x="373671" y="1494685"/>
                  </a:lnTo>
                  <a:lnTo>
                    <a:pt x="0" y="7473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639" tIns="283563" rIns="269639" bIns="283563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100" kern="1200"/>
            </a:p>
          </p:txBody>
        </p:sp>
        <p:sp>
          <p:nvSpPr>
            <p:cNvPr id="55" name="矩形 54"/>
            <p:cNvSpPr/>
            <p:nvPr/>
          </p:nvSpPr>
          <p:spPr>
            <a:xfrm>
              <a:off x="3118972" y="4788609"/>
              <a:ext cx="1363432" cy="42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keyword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476867" y="3500767"/>
            <a:ext cx="1740983" cy="1494685"/>
            <a:chOff x="4476867" y="3500765"/>
            <a:chExt cx="1740982" cy="1494685"/>
          </a:xfrm>
        </p:grpSpPr>
        <p:sp>
          <p:nvSpPr>
            <p:cNvPr id="8" name="任意多边形: 形状 7"/>
            <p:cNvSpPr/>
            <p:nvPr/>
          </p:nvSpPr>
          <p:spPr>
            <a:xfrm>
              <a:off x="4476867" y="3500765"/>
              <a:ext cx="1740982" cy="1494685"/>
            </a:xfrm>
            <a:custGeom>
              <a:avLst/>
              <a:gdLst>
                <a:gd name="connsiteX0" fmla="*/ 0 w 1740982"/>
                <a:gd name="connsiteY0" fmla="*/ 747343 h 1494685"/>
                <a:gd name="connsiteX1" fmla="*/ 373671 w 1740982"/>
                <a:gd name="connsiteY1" fmla="*/ 0 h 1494685"/>
                <a:gd name="connsiteX2" fmla="*/ 1367311 w 1740982"/>
                <a:gd name="connsiteY2" fmla="*/ 0 h 1494685"/>
                <a:gd name="connsiteX3" fmla="*/ 1740982 w 1740982"/>
                <a:gd name="connsiteY3" fmla="*/ 747343 h 1494685"/>
                <a:gd name="connsiteX4" fmla="*/ 1367311 w 1740982"/>
                <a:gd name="connsiteY4" fmla="*/ 1494685 h 1494685"/>
                <a:gd name="connsiteX5" fmla="*/ 373671 w 1740982"/>
                <a:gd name="connsiteY5" fmla="*/ 1494685 h 1494685"/>
                <a:gd name="connsiteX6" fmla="*/ 0 w 1740982"/>
                <a:gd name="connsiteY6" fmla="*/ 747343 h 149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982" h="1494685">
                  <a:moveTo>
                    <a:pt x="0" y="747343"/>
                  </a:moveTo>
                  <a:lnTo>
                    <a:pt x="373671" y="0"/>
                  </a:lnTo>
                  <a:lnTo>
                    <a:pt x="1367311" y="0"/>
                  </a:lnTo>
                  <a:lnTo>
                    <a:pt x="1740982" y="747343"/>
                  </a:lnTo>
                  <a:lnTo>
                    <a:pt x="1367311" y="1494685"/>
                  </a:lnTo>
                  <a:lnTo>
                    <a:pt x="373671" y="1494685"/>
                  </a:lnTo>
                  <a:lnTo>
                    <a:pt x="0" y="7473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639" tIns="283563" rIns="269639" bIns="283563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100" kern="1200"/>
            </a:p>
          </p:txBody>
        </p:sp>
        <p:sp>
          <p:nvSpPr>
            <p:cNvPr id="56" name="矩形 55"/>
            <p:cNvSpPr/>
            <p:nvPr/>
          </p:nvSpPr>
          <p:spPr>
            <a:xfrm>
              <a:off x="4718722" y="3962294"/>
              <a:ext cx="1237427" cy="42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keyword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472354" y="1864052"/>
            <a:ext cx="1740983" cy="1494685"/>
            <a:chOff x="7472354" y="1864050"/>
            <a:chExt cx="1740982" cy="1494685"/>
          </a:xfrm>
        </p:grpSpPr>
        <p:sp>
          <p:nvSpPr>
            <p:cNvPr id="20" name="任意多边形: 形状 19"/>
            <p:cNvSpPr/>
            <p:nvPr/>
          </p:nvSpPr>
          <p:spPr>
            <a:xfrm>
              <a:off x="7472354" y="1864050"/>
              <a:ext cx="1740982" cy="1494685"/>
            </a:xfrm>
            <a:custGeom>
              <a:avLst/>
              <a:gdLst>
                <a:gd name="connsiteX0" fmla="*/ 0 w 1740982"/>
                <a:gd name="connsiteY0" fmla="*/ 747343 h 1494685"/>
                <a:gd name="connsiteX1" fmla="*/ 373671 w 1740982"/>
                <a:gd name="connsiteY1" fmla="*/ 0 h 1494685"/>
                <a:gd name="connsiteX2" fmla="*/ 1367311 w 1740982"/>
                <a:gd name="connsiteY2" fmla="*/ 0 h 1494685"/>
                <a:gd name="connsiteX3" fmla="*/ 1740982 w 1740982"/>
                <a:gd name="connsiteY3" fmla="*/ 747343 h 1494685"/>
                <a:gd name="connsiteX4" fmla="*/ 1367311 w 1740982"/>
                <a:gd name="connsiteY4" fmla="*/ 1494685 h 1494685"/>
                <a:gd name="connsiteX5" fmla="*/ 373671 w 1740982"/>
                <a:gd name="connsiteY5" fmla="*/ 1494685 h 1494685"/>
                <a:gd name="connsiteX6" fmla="*/ 0 w 1740982"/>
                <a:gd name="connsiteY6" fmla="*/ 747343 h 149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982" h="1494685">
                  <a:moveTo>
                    <a:pt x="0" y="747343"/>
                  </a:moveTo>
                  <a:lnTo>
                    <a:pt x="373671" y="0"/>
                  </a:lnTo>
                  <a:lnTo>
                    <a:pt x="1367311" y="0"/>
                  </a:lnTo>
                  <a:lnTo>
                    <a:pt x="1740982" y="747343"/>
                  </a:lnTo>
                  <a:lnTo>
                    <a:pt x="1367311" y="1494685"/>
                  </a:lnTo>
                  <a:lnTo>
                    <a:pt x="373671" y="1494685"/>
                  </a:lnTo>
                  <a:lnTo>
                    <a:pt x="0" y="7473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639" tIns="314043" rIns="269639" bIns="314043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500" kern="1200"/>
            </a:p>
          </p:txBody>
        </p:sp>
        <p:sp>
          <p:nvSpPr>
            <p:cNvPr id="57" name="矩形 56"/>
            <p:cNvSpPr/>
            <p:nvPr/>
          </p:nvSpPr>
          <p:spPr>
            <a:xfrm>
              <a:off x="7715133" y="2397519"/>
              <a:ext cx="1301309" cy="42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keyword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6" t="49071" r="13915" b="43280"/>
          <a:stretch/>
        </p:blipFill>
        <p:spPr>
          <a:xfrm>
            <a:off x="-49163" y="5825615"/>
            <a:ext cx="12241163" cy="103238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9049" y="2"/>
            <a:ext cx="7831317" cy="1163181"/>
            <a:chOff x="19050" y="0"/>
            <a:chExt cx="7831316" cy="116318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67" t="37561" r="6225" b="46155"/>
            <a:stretch/>
          </p:blipFill>
          <p:spPr>
            <a:xfrm>
              <a:off x="19050" y="0"/>
              <a:ext cx="6352721" cy="77666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4220308" y="371760"/>
              <a:ext cx="36300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Add title text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5659626" y="1163181"/>
              <a:ext cx="872748" cy="0"/>
            </a:xfrm>
            <a:prstGeom prst="line">
              <a:avLst/>
            </a:prstGeom>
            <a:solidFill>
              <a:srgbClr val="080808"/>
            </a:solidFill>
            <a:ln w="254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1961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9"/>
          <p:cNvGrpSpPr/>
          <p:nvPr/>
        </p:nvGrpSpPr>
        <p:grpSpPr>
          <a:xfrm>
            <a:off x="1126104" y="1465370"/>
            <a:ext cx="4321824" cy="4561083"/>
            <a:chOff x="1235460" y="1166710"/>
            <a:chExt cx="4321824" cy="4561083"/>
          </a:xfrm>
        </p:grpSpPr>
        <p:grpSp>
          <p:nvGrpSpPr>
            <p:cNvPr id="44" name="Group 8"/>
            <p:cNvGrpSpPr/>
            <p:nvPr/>
          </p:nvGrpSpPr>
          <p:grpSpPr>
            <a:xfrm>
              <a:off x="1235460" y="1395379"/>
              <a:ext cx="4246928" cy="4332414"/>
              <a:chOff x="1235460" y="1395379"/>
              <a:chExt cx="4246928" cy="4332414"/>
            </a:xfrm>
          </p:grpSpPr>
          <p:sp>
            <p:nvSpPr>
              <p:cNvPr id="74" name="Oval 2"/>
              <p:cNvSpPr/>
              <p:nvPr/>
            </p:nvSpPr>
            <p:spPr bwMode="auto">
              <a:xfrm>
                <a:off x="1416824" y="1484784"/>
                <a:ext cx="3888432" cy="38884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Isosceles Triangle 3"/>
              <p:cNvSpPr/>
              <p:nvPr/>
            </p:nvSpPr>
            <p:spPr bwMode="auto">
              <a:xfrm rot="13206116">
                <a:off x="2820860" y="1395379"/>
                <a:ext cx="2661528" cy="1476164"/>
              </a:xfrm>
              <a:prstGeom prst="triangle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Isosceles Triangle 4"/>
              <p:cNvSpPr/>
              <p:nvPr/>
            </p:nvSpPr>
            <p:spPr bwMode="auto">
              <a:xfrm rot="18830594">
                <a:off x="3881287" y="3593598"/>
                <a:ext cx="1712350" cy="1476164"/>
              </a:xfrm>
              <a:prstGeom prst="triangle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Isosceles Triangle 5"/>
              <p:cNvSpPr/>
              <p:nvPr/>
            </p:nvSpPr>
            <p:spPr bwMode="auto">
              <a:xfrm rot="5400000">
                <a:off x="709627" y="2169529"/>
                <a:ext cx="2845654" cy="1476164"/>
              </a:xfrm>
              <a:prstGeom prst="triangle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Isosceles Triangle 6"/>
              <p:cNvSpPr/>
              <p:nvPr/>
            </p:nvSpPr>
            <p:spPr bwMode="auto">
              <a:xfrm rot="902836">
                <a:off x="1235460" y="4251629"/>
                <a:ext cx="2845654" cy="1476164"/>
              </a:xfrm>
              <a:prstGeom prst="triangle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66" name="Straight Connector 10"/>
            <p:cNvCxnSpPr/>
            <p:nvPr/>
          </p:nvCxnSpPr>
          <p:spPr>
            <a:xfrm flipV="1">
              <a:off x="4341418" y="1299733"/>
              <a:ext cx="792088" cy="7920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11"/>
            <p:cNvCxnSpPr/>
            <p:nvPr/>
          </p:nvCxnSpPr>
          <p:spPr>
            <a:xfrm flipV="1">
              <a:off x="4765196" y="1166710"/>
              <a:ext cx="792088" cy="7920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12"/>
            <p:cNvCxnSpPr>
              <a:cxnSpLocks/>
            </p:cNvCxnSpPr>
            <p:nvPr/>
          </p:nvCxnSpPr>
          <p:spPr>
            <a:xfrm flipV="1">
              <a:off x="2261188" y="5105350"/>
              <a:ext cx="520676" cy="52067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14"/>
            <p:cNvCxnSpPr>
              <a:cxnSpLocks/>
            </p:cNvCxnSpPr>
            <p:nvPr/>
          </p:nvCxnSpPr>
          <p:spPr>
            <a:xfrm flipV="1">
              <a:off x="1973156" y="5155702"/>
              <a:ext cx="520676" cy="52067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15"/>
            <p:cNvSpPr/>
            <p:nvPr/>
          </p:nvSpPr>
          <p:spPr bwMode="auto">
            <a:xfrm>
              <a:off x="1927201" y="5611873"/>
              <a:ext cx="114857" cy="114857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Oval 16"/>
            <p:cNvSpPr/>
            <p:nvPr/>
          </p:nvSpPr>
          <p:spPr bwMode="auto">
            <a:xfrm>
              <a:off x="2714922" y="5062532"/>
              <a:ext cx="114857" cy="114857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Oval 17"/>
            <p:cNvSpPr/>
            <p:nvPr/>
          </p:nvSpPr>
          <p:spPr bwMode="auto">
            <a:xfrm>
              <a:off x="4707767" y="1879200"/>
              <a:ext cx="114857" cy="114857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Oval 18"/>
            <p:cNvSpPr/>
            <p:nvPr/>
          </p:nvSpPr>
          <p:spPr bwMode="auto">
            <a:xfrm>
              <a:off x="5070168" y="1244689"/>
              <a:ext cx="114857" cy="114857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79" name="图片占位符 44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51" r="16651"/>
          <a:stretch>
            <a:fillRect/>
          </a:stretch>
        </p:blipFill>
        <p:spPr>
          <a:xfrm>
            <a:off x="1595500" y="2071474"/>
            <a:ext cx="3312368" cy="3312368"/>
          </a:xfrm>
          <a:custGeom>
            <a:avLst/>
            <a:gdLst>
              <a:gd name="connsiteX0" fmla="*/ 1656184 w 3312368"/>
              <a:gd name="connsiteY0" fmla="*/ 0 h 3312368"/>
              <a:gd name="connsiteX1" fmla="*/ 3312368 w 3312368"/>
              <a:gd name="connsiteY1" fmla="*/ 1656184 h 3312368"/>
              <a:gd name="connsiteX2" fmla="*/ 1656184 w 3312368"/>
              <a:gd name="connsiteY2" fmla="*/ 3312368 h 3312368"/>
              <a:gd name="connsiteX3" fmla="*/ 0 w 3312368"/>
              <a:gd name="connsiteY3" fmla="*/ 1656184 h 3312368"/>
              <a:gd name="connsiteX4" fmla="*/ 1656184 w 3312368"/>
              <a:gd name="connsiteY4" fmla="*/ 0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368" h="3312368">
                <a:moveTo>
                  <a:pt x="1656184" y="0"/>
                </a:moveTo>
                <a:cubicBezTo>
                  <a:pt x="2570869" y="0"/>
                  <a:pt x="3312368" y="741499"/>
                  <a:pt x="3312368" y="1656184"/>
                </a:cubicBezTo>
                <a:cubicBezTo>
                  <a:pt x="3312368" y="2570869"/>
                  <a:pt x="2570869" y="3312368"/>
                  <a:pt x="1656184" y="3312368"/>
                </a:cubicBezTo>
                <a:cubicBezTo>
                  <a:pt x="741499" y="3312368"/>
                  <a:pt x="0" y="2570869"/>
                  <a:pt x="0" y="1656184"/>
                </a:cubicBezTo>
                <a:cubicBezTo>
                  <a:pt x="0" y="741499"/>
                  <a:pt x="741499" y="0"/>
                  <a:pt x="1656184" y="0"/>
                </a:cubicBezTo>
                <a:close/>
              </a:path>
            </a:pathLst>
          </a:custGeom>
        </p:spPr>
      </p:pic>
      <p:grpSp>
        <p:nvGrpSpPr>
          <p:cNvPr id="84" name="组合 83"/>
          <p:cNvGrpSpPr/>
          <p:nvPr/>
        </p:nvGrpSpPr>
        <p:grpSpPr>
          <a:xfrm>
            <a:off x="5733285" y="1502933"/>
            <a:ext cx="5677603" cy="938234"/>
            <a:chOff x="5733285" y="1502933"/>
            <a:chExt cx="5677602" cy="938234"/>
          </a:xfrm>
        </p:grpSpPr>
        <p:sp>
          <p:nvSpPr>
            <p:cNvPr id="85" name="TextBox 25"/>
            <p:cNvSpPr txBox="1"/>
            <p:nvPr/>
          </p:nvSpPr>
          <p:spPr>
            <a:xfrm>
              <a:off x="5733285" y="1602503"/>
              <a:ext cx="858292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b="1" dirty="0">
                  <a:solidFill>
                    <a:schemeClr val="accent4"/>
                  </a:solidFill>
                </a:rPr>
                <a:t>01.</a:t>
              </a: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6749601" y="1502933"/>
              <a:ext cx="4661286" cy="938234"/>
              <a:chOff x="7014777" y="1359546"/>
              <a:chExt cx="4661286" cy="938234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7014778" y="1712170"/>
                <a:ext cx="4661285" cy="585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7014777" y="1359546"/>
                <a:ext cx="2241974" cy="394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5733285" y="2610936"/>
            <a:ext cx="5677603" cy="938234"/>
            <a:chOff x="5733285" y="2610936"/>
            <a:chExt cx="5677602" cy="938234"/>
          </a:xfrm>
        </p:grpSpPr>
        <p:sp>
          <p:nvSpPr>
            <p:cNvPr id="90" name="TextBox 30"/>
            <p:cNvSpPr txBox="1"/>
            <p:nvPr/>
          </p:nvSpPr>
          <p:spPr>
            <a:xfrm>
              <a:off x="5733285" y="2719672"/>
              <a:ext cx="940094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b="1" dirty="0">
                  <a:solidFill>
                    <a:schemeClr val="accent4"/>
                  </a:solidFill>
                </a:rPr>
                <a:t>02.</a:t>
              </a: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6749601" y="2610936"/>
              <a:ext cx="4661286" cy="938234"/>
              <a:chOff x="7014777" y="1359546"/>
              <a:chExt cx="4661286" cy="938234"/>
            </a:xfrm>
          </p:grpSpPr>
          <p:sp>
            <p:nvSpPr>
              <p:cNvPr id="92" name="矩形 91"/>
              <p:cNvSpPr/>
              <p:nvPr/>
            </p:nvSpPr>
            <p:spPr>
              <a:xfrm>
                <a:off x="7014778" y="1712170"/>
                <a:ext cx="4661285" cy="585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7014777" y="1359546"/>
                <a:ext cx="2241974" cy="394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5733285" y="3718939"/>
            <a:ext cx="5677603" cy="938234"/>
            <a:chOff x="5733285" y="3718939"/>
            <a:chExt cx="5677602" cy="938234"/>
          </a:xfrm>
        </p:grpSpPr>
        <p:sp>
          <p:nvSpPr>
            <p:cNvPr id="95" name="TextBox 35"/>
            <p:cNvSpPr txBox="1"/>
            <p:nvPr/>
          </p:nvSpPr>
          <p:spPr>
            <a:xfrm>
              <a:off x="5733285" y="3836841"/>
              <a:ext cx="958971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b="1" dirty="0">
                  <a:solidFill>
                    <a:schemeClr val="accent4"/>
                  </a:solidFill>
                </a:rPr>
                <a:t>03.</a:t>
              </a: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6749601" y="3718939"/>
              <a:ext cx="4661286" cy="938234"/>
              <a:chOff x="7014777" y="1359546"/>
              <a:chExt cx="4661286" cy="938234"/>
            </a:xfrm>
          </p:grpSpPr>
          <p:sp>
            <p:nvSpPr>
              <p:cNvPr id="97" name="矩形 96"/>
              <p:cNvSpPr/>
              <p:nvPr/>
            </p:nvSpPr>
            <p:spPr>
              <a:xfrm>
                <a:off x="7014778" y="1712170"/>
                <a:ext cx="4661285" cy="585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7014777" y="1359546"/>
                <a:ext cx="2241974" cy="394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5733285" y="4826943"/>
            <a:ext cx="5677603" cy="938234"/>
            <a:chOff x="5733285" y="4826943"/>
            <a:chExt cx="5677602" cy="938234"/>
          </a:xfrm>
        </p:grpSpPr>
        <p:sp>
          <p:nvSpPr>
            <p:cNvPr id="100" name="TextBox 40"/>
            <p:cNvSpPr txBox="1"/>
            <p:nvPr/>
          </p:nvSpPr>
          <p:spPr>
            <a:xfrm>
              <a:off x="5733285" y="4954011"/>
              <a:ext cx="93799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b="1" dirty="0">
                  <a:solidFill>
                    <a:schemeClr val="accent4"/>
                  </a:solidFill>
                </a:rPr>
                <a:t>04.</a:t>
              </a: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6749601" y="4826943"/>
              <a:ext cx="4661286" cy="938234"/>
              <a:chOff x="7014777" y="1359546"/>
              <a:chExt cx="4661286" cy="938234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7014778" y="1712170"/>
                <a:ext cx="4661285" cy="585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7014777" y="1359546"/>
                <a:ext cx="2241974" cy="394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6" t="49071" r="13915" b="43280"/>
          <a:stretch/>
        </p:blipFill>
        <p:spPr>
          <a:xfrm>
            <a:off x="-49163" y="5825615"/>
            <a:ext cx="12241163" cy="103238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7" t="37561" r="6225" b="46155"/>
          <a:stretch/>
        </p:blipFill>
        <p:spPr>
          <a:xfrm>
            <a:off x="19051" y="2"/>
            <a:ext cx="6352721" cy="7766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330288" y="371762"/>
            <a:ext cx="3404012" cy="791421"/>
            <a:chOff x="4330288" y="371760"/>
            <a:chExt cx="3404012" cy="791421"/>
          </a:xfrm>
        </p:grpSpPr>
        <p:sp>
          <p:nvSpPr>
            <p:cNvPr id="40" name="文本框 39"/>
            <p:cNvSpPr txBox="1"/>
            <p:nvPr/>
          </p:nvSpPr>
          <p:spPr>
            <a:xfrm>
              <a:off x="4330288" y="371760"/>
              <a:ext cx="34040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Add title text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5659626" y="1163181"/>
              <a:ext cx="872748" cy="0"/>
            </a:xfrm>
            <a:prstGeom prst="line">
              <a:avLst/>
            </a:prstGeom>
            <a:solidFill>
              <a:srgbClr val="080808"/>
            </a:solidFill>
            <a:ln w="254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412474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1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2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6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4" t="37550" r="15948" b="341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00075" y="2625151"/>
            <a:ext cx="171553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accent2"/>
                </a:solidFill>
                <a:latin typeface="Impact" panose="020B0806030902050204" pitchFamily="34" charset="0"/>
              </a:rPr>
              <a:t>02</a:t>
            </a:r>
            <a:endParaRPr lang="zh-CN" altLang="en-US" sz="115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30690" y="2859452"/>
            <a:ext cx="70865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30689" y="3637993"/>
            <a:ext cx="61594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44965" y="2933145"/>
            <a:ext cx="0" cy="124606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9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0BCC9"/>
      </a:accent1>
      <a:accent2>
        <a:srgbClr val="033552"/>
      </a:accent2>
      <a:accent3>
        <a:srgbClr val="4E4D4F"/>
      </a:accent3>
      <a:accent4>
        <a:srgbClr val="90BCC9"/>
      </a:accent4>
      <a:accent5>
        <a:srgbClr val="033552"/>
      </a:accent5>
      <a:accent6>
        <a:srgbClr val="4E4D4F"/>
      </a:accent6>
      <a:hlink>
        <a:srgbClr val="90BCC9"/>
      </a:hlink>
      <a:folHlink>
        <a:srgbClr val="03355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1534</Words>
  <Application>Microsoft Office PowerPoint</Application>
  <PresentationFormat>宽屏</PresentationFormat>
  <Paragraphs>243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Helvetica Light</vt:lpstr>
      <vt:lpstr>Novecento wide Light</vt:lpstr>
      <vt:lpstr>等线</vt:lpstr>
      <vt:lpstr>方正正黑简体</vt:lpstr>
      <vt:lpstr>微软雅黑</vt:lpstr>
      <vt:lpstr>Arial</vt:lpstr>
      <vt:lpstr>Calibri</vt:lpstr>
      <vt:lpstr>Century Gothic</vt:lpstr>
      <vt:lpstr>Impact</vt:lpstr>
      <vt:lpstr>Roboto condensed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32</cp:revision>
  <dcterms:created xsi:type="dcterms:W3CDTF">2017-10-02T15:48:11Z</dcterms:created>
  <dcterms:modified xsi:type="dcterms:W3CDTF">2022-07-28T09:26:54Z</dcterms:modified>
</cp:coreProperties>
</file>